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22" d="100"/>
          <a:sy n="22" d="100"/>
        </p:scale>
        <p:origin x="-1914" y="-18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F96EE7-7C30-4496-B0CC-170920F26A72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0C947-857F-4A1E-8AC8-99B1BE3E8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4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0C947-857F-4A1E-8AC8-99B1BE3E8E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38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94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8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2742905" y="6324600"/>
            <a:ext cx="47404018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0843" y="6324600"/>
            <a:ext cx="141480542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28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4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3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5308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704642" y="36865560"/>
            <a:ext cx="94442280" cy="10427970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2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9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9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3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2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9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56267-1F0F-4193-A7FA-8DD37C5898C9}" type="datetimeFigureOut">
              <a:rPr lang="en-US" smtClean="0"/>
              <a:t>6/20/2012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E92F4-B9F3-45AD-BA59-967A2DDDEB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8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43891200" cy="32918399"/>
          </a:xfrm>
        </p:spPr>
        <p:txBody>
          <a:bodyPr>
            <a:normAutofit/>
          </a:bodyPr>
          <a:lstStyle/>
          <a:p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95978" y="-5195979"/>
            <a:ext cx="32918401" cy="43310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4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</Words>
  <Application>Microsoft Office PowerPoint</Application>
  <PresentationFormat>Custom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sew268</dc:creator>
  <cp:lastModifiedBy>sew268</cp:lastModifiedBy>
  <cp:revision>2</cp:revision>
  <dcterms:created xsi:type="dcterms:W3CDTF">2012-06-20T14:28:40Z</dcterms:created>
  <dcterms:modified xsi:type="dcterms:W3CDTF">2012-06-20T15:22:46Z</dcterms:modified>
</cp:coreProperties>
</file>