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78EA3-3099-471F-BE3B-2FF41ECD4ED7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50105-0816-4EAA-8590-92D2505A4C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00800" y="381000"/>
            <a:ext cx="22098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/>
              <a:t>Grouping_________         </a:t>
            </a:r>
          </a:p>
          <a:p>
            <a:r>
              <a:rPr lang="en-US" sz="1200" dirty="0" err="1" smtClean="0"/>
              <a:t>Grouping_id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Plate_name</a:t>
            </a:r>
            <a:endParaRPr lang="en-US" sz="1200" dirty="0" smtClean="0"/>
          </a:p>
          <a:p>
            <a:r>
              <a:rPr lang="en-US" sz="1200" dirty="0" smtClean="0"/>
              <a:t>Location</a:t>
            </a:r>
          </a:p>
          <a:p>
            <a:r>
              <a:rPr lang="en-US" sz="1200" dirty="0" smtClean="0"/>
              <a:t>Tag</a:t>
            </a:r>
          </a:p>
          <a:p>
            <a:r>
              <a:rPr lang="en-US" sz="1200" dirty="0" err="1" smtClean="0"/>
              <a:t>Destroy_date</a:t>
            </a:r>
            <a:endParaRPr lang="en-US" sz="1200" dirty="0" smtClean="0"/>
          </a:p>
          <a:p>
            <a:r>
              <a:rPr lang="en-US" sz="1200" dirty="0" err="1" smtClean="0"/>
              <a:t>Create_date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6629400" y="3276600"/>
            <a:ext cx="220980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err="1" smtClean="0"/>
              <a:t>Gel_image</a:t>
            </a:r>
            <a:r>
              <a:rPr lang="en-US" sz="1200" b="1" u="sng" dirty="0" smtClean="0"/>
              <a:t>______         </a:t>
            </a:r>
          </a:p>
          <a:p>
            <a:r>
              <a:rPr lang="en-US" sz="1200" dirty="0" err="1" smtClean="0"/>
              <a:t>Gel_image_id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Submission_id</a:t>
            </a:r>
            <a:endParaRPr lang="en-US" sz="1200" dirty="0" smtClean="0"/>
          </a:p>
          <a:p>
            <a:r>
              <a:rPr lang="en-US" sz="1200" dirty="0" err="1" smtClean="0"/>
              <a:t>Gel_image</a:t>
            </a:r>
            <a:endParaRPr lang="en-US" sz="1200" dirty="0" smtClean="0"/>
          </a:p>
          <a:p>
            <a:r>
              <a:rPr lang="en-US" sz="1200" dirty="0" smtClean="0"/>
              <a:t>md5_sum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19400"/>
            <a:ext cx="2209800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/>
              <a:t>Taxonomy</a:t>
            </a:r>
            <a:r>
              <a:rPr lang="en-US" sz="1200" b="1" u="sng" dirty="0" smtClean="0"/>
              <a:t>_______                            </a:t>
            </a:r>
          </a:p>
          <a:p>
            <a:r>
              <a:rPr lang="en-US" sz="1200" dirty="0" err="1" smtClean="0"/>
              <a:t>Taxonomy_id</a:t>
            </a:r>
            <a:r>
              <a:rPr lang="en-US" sz="1200" dirty="0" smtClean="0"/>
              <a:t>*</a:t>
            </a:r>
          </a:p>
          <a:p>
            <a:r>
              <a:rPr lang="en-US" sz="1200" dirty="0" smtClean="0"/>
              <a:t>Kingdom</a:t>
            </a:r>
          </a:p>
          <a:p>
            <a:r>
              <a:rPr lang="en-US" sz="1200" dirty="0" smtClean="0"/>
              <a:t>Phylum</a:t>
            </a:r>
          </a:p>
          <a:p>
            <a:r>
              <a:rPr lang="en-US" sz="1200" dirty="0" smtClean="0"/>
              <a:t>Class</a:t>
            </a:r>
          </a:p>
          <a:p>
            <a:r>
              <a:rPr lang="en-US" sz="1200" dirty="0" err="1" smtClean="0"/>
              <a:t>Taxonomy_order</a:t>
            </a:r>
            <a:endParaRPr lang="en-US" sz="1200" dirty="0" smtClean="0"/>
          </a:p>
          <a:p>
            <a:r>
              <a:rPr lang="en-US" sz="1200" dirty="0" smtClean="0"/>
              <a:t>family</a:t>
            </a:r>
          </a:p>
          <a:p>
            <a:r>
              <a:rPr lang="en-US" sz="1200" dirty="0" smtClean="0"/>
              <a:t>Genus</a:t>
            </a:r>
          </a:p>
          <a:p>
            <a:r>
              <a:rPr lang="en-US" sz="1200" dirty="0" smtClean="0"/>
              <a:t>Species</a:t>
            </a:r>
          </a:p>
          <a:p>
            <a:r>
              <a:rPr lang="en-US" sz="1200" dirty="0" smtClean="0"/>
              <a:t>Subspecies</a:t>
            </a:r>
          </a:p>
          <a:p>
            <a:r>
              <a:rPr lang="en-US" sz="1200" dirty="0" smtClean="0"/>
              <a:t>Variety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838200"/>
            <a:ext cx="22098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/>
              <a:t>location______         </a:t>
            </a:r>
          </a:p>
          <a:p>
            <a:r>
              <a:rPr lang="en-US" sz="1200" dirty="0" err="1" smtClean="0"/>
              <a:t>Location_id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Location_name</a:t>
            </a:r>
            <a:endParaRPr lang="en-US" sz="1200" dirty="0" smtClean="0"/>
          </a:p>
          <a:p>
            <a:r>
              <a:rPr lang="en-US" sz="1200" dirty="0" smtClean="0"/>
              <a:t>Country</a:t>
            </a:r>
          </a:p>
          <a:p>
            <a:r>
              <a:rPr lang="en-US" sz="1200" dirty="0" smtClean="0"/>
              <a:t>Province</a:t>
            </a:r>
          </a:p>
          <a:p>
            <a:r>
              <a:rPr lang="en-US" sz="1200" dirty="0" smtClean="0"/>
              <a:t>City</a:t>
            </a:r>
          </a:p>
          <a:p>
            <a:r>
              <a:rPr lang="en-US" sz="1200" dirty="0" smtClean="0"/>
              <a:t>Elevation</a:t>
            </a:r>
          </a:p>
          <a:p>
            <a:r>
              <a:rPr lang="en-US" sz="1200" dirty="0" smtClean="0"/>
              <a:t>Latitude</a:t>
            </a:r>
          </a:p>
          <a:p>
            <a:r>
              <a:rPr lang="en-US" sz="1200" dirty="0" smtClean="0"/>
              <a:t>Longitude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29000" y="762000"/>
            <a:ext cx="2209800" cy="36009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err="1" smtClean="0"/>
              <a:t>Sample_dna</a:t>
            </a:r>
            <a:r>
              <a:rPr lang="en-US" sz="1200" b="1" u="sng" dirty="0" smtClean="0"/>
              <a:t>_____         </a:t>
            </a:r>
          </a:p>
          <a:p>
            <a:r>
              <a:rPr lang="en-US" sz="1200" dirty="0" err="1" smtClean="0"/>
              <a:t>Sample_dna_id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Div_obs_unit_sample_acc</a:t>
            </a:r>
            <a:endParaRPr lang="en-US" sz="1200" dirty="0" smtClean="0"/>
          </a:p>
          <a:p>
            <a:r>
              <a:rPr lang="en-US" sz="1200" dirty="0" err="1" smtClean="0"/>
              <a:t>Div_obs_unit_id</a:t>
            </a:r>
            <a:endParaRPr lang="en-US" sz="1200" dirty="0" smtClean="0"/>
          </a:p>
          <a:p>
            <a:r>
              <a:rPr lang="en-US" sz="1200" dirty="0" err="1" smtClean="0"/>
              <a:t>Grouping_id</a:t>
            </a:r>
            <a:endParaRPr lang="en-US" sz="1200" dirty="0" smtClean="0"/>
          </a:p>
          <a:p>
            <a:r>
              <a:rPr lang="en-US" sz="1200" dirty="0" smtClean="0"/>
              <a:t>Name</a:t>
            </a:r>
          </a:p>
          <a:p>
            <a:r>
              <a:rPr lang="en-US" sz="1200" dirty="0" err="1" smtClean="0"/>
              <a:t>Sample_date</a:t>
            </a:r>
            <a:endParaRPr lang="en-US" sz="1200" dirty="0" smtClean="0"/>
          </a:p>
          <a:p>
            <a:r>
              <a:rPr lang="en-US" sz="1200" dirty="0" smtClean="0"/>
              <a:t>Producer</a:t>
            </a:r>
          </a:p>
          <a:p>
            <a:r>
              <a:rPr lang="en-US" sz="1200" dirty="0" err="1" smtClean="0"/>
              <a:t>Extraction_id</a:t>
            </a:r>
            <a:endParaRPr lang="en-US" sz="1200" dirty="0" smtClean="0"/>
          </a:p>
          <a:p>
            <a:r>
              <a:rPr lang="en-US" sz="1200" dirty="0" smtClean="0"/>
              <a:t>Comments</a:t>
            </a:r>
          </a:p>
          <a:p>
            <a:r>
              <a:rPr lang="en-US" sz="1200" dirty="0" smtClean="0"/>
              <a:t>Well</a:t>
            </a:r>
          </a:p>
          <a:p>
            <a:r>
              <a:rPr lang="en-US" sz="1200" dirty="0" err="1" smtClean="0"/>
              <a:t>Project_id</a:t>
            </a:r>
            <a:endParaRPr lang="en-US" sz="1200" dirty="0" smtClean="0"/>
          </a:p>
          <a:p>
            <a:r>
              <a:rPr lang="en-US" sz="1200" dirty="0" err="1" smtClean="0"/>
              <a:t>Submission_id</a:t>
            </a:r>
            <a:endParaRPr lang="en-US" sz="1200" dirty="0" smtClean="0"/>
          </a:p>
          <a:p>
            <a:r>
              <a:rPr lang="en-US" sz="1200" dirty="0" err="1" smtClean="0"/>
              <a:t>Taxonomy_id</a:t>
            </a:r>
            <a:endParaRPr lang="en-US" sz="1200" dirty="0" smtClean="0"/>
          </a:p>
          <a:p>
            <a:r>
              <a:rPr lang="en-US" sz="1200" dirty="0" err="1" smtClean="0"/>
              <a:t>Location_id</a:t>
            </a:r>
            <a:endParaRPr lang="en-US" sz="1200" dirty="0" smtClean="0"/>
          </a:p>
          <a:p>
            <a:r>
              <a:rPr lang="en-US" sz="1200" dirty="0" smtClean="0"/>
              <a:t>Pedigree</a:t>
            </a:r>
          </a:p>
          <a:p>
            <a:r>
              <a:rPr lang="en-US" sz="1200" dirty="0" smtClean="0"/>
              <a:t>Concentration</a:t>
            </a:r>
          </a:p>
          <a:p>
            <a:r>
              <a:rPr lang="en-US" sz="1200" dirty="0" smtClean="0"/>
              <a:t>Volume</a:t>
            </a:r>
          </a:p>
          <a:p>
            <a:r>
              <a:rPr lang="en-US" sz="1200" dirty="0" smtClean="0"/>
              <a:t>population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6705600" y="1828800"/>
            <a:ext cx="1150058" cy="13849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en-US" sz="1200" b="1" u="sng" dirty="0" smtClean="0"/>
              <a:t>Users              </a:t>
            </a:r>
          </a:p>
          <a:p>
            <a:r>
              <a:rPr lang="en-US" sz="1200" dirty="0" err="1" smtClean="0"/>
              <a:t>User_email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Password_hash</a:t>
            </a:r>
            <a:endParaRPr lang="en-US" sz="1200" dirty="0" smtClean="0"/>
          </a:p>
          <a:p>
            <a:r>
              <a:rPr lang="en-US" sz="1200" dirty="0" smtClean="0"/>
              <a:t>Name</a:t>
            </a:r>
          </a:p>
          <a:p>
            <a:r>
              <a:rPr lang="en-US" sz="1200" dirty="0" smtClean="0"/>
              <a:t>Surname</a:t>
            </a:r>
          </a:p>
          <a:p>
            <a:r>
              <a:rPr lang="en-US" sz="1200" dirty="0" smtClean="0"/>
              <a:t>Lab</a:t>
            </a:r>
          </a:p>
          <a:p>
            <a:r>
              <a:rPr lang="en-US" sz="1200" dirty="0" smtClean="0"/>
              <a:t>comment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638800" y="22860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5257800" y="2971800"/>
            <a:ext cx="1371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943600" y="36576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 flipH="1" flipV="1">
            <a:off x="5638800" y="914400"/>
            <a:ext cx="7620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438400" y="13716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2514600" y="1600200"/>
            <a:ext cx="45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743200" y="18288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438400" y="3276600"/>
            <a:ext cx="30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rot="5400000" flipH="1" flipV="1">
            <a:off x="2133600" y="2667000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743200" y="20574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3352800" y="0"/>
            <a:ext cx="23341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Aztec Database Schema, 12/13/10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6705600" y="4572000"/>
            <a:ext cx="220980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/>
              <a:t>submission______         </a:t>
            </a:r>
          </a:p>
          <a:p>
            <a:r>
              <a:rPr lang="en-US" sz="1200" dirty="0" err="1" smtClean="0"/>
              <a:t>submission_id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Submission_date</a:t>
            </a:r>
            <a:endParaRPr lang="en-US" sz="1200" dirty="0" smtClean="0"/>
          </a:p>
          <a:p>
            <a:r>
              <a:rPr lang="en-US" sz="1200" dirty="0" err="1" smtClean="0"/>
              <a:t>Approval_status</a:t>
            </a:r>
            <a:endParaRPr lang="en-US" sz="1200" dirty="0" smtClean="0"/>
          </a:p>
          <a:p>
            <a:r>
              <a:rPr lang="en-US" sz="1200" dirty="0" err="1" smtClean="0"/>
              <a:t>User_email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3429000" y="4572000"/>
            <a:ext cx="2209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smtClean="0"/>
              <a:t>project______         </a:t>
            </a:r>
          </a:p>
          <a:p>
            <a:r>
              <a:rPr lang="en-US" sz="1200" dirty="0" err="1" smtClean="0"/>
              <a:t>Project_id</a:t>
            </a:r>
            <a:r>
              <a:rPr lang="en-US" sz="1200" dirty="0" smtClean="0"/>
              <a:t>*</a:t>
            </a:r>
          </a:p>
          <a:p>
            <a:r>
              <a:rPr lang="en-US" sz="1200" dirty="0" smtClean="0"/>
              <a:t>name</a:t>
            </a:r>
            <a:endParaRPr lang="en-US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609600" y="5105400"/>
            <a:ext cx="2209800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err="1" smtClean="0"/>
              <a:t>Div_stock</a:t>
            </a:r>
            <a:r>
              <a:rPr lang="en-US" sz="1200" b="1" u="sng" dirty="0" smtClean="0"/>
              <a:t>______         </a:t>
            </a:r>
          </a:p>
          <a:p>
            <a:r>
              <a:rPr lang="en-US" sz="1200" dirty="0" err="1" smtClean="0"/>
              <a:t>Div_stock_id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Div_stock_acc</a:t>
            </a:r>
            <a:endParaRPr lang="en-US" sz="1200" dirty="0" smtClean="0"/>
          </a:p>
          <a:p>
            <a:r>
              <a:rPr lang="en-US" sz="1200" dirty="0" err="1" smtClean="0"/>
              <a:t>Div_generation_id</a:t>
            </a:r>
            <a:endParaRPr lang="en-US" sz="1200" dirty="0" smtClean="0"/>
          </a:p>
          <a:p>
            <a:r>
              <a:rPr lang="en-US" sz="1200" dirty="0" err="1" smtClean="0"/>
              <a:t>Div_passport_id</a:t>
            </a:r>
            <a:endParaRPr lang="en-US" sz="1200" dirty="0" smtClean="0"/>
          </a:p>
          <a:p>
            <a:r>
              <a:rPr lang="en-US" sz="1200" dirty="0" err="1" smtClean="0"/>
              <a:t>Seed_lot</a:t>
            </a:r>
            <a:endParaRPr lang="en-US" sz="1200" dirty="0" smtClean="0"/>
          </a:p>
          <a:p>
            <a:r>
              <a:rPr lang="en-US" sz="1200" dirty="0" err="1" smtClean="0"/>
              <a:t>Stock_source</a:t>
            </a:r>
            <a:endParaRPr lang="en-US" sz="1200" dirty="0" smtClean="0"/>
          </a:p>
          <a:p>
            <a:r>
              <a:rPr lang="en-US" sz="1200" dirty="0" smtClean="0"/>
              <a:t>comments</a:t>
            </a:r>
            <a:endParaRPr lang="en-US" sz="1200" dirty="0"/>
          </a:p>
        </p:txBody>
      </p:sp>
      <p:sp>
        <p:nvSpPr>
          <p:cNvPr id="39" name="TextBox 38"/>
          <p:cNvSpPr txBox="1"/>
          <p:nvPr/>
        </p:nvSpPr>
        <p:spPr>
          <a:xfrm>
            <a:off x="6400800" y="5715000"/>
            <a:ext cx="2209800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u="sng" dirty="0" err="1" smtClean="0"/>
              <a:t>Div_obs_unit</a:t>
            </a:r>
            <a:r>
              <a:rPr lang="en-US" sz="1200" b="1" u="sng" dirty="0" smtClean="0"/>
              <a:t>______         </a:t>
            </a:r>
          </a:p>
          <a:p>
            <a:r>
              <a:rPr lang="en-US" sz="1200" dirty="0" err="1" smtClean="0"/>
              <a:t>Div_obs_unit_id</a:t>
            </a:r>
            <a:r>
              <a:rPr lang="en-US" sz="1200" dirty="0" smtClean="0"/>
              <a:t>*</a:t>
            </a:r>
          </a:p>
          <a:p>
            <a:r>
              <a:rPr lang="en-US" sz="1200" dirty="0" err="1" smtClean="0"/>
              <a:t>Div_obs_unit_acc</a:t>
            </a:r>
            <a:endParaRPr lang="en-US" sz="1200" dirty="0" smtClean="0"/>
          </a:p>
          <a:p>
            <a:r>
              <a:rPr lang="en-US" sz="1200" dirty="0" err="1" smtClean="0"/>
              <a:t>Div_experiment_id</a:t>
            </a:r>
            <a:endParaRPr lang="en-US" sz="1200" dirty="0" smtClean="0"/>
          </a:p>
          <a:p>
            <a:r>
              <a:rPr lang="en-US" sz="1200" dirty="0" err="1" smtClean="0"/>
              <a:t>Div_stock_id</a:t>
            </a:r>
            <a:endParaRPr lang="en-US" sz="1200" dirty="0" smtClean="0"/>
          </a:p>
          <a:p>
            <a:r>
              <a:rPr lang="en-US" sz="1200" dirty="0" err="1" smtClean="0"/>
              <a:t>Div_locality_id</a:t>
            </a:r>
            <a:endParaRPr lang="en-US" sz="1200" dirty="0" smtClean="0"/>
          </a:p>
          <a:p>
            <a:r>
              <a:rPr lang="en-US" sz="1200" dirty="0" smtClean="0"/>
              <a:t>Name</a:t>
            </a:r>
          </a:p>
          <a:p>
            <a:r>
              <a:rPr lang="en-US" sz="1200" dirty="0" err="1" smtClean="0"/>
              <a:t>Coord_x</a:t>
            </a:r>
            <a:endParaRPr lang="en-US" sz="1200" dirty="0" smtClean="0"/>
          </a:p>
          <a:p>
            <a:r>
              <a:rPr lang="en-US" sz="1200" dirty="0" err="1" smtClean="0"/>
              <a:t>Coord_y</a:t>
            </a:r>
            <a:endParaRPr lang="en-US" sz="1200" dirty="0" smtClean="0"/>
          </a:p>
          <a:p>
            <a:r>
              <a:rPr lang="en-US" sz="1200" dirty="0" smtClean="0"/>
              <a:t>Rep</a:t>
            </a:r>
          </a:p>
          <a:p>
            <a:r>
              <a:rPr lang="en-US" sz="1200" dirty="0" smtClean="0"/>
              <a:t>Block</a:t>
            </a:r>
          </a:p>
          <a:p>
            <a:r>
              <a:rPr lang="en-US" sz="1200" dirty="0" smtClean="0"/>
              <a:t>Plot</a:t>
            </a:r>
          </a:p>
          <a:p>
            <a:r>
              <a:rPr lang="en-US" sz="1200" dirty="0" smtClean="0"/>
              <a:t>Season</a:t>
            </a:r>
          </a:p>
          <a:p>
            <a:r>
              <a:rPr lang="en-US" sz="1200" dirty="0" smtClean="0"/>
              <a:t>Plant</a:t>
            </a:r>
          </a:p>
          <a:p>
            <a:r>
              <a:rPr lang="en-US" sz="1200" dirty="0" err="1" smtClean="0"/>
              <a:t>Planting_date</a:t>
            </a:r>
            <a:endParaRPr lang="en-US" sz="1200" dirty="0" smtClean="0"/>
          </a:p>
          <a:p>
            <a:r>
              <a:rPr lang="en-US" sz="1200" dirty="0" err="1" smtClean="0"/>
              <a:t>Harvest_date</a:t>
            </a:r>
            <a:endParaRPr lang="en-US" sz="1200" dirty="0" smtClean="0"/>
          </a:p>
          <a:p>
            <a:r>
              <a:rPr lang="en-US" sz="1200" dirty="0" smtClean="0"/>
              <a:t>comments</a:t>
            </a:r>
          </a:p>
          <a:p>
            <a:endParaRPr lang="en-US" sz="1200" dirty="0"/>
          </a:p>
        </p:txBody>
      </p:sp>
      <p:cxnSp>
        <p:nvCxnSpPr>
          <p:cNvPr id="44" name="Straight Connector 43"/>
          <p:cNvCxnSpPr/>
          <p:nvPr/>
        </p:nvCxnSpPr>
        <p:spPr>
          <a:xfrm rot="10800000">
            <a:off x="2819400" y="5486400"/>
            <a:ext cx="3581400" cy="106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16200000" flipH="1">
            <a:off x="3771900" y="3390900"/>
            <a:ext cx="449580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16200000" flipV="1">
            <a:off x="5295900" y="3467100"/>
            <a:ext cx="1752600" cy="1066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6200000" flipV="1">
            <a:off x="5410200" y="4191000"/>
            <a:ext cx="20574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37" idx="1"/>
          </p:cNvCxnSpPr>
          <p:nvPr/>
        </p:nvCxnSpPr>
        <p:spPr>
          <a:xfrm rot="10800000">
            <a:off x="3048000" y="3581400"/>
            <a:ext cx="381000" cy="1313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 flipH="1" flipV="1">
            <a:off x="2933700" y="3086100"/>
            <a:ext cx="6096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5867400" y="2590800"/>
            <a:ext cx="11430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533400"/>
            <a:ext cx="13716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index.php         </a:t>
            </a:r>
          </a:p>
          <a:p>
            <a:r>
              <a:rPr lang="en-US" dirty="0" smtClean="0"/>
              <a:t>Display  site description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752600"/>
            <a:ext cx="1600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login.php         </a:t>
            </a:r>
          </a:p>
          <a:p>
            <a:r>
              <a:rPr lang="en-US" dirty="0" smtClean="0"/>
              <a:t>Log in existing user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0" y="1600200"/>
            <a:ext cx="1371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register.php         </a:t>
            </a:r>
          </a:p>
          <a:p>
            <a:r>
              <a:rPr lang="en-US" dirty="0" smtClean="0"/>
              <a:t>Update account information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47800" y="3048000"/>
            <a:ext cx="27432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upload.php </a:t>
            </a:r>
          </a:p>
          <a:p>
            <a:r>
              <a:rPr lang="en-US" dirty="0" smtClean="0"/>
              <a:t>1.Display instructions</a:t>
            </a:r>
            <a:endParaRPr lang="en-US" dirty="0"/>
          </a:p>
          <a:p>
            <a:r>
              <a:rPr lang="en-US" dirty="0" smtClean="0"/>
              <a:t>2.Display field </a:t>
            </a:r>
            <a:r>
              <a:rPr lang="en-US" dirty="0"/>
              <a:t>descriptions</a:t>
            </a:r>
          </a:p>
          <a:p>
            <a:r>
              <a:rPr lang="en-US" dirty="0" smtClean="0"/>
              <a:t>3.Upload </a:t>
            </a:r>
            <a:r>
              <a:rPr lang="en-US" dirty="0"/>
              <a:t>data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1600200"/>
            <a:ext cx="17526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user_exists.php         </a:t>
            </a:r>
          </a:p>
          <a:p>
            <a:r>
              <a:rPr lang="en-US" dirty="0" smtClean="0"/>
              <a:t>Check DB for supplied user account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47800" y="4572000"/>
            <a:ext cx="26670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confirmation.php         </a:t>
            </a:r>
          </a:p>
          <a:p>
            <a:r>
              <a:rPr lang="en-US" dirty="0" smtClean="0"/>
              <a:t>1.Check data for errors</a:t>
            </a:r>
          </a:p>
          <a:p>
            <a:r>
              <a:rPr lang="en-US" dirty="0" smtClean="0"/>
              <a:t>2.Insert data into database</a:t>
            </a:r>
          </a:p>
          <a:p>
            <a:r>
              <a:rPr lang="en-US" dirty="0" smtClean="0"/>
              <a:t>3.Display inserted data</a:t>
            </a:r>
          </a:p>
          <a:p>
            <a:r>
              <a:rPr lang="en-US" dirty="0" smtClean="0"/>
              <a:t>4.Notify staff members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48400" y="4648200"/>
            <a:ext cx="25908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commit_changes.php         </a:t>
            </a:r>
          </a:p>
          <a:p>
            <a:r>
              <a:rPr lang="en-US" dirty="0" smtClean="0"/>
              <a:t>1.Display inserted data</a:t>
            </a:r>
          </a:p>
          <a:p>
            <a:r>
              <a:rPr lang="en-US" dirty="0" smtClean="0"/>
              <a:t>2.Update approval status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495800" y="5638800"/>
            <a:ext cx="2209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load_images.php         </a:t>
            </a:r>
          </a:p>
          <a:p>
            <a:r>
              <a:rPr lang="en-US" dirty="0" smtClean="0"/>
              <a:t>Retrieve images by ID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38400" y="0"/>
            <a:ext cx="3269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Aztec Database “Class” diagram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181600" y="2133600"/>
            <a:ext cx="1676400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58000" y="1828800"/>
            <a:ext cx="1447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</a:t>
            </a:r>
            <a:r>
              <a:rPr lang="en-US" dirty="0" smtClean="0"/>
              <a:t>onfirmation</a:t>
            </a:r>
          </a:p>
          <a:p>
            <a:r>
              <a:rPr lang="en-US" dirty="0" smtClean="0"/>
              <a:t>e-mail</a:t>
            </a:r>
            <a:endParaRPr lang="en-US" dirty="0"/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38400" y="1524000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5" idx="3"/>
          </p:cNvCxnSpPr>
          <p:nvPr/>
        </p:nvCxnSpPr>
        <p:spPr>
          <a:xfrm>
            <a:off x="1752600" y="2214265"/>
            <a:ext cx="139995" cy="79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8" idx="3"/>
            <a:endCxn id="6" idx="1"/>
          </p:cNvCxnSpPr>
          <p:nvPr/>
        </p:nvCxnSpPr>
        <p:spPr>
          <a:xfrm>
            <a:off x="3657600" y="2200365"/>
            <a:ext cx="152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2615611" y="2923954"/>
            <a:ext cx="21264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2438399" y="4419601"/>
            <a:ext cx="30480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10" idx="2"/>
          </p:cNvCxnSpPr>
          <p:nvPr/>
        </p:nvCxnSpPr>
        <p:spPr>
          <a:xfrm rot="5400000" flipH="1" flipV="1">
            <a:off x="7357765" y="5757565"/>
            <a:ext cx="3720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endCxn id="11" idx="3"/>
          </p:cNvCxnSpPr>
          <p:nvPr/>
        </p:nvCxnSpPr>
        <p:spPr>
          <a:xfrm rot="10800000" flipV="1">
            <a:off x="6709144" y="5943599"/>
            <a:ext cx="834656" cy="106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1" idx="1"/>
          </p:cNvCxnSpPr>
          <p:nvPr/>
        </p:nvCxnSpPr>
        <p:spPr>
          <a:xfrm rot="10800000" flipV="1">
            <a:off x="4114800" y="5961965"/>
            <a:ext cx="381000" cy="28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781800" y="533400"/>
            <a:ext cx="160020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/>
              <a:t>c</a:t>
            </a:r>
            <a:r>
              <a:rPr lang="en-US" b="1" u="sng" dirty="0" smtClean="0"/>
              <a:t>onstants.php</a:t>
            </a:r>
          </a:p>
          <a:p>
            <a:r>
              <a:rPr lang="en-US" dirty="0" smtClean="0"/>
              <a:t>Settings used by all pages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953000" y="3048000"/>
            <a:ext cx="2895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Review_submissions.php         </a:t>
            </a:r>
          </a:p>
          <a:p>
            <a:r>
              <a:rPr lang="en-US" dirty="0" smtClean="0"/>
              <a:t>Retrieve images by ID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91200" y="3886200"/>
            <a:ext cx="30480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Duplicate_spreadsheet.php         </a:t>
            </a:r>
          </a:p>
          <a:p>
            <a:r>
              <a:rPr lang="en-US" dirty="0" smtClean="0"/>
              <a:t>Retrieve spreadsheet by ID 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4437967" y="4706035"/>
            <a:ext cx="1944467" cy="158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26" idx="1"/>
          </p:cNvCxnSpPr>
          <p:nvPr/>
        </p:nvCxnSpPr>
        <p:spPr>
          <a:xfrm flipV="1">
            <a:off x="4191000" y="3371166"/>
            <a:ext cx="762000" cy="102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rot="5400000">
            <a:off x="6304865" y="3790266"/>
            <a:ext cx="191872" cy="1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194</Words>
  <Application>Microsoft Office PowerPoint</Application>
  <PresentationFormat>On-screen Show (4:3)</PresentationFormat>
  <Paragraphs>123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Cornell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</dc:creator>
  <cp:lastModifiedBy>james</cp:lastModifiedBy>
  <cp:revision>14</cp:revision>
  <dcterms:created xsi:type="dcterms:W3CDTF">2010-12-13T16:37:56Z</dcterms:created>
  <dcterms:modified xsi:type="dcterms:W3CDTF">2011-02-11T16:36:14Z</dcterms:modified>
</cp:coreProperties>
</file>