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654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C397A-6B84-4F5A-B40E-25236A78F64E}" type="datetimeFigureOut">
              <a:rPr lang="en-US" smtClean="0"/>
              <a:pPr/>
              <a:t>11/18/2010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93AF1-6D94-4027-BC2D-B0B1397AAD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438400"/>
            <a:ext cx="1087157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User  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User e-mail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Password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Given name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Family name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Lab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Name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Contact info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838200"/>
            <a:ext cx="2061334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ample _</a:t>
            </a:r>
            <a:r>
              <a:rPr lang="en-US" sz="1200" b="1" u="sng" dirty="0" err="1" smtClean="0">
                <a:latin typeface="Arial" pitchFamily="34" charset="0"/>
                <a:cs typeface="Arial" pitchFamily="34" charset="0"/>
              </a:rPr>
              <a:t>dna</a:t>
            </a:r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              </a:t>
            </a:r>
            <a:endParaRPr lang="en-U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ample_dna_id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*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Div_obs_unit_id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Grouping_id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Extraction_id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Sample name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Gel_image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sex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Source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Parent 1 Accession number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Parent 2 Accession number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Prep method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Enzyme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Concentration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Volume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Dilution Level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Barcode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Taxonomy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Locality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producer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Well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Sample_date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Plate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Lane ID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Project_id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200400" y="0"/>
            <a:ext cx="3248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AZTEC Database Schema</a:t>
            </a:r>
            <a:endParaRPr lang="en-US" sz="2400" dirty="0"/>
          </a:p>
        </p:txBody>
      </p:sp>
      <p:sp>
        <p:nvSpPr>
          <p:cNvPr id="123" name="TextBox 122"/>
          <p:cNvSpPr txBox="1"/>
          <p:nvPr/>
        </p:nvSpPr>
        <p:spPr>
          <a:xfrm>
            <a:off x="1143000" y="1828800"/>
            <a:ext cx="1282531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Taxonomy____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Taxonomy ID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Genus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Species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Subspecies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ubtaxa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Landrace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Population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Common Name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Ontology ID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228600" y="4343400"/>
            <a:ext cx="2096471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err="1" smtClean="0">
                <a:latin typeface="Arial" pitchFamily="34" charset="0"/>
                <a:cs typeface="Arial" pitchFamily="34" charset="0"/>
              </a:rPr>
              <a:t>div_locality</a:t>
            </a:r>
            <a:endParaRPr lang="en-U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Locality ID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*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Location name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Originating country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Country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Province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City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Elevation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Longitude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Latitude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Gazetteer Ontology Term 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8762164" y="0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0</a:t>
            </a:r>
            <a:r>
              <a:rPr lang="en-US" sz="1000" dirty="0" smtClean="0"/>
              <a:t>..n</a:t>
            </a:r>
            <a:endParaRPr lang="en-US" sz="1000" dirty="0"/>
          </a:p>
        </p:txBody>
      </p:sp>
      <p:sp>
        <p:nvSpPr>
          <p:cNvPr id="171" name="TextBox 170"/>
          <p:cNvSpPr txBox="1"/>
          <p:nvPr/>
        </p:nvSpPr>
        <p:spPr>
          <a:xfrm>
            <a:off x="8915400" y="457200"/>
            <a:ext cx="228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1</a:t>
            </a:r>
            <a:endParaRPr lang="en-US" sz="1000" dirty="0"/>
          </a:p>
        </p:txBody>
      </p:sp>
      <p:sp>
        <p:nvSpPr>
          <p:cNvPr id="172" name="TextBox 171"/>
          <p:cNvSpPr txBox="1"/>
          <p:nvPr/>
        </p:nvSpPr>
        <p:spPr>
          <a:xfrm>
            <a:off x="8762164" y="228600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1</a:t>
            </a:r>
            <a:r>
              <a:rPr lang="en-US" sz="1000" dirty="0" smtClean="0"/>
              <a:t>..n</a:t>
            </a:r>
            <a:endParaRPr lang="en-US" sz="1000" dirty="0"/>
          </a:p>
        </p:txBody>
      </p:sp>
      <p:cxnSp>
        <p:nvCxnSpPr>
          <p:cNvPr id="174" name="Elbow Connector 173"/>
          <p:cNvCxnSpPr/>
          <p:nvPr/>
        </p:nvCxnSpPr>
        <p:spPr>
          <a:xfrm>
            <a:off x="2286000" y="457200"/>
            <a:ext cx="1525588" cy="10668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Elbow Connector 174"/>
          <p:cNvCxnSpPr>
            <a:stCxn id="158" idx="3"/>
          </p:cNvCxnSpPr>
          <p:nvPr/>
        </p:nvCxnSpPr>
        <p:spPr>
          <a:xfrm flipV="1">
            <a:off x="2325071" y="4267200"/>
            <a:ext cx="1484929" cy="113802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Elbow Connector 187"/>
          <p:cNvCxnSpPr>
            <a:stCxn id="123" idx="3"/>
          </p:cNvCxnSpPr>
          <p:nvPr/>
        </p:nvCxnSpPr>
        <p:spPr>
          <a:xfrm>
            <a:off x="2425531" y="2798296"/>
            <a:ext cx="1384469" cy="131650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477000" y="1066800"/>
            <a:ext cx="1654620" cy="32316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err="1" smtClean="0">
                <a:latin typeface="Arial" pitchFamily="34" charset="0"/>
                <a:cs typeface="Arial" pitchFamily="34" charset="0"/>
              </a:rPr>
              <a:t>div_obs_unit</a:t>
            </a:r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            </a:t>
            </a:r>
            <a:endParaRPr lang="en-U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Div_obs_unit_id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*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div_experiment_id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Div_stock_id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Div_locality_id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Name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Coord_x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Coord_y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rep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Block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Plot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Season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Plant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Planting_date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Harvest_date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comments</a:t>
            </a:r>
          </a:p>
          <a:p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95800" y="5867400"/>
            <a:ext cx="86594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Project_id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name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29400" y="4648200"/>
            <a:ext cx="1417376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err="1" smtClean="0">
                <a:latin typeface="Arial" pitchFamily="34" charset="0"/>
                <a:cs typeface="Arial" pitchFamily="34" charset="0"/>
              </a:rPr>
              <a:t>Div_stock</a:t>
            </a:r>
            <a:endParaRPr lang="en-US" sz="1200" b="1" u="sng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Div_stock_id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Div_generation_id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Div_passport_id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Seed_lot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Stock_source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comments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600" y="0"/>
            <a:ext cx="2069797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Grouping______________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Div_passport_id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Grouping_id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Plate_name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Create_date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Location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Destroy_date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Approval_status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5867400" y="1371600"/>
            <a:ext cx="60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36" idx="0"/>
            <a:endCxn id="34" idx="2"/>
          </p:cNvCxnSpPr>
          <p:nvPr/>
        </p:nvCxnSpPr>
        <p:spPr>
          <a:xfrm rot="16200000" flipV="1">
            <a:off x="7146326" y="4456438"/>
            <a:ext cx="349746" cy="33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6200000" flipV="1">
            <a:off x="4642616" y="5720584"/>
            <a:ext cx="349746" cy="33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5400000" flipH="1" flipV="1">
            <a:off x="337316" y="1753862"/>
            <a:ext cx="806946" cy="4996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8781</TotalTime>
  <Words>133</Words>
  <Application>Microsoft Office PowerPoint</Application>
  <PresentationFormat>On-screen Show (4:3)</PresentationFormat>
  <Paragraphs>91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Cornell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</dc:creator>
  <cp:lastModifiedBy>james</cp:lastModifiedBy>
  <cp:revision>24</cp:revision>
  <dcterms:created xsi:type="dcterms:W3CDTF">2010-11-11T15:33:21Z</dcterms:created>
  <dcterms:modified xsi:type="dcterms:W3CDTF">2010-11-19T17:13:51Z</dcterms:modified>
</cp:coreProperties>
</file>