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3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C397A-6B84-4F5A-B40E-25236A78F64E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93AF1-6D94-4027-BC2D-B0B1397AADE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62800" y="4343400"/>
            <a:ext cx="1087157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User             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User e-mail *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Password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Lab Name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Contact info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3505200"/>
            <a:ext cx="1374094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Plate                   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Plate ID *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Plate Name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Preparer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Plate box ID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Preparation Date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Run ID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Approval Status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Gel Image 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0" y="990600"/>
            <a:ext cx="1191801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Well                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Well ID *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Sample ID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Lane ID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Plate ID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Concentration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Volume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Dilution Level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Row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Column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81600" y="3657600"/>
            <a:ext cx="1471878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Run                       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Run ID *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Flowcell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ID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Plex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level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Project Description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Machine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Run date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User e-mail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Path to results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37104" y="990600"/>
            <a:ext cx="1802096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err="1" smtClean="0">
                <a:latin typeface="Arial" pitchFamily="34" charset="0"/>
                <a:cs typeface="Arial" pitchFamily="34" charset="0"/>
              </a:rPr>
              <a:t>Flowcell</a:t>
            </a:r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 Lane              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Lane ID *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Project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Lane user</a:t>
            </a: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Flowcell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 ID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Lane number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Read count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Informative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r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ead count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62200" y="990600"/>
            <a:ext cx="155363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Sample                   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Sample ID *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GDPDM sample ID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Stock number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Source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Prep method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Barcode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990600"/>
            <a:ext cx="153279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Pseudonym           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Pseudonym *</a:t>
            </a:r>
          </a:p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GDPDM sample ID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Elbow Connector 16"/>
          <p:cNvCxnSpPr/>
          <p:nvPr/>
        </p:nvCxnSpPr>
        <p:spPr>
          <a:xfrm flipV="1">
            <a:off x="2362200" y="1828800"/>
            <a:ext cx="2971800" cy="1981200"/>
          </a:xfrm>
          <a:prstGeom prst="bentConnector3">
            <a:avLst>
              <a:gd name="adj1" fmla="val 7410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rot="10800000">
            <a:off x="3962400" y="1295400"/>
            <a:ext cx="1371600" cy="2286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/>
          <p:nvPr/>
        </p:nvCxnSpPr>
        <p:spPr>
          <a:xfrm flipV="1">
            <a:off x="6553200" y="1295400"/>
            <a:ext cx="457200" cy="3810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/>
          <p:nvPr/>
        </p:nvCxnSpPr>
        <p:spPr>
          <a:xfrm rot="10800000">
            <a:off x="1752600" y="1524000"/>
            <a:ext cx="609600" cy="1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 flipV="1">
            <a:off x="2362200" y="3962400"/>
            <a:ext cx="2819400" cy="7620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/>
          <p:nvPr/>
        </p:nvCxnSpPr>
        <p:spPr>
          <a:xfrm flipV="1">
            <a:off x="6629400" y="4648200"/>
            <a:ext cx="533400" cy="45720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/>
          <p:cNvGrpSpPr/>
          <p:nvPr/>
        </p:nvGrpSpPr>
        <p:grpSpPr>
          <a:xfrm>
            <a:off x="6629400" y="5029200"/>
            <a:ext cx="152400" cy="152400"/>
            <a:chOff x="6934200" y="5029200"/>
            <a:chExt cx="152400" cy="152400"/>
          </a:xfrm>
        </p:grpSpPr>
        <p:cxnSp>
          <p:nvCxnSpPr>
            <p:cNvPr id="57" name="Straight Connector 56"/>
            <p:cNvCxnSpPr/>
            <p:nvPr/>
          </p:nvCxnSpPr>
          <p:spPr>
            <a:xfrm rot="16200000" flipH="1">
              <a:off x="6934200" y="50292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 flipH="1" flipV="1">
              <a:off x="6934200" y="51054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 flipH="1" flipV="1">
              <a:off x="7010400" y="5105400"/>
              <a:ext cx="152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/>
          <p:cNvGrpSpPr/>
          <p:nvPr/>
        </p:nvGrpSpPr>
        <p:grpSpPr>
          <a:xfrm>
            <a:off x="2362200" y="4648200"/>
            <a:ext cx="152400" cy="152400"/>
            <a:chOff x="6934200" y="5029200"/>
            <a:chExt cx="152400" cy="152400"/>
          </a:xfrm>
        </p:grpSpPr>
        <p:cxnSp>
          <p:nvCxnSpPr>
            <p:cNvPr id="64" name="Straight Connector 63"/>
            <p:cNvCxnSpPr/>
            <p:nvPr/>
          </p:nvCxnSpPr>
          <p:spPr>
            <a:xfrm rot="16200000" flipH="1">
              <a:off x="6934200" y="50292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 flipH="1" flipV="1">
              <a:off x="6934200" y="51054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5400000" flipH="1" flipV="1">
              <a:off x="7010400" y="5105400"/>
              <a:ext cx="152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/>
          <p:cNvGrpSpPr/>
          <p:nvPr/>
        </p:nvGrpSpPr>
        <p:grpSpPr>
          <a:xfrm>
            <a:off x="1752600" y="1447800"/>
            <a:ext cx="152400" cy="152400"/>
            <a:chOff x="6934200" y="5029200"/>
            <a:chExt cx="152400" cy="152400"/>
          </a:xfrm>
        </p:grpSpPr>
        <p:cxnSp>
          <p:nvCxnSpPr>
            <p:cNvPr id="72" name="Straight Connector 71"/>
            <p:cNvCxnSpPr/>
            <p:nvPr/>
          </p:nvCxnSpPr>
          <p:spPr>
            <a:xfrm rot="16200000" flipH="1">
              <a:off x="6934200" y="50292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5400000" flipH="1" flipV="1">
              <a:off x="6934200" y="51054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5400000" flipH="1" flipV="1">
              <a:off x="7010400" y="5105400"/>
              <a:ext cx="152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553200" y="1600200"/>
            <a:ext cx="152400" cy="152400"/>
            <a:chOff x="6934200" y="5029200"/>
            <a:chExt cx="152400" cy="152400"/>
          </a:xfrm>
        </p:grpSpPr>
        <p:cxnSp>
          <p:nvCxnSpPr>
            <p:cNvPr id="76" name="Straight Connector 75"/>
            <p:cNvCxnSpPr/>
            <p:nvPr/>
          </p:nvCxnSpPr>
          <p:spPr>
            <a:xfrm rot="16200000" flipH="1">
              <a:off x="6934200" y="50292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 flipH="1" flipV="1">
              <a:off x="6934200" y="51054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5400000" flipH="1" flipV="1">
              <a:off x="7010400" y="5105400"/>
              <a:ext cx="152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/>
          <p:cNvGrpSpPr/>
          <p:nvPr/>
        </p:nvGrpSpPr>
        <p:grpSpPr>
          <a:xfrm flipH="1">
            <a:off x="5181600" y="1447800"/>
            <a:ext cx="152400" cy="152400"/>
            <a:chOff x="6934200" y="5029200"/>
            <a:chExt cx="152400" cy="152400"/>
          </a:xfrm>
        </p:grpSpPr>
        <p:cxnSp>
          <p:nvCxnSpPr>
            <p:cNvPr id="84" name="Straight Connector 83"/>
            <p:cNvCxnSpPr/>
            <p:nvPr/>
          </p:nvCxnSpPr>
          <p:spPr>
            <a:xfrm rot="16200000" flipH="1">
              <a:off x="6934200" y="50292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5400000" flipH="1" flipV="1">
              <a:off x="6934200" y="51054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 flipH="1" flipV="1">
              <a:off x="7010400" y="5105400"/>
              <a:ext cx="152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/>
          <p:cNvGrpSpPr/>
          <p:nvPr/>
        </p:nvGrpSpPr>
        <p:grpSpPr>
          <a:xfrm flipH="1">
            <a:off x="5181600" y="1752600"/>
            <a:ext cx="152400" cy="152400"/>
            <a:chOff x="6934200" y="5029200"/>
            <a:chExt cx="152400" cy="152400"/>
          </a:xfrm>
        </p:grpSpPr>
        <p:cxnSp>
          <p:nvCxnSpPr>
            <p:cNvPr id="88" name="Straight Connector 87"/>
            <p:cNvCxnSpPr/>
            <p:nvPr/>
          </p:nvCxnSpPr>
          <p:spPr>
            <a:xfrm rot="16200000" flipH="1">
              <a:off x="6934200" y="50292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 flipH="1" flipV="1">
              <a:off x="6934200" y="51054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5400000" flipH="1" flipV="1">
              <a:off x="7010400" y="5105400"/>
              <a:ext cx="152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2" name="Straight Connector 91"/>
          <p:cNvCxnSpPr/>
          <p:nvPr/>
        </p:nvCxnSpPr>
        <p:spPr>
          <a:xfrm rot="5400000" flipH="1" flipV="1">
            <a:off x="6781800" y="12954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rot="5400000" flipH="1" flipV="1">
            <a:off x="6858000" y="12954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rot="5400000" flipH="1" flipV="1">
            <a:off x="3962400" y="12954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rot="5400000" flipH="1" flipV="1">
            <a:off x="4038600" y="12954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rot="5400000" flipH="1" flipV="1">
            <a:off x="2133600" y="15240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rot="5400000" flipH="1" flipV="1">
            <a:off x="2209800" y="15240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rot="5400000" flipH="1" flipV="1">
            <a:off x="2362200" y="38100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rot="5400000" flipH="1" flipV="1">
            <a:off x="2438400" y="38100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rot="5400000" flipH="1" flipV="1">
            <a:off x="4953000" y="39624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rot="5400000" flipH="1" flipV="1">
            <a:off x="5029200" y="39624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rot="5400000" flipH="1" flipV="1">
            <a:off x="6934200" y="46482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rot="5400000" flipH="1" flipV="1">
            <a:off x="7010400" y="46482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Group 105"/>
          <p:cNvGrpSpPr/>
          <p:nvPr/>
        </p:nvGrpSpPr>
        <p:grpSpPr>
          <a:xfrm flipH="1">
            <a:off x="2514600" y="5791200"/>
            <a:ext cx="152400" cy="152400"/>
            <a:chOff x="6934200" y="5029200"/>
            <a:chExt cx="152400" cy="152400"/>
          </a:xfrm>
        </p:grpSpPr>
        <p:cxnSp>
          <p:nvCxnSpPr>
            <p:cNvPr id="107" name="Straight Connector 106"/>
            <p:cNvCxnSpPr/>
            <p:nvPr/>
          </p:nvCxnSpPr>
          <p:spPr>
            <a:xfrm rot="16200000" flipH="1">
              <a:off x="6934200" y="50292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5400000" flipH="1" flipV="1">
              <a:off x="6934200" y="5105400"/>
              <a:ext cx="76200" cy="76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 rot="5400000" flipH="1" flipV="1">
              <a:off x="7010400" y="5105400"/>
              <a:ext cx="152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1" name="Straight Connector 110"/>
          <p:cNvCxnSpPr/>
          <p:nvPr/>
        </p:nvCxnSpPr>
        <p:spPr>
          <a:xfrm>
            <a:off x="2362200" y="5867400"/>
            <a:ext cx="304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2362200" y="6172200"/>
            <a:ext cx="304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5400000" flipH="1" flipV="1">
            <a:off x="2438400" y="61722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5400000" flipH="1" flipV="1">
            <a:off x="2514600" y="61722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2819400" y="5715000"/>
            <a:ext cx="16772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  1-to-many relationship</a:t>
            </a:r>
            <a:endParaRPr lang="en-US" sz="1200" dirty="0"/>
          </a:p>
        </p:txBody>
      </p:sp>
      <p:sp>
        <p:nvSpPr>
          <p:cNvPr id="117" name="TextBox 116"/>
          <p:cNvSpPr txBox="1"/>
          <p:nvPr/>
        </p:nvSpPr>
        <p:spPr>
          <a:xfrm>
            <a:off x="2895600" y="6019800"/>
            <a:ext cx="15022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1-to-one relationship</a:t>
            </a:r>
            <a:endParaRPr lang="en-US" sz="1200" dirty="0"/>
          </a:p>
        </p:txBody>
      </p:sp>
      <p:sp>
        <p:nvSpPr>
          <p:cNvPr id="119" name="TextBox 118"/>
          <p:cNvSpPr txBox="1"/>
          <p:nvPr/>
        </p:nvSpPr>
        <p:spPr>
          <a:xfrm>
            <a:off x="2362200" y="6352401"/>
            <a:ext cx="3409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*         Primary key (uniquely identifies table entries)</a:t>
            </a:r>
            <a:endParaRPr lang="en-US" sz="1200" dirty="0"/>
          </a:p>
        </p:txBody>
      </p:sp>
      <p:sp>
        <p:nvSpPr>
          <p:cNvPr id="121" name="TextBox 120"/>
          <p:cNvSpPr txBox="1"/>
          <p:nvPr/>
        </p:nvSpPr>
        <p:spPr>
          <a:xfrm>
            <a:off x="3200400" y="0"/>
            <a:ext cx="3248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AZTEC Database Schema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114</Words>
  <Application>Microsoft Office PowerPoint</Application>
  <PresentationFormat>On-screen Show (4:3)</PresentationFormat>
  <Paragraphs>55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Cornell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james</dc:creator>
  <cp:lastModifiedBy>james</cp:lastModifiedBy>
  <cp:revision>4</cp:revision>
  <dcterms:created xsi:type="dcterms:W3CDTF">2010-11-11T15:33:21Z</dcterms:created>
  <dcterms:modified xsi:type="dcterms:W3CDTF">2010-11-11T16:17:38Z</dcterms:modified>
</cp:coreProperties>
</file>