
<file path=[Content_Types].xml><?xml version="1.0" encoding="utf-8"?>
<Types xmlns="http://schemas.openxmlformats.org/package/2006/content-types">
  <Override PartName="/ppt/diagrams/layout2.xml" ContentType="application/vnd.openxmlformats-officedocument.drawingml.diagramLayout+xml"/>
  <Override PartName="/ppt/slides/slide14.xml" ContentType="application/vnd.openxmlformats-officedocument.presentationml.slide+xml"/>
  <Override PartName="/ppt/notesSlides/notesSlide16.xml" ContentType="application/vnd.openxmlformats-officedocument.presentationml.notesSlide+xml"/>
  <Override PartName="/ppt/diagrams/quickStyle5.xml" ContentType="application/vnd.openxmlformats-officedocument.drawingml.diagramStyle+xml"/>
  <Override PartName="/ppt/diagrams/colors1.xml" ContentType="application/vnd.openxmlformats-officedocument.drawingml.diagramColors+xml"/>
  <Default Extension="xml" ContentType="application/xml"/>
  <Override PartName="/ppt/tableStyles.xml" ContentType="application/vnd.openxmlformats-officedocument.presentationml.tableStyles+xml"/>
  <Override PartName="/ppt/notesSlides/notesSlide1.xml" ContentType="application/vnd.openxmlformats-officedocument.presentationml.notesSlide+xml"/>
  <Override PartName="/ppt/diagrams/drawing7.xml" ContentType="application/vnd.ms-office.drawingml.diagramDrawing+xml"/>
  <Override PartName="/ppt/slides/slide21.xml" ContentType="application/vnd.openxmlformats-officedocument.presentationml.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diagrams/data4.xml" ContentType="application/vnd.openxmlformats-officedocument.drawingml.diagramData+xml"/>
  <Override PartName="/ppt/diagrams/layout1.xml" ContentType="application/vnd.openxmlformats-officedocument.drawingml.diagramLayout+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ppt/diagrams/colors7.xml" ContentType="application/vnd.openxmlformats-officedocument.drawingml.diagramColors+xml"/>
  <Override PartName="/docProps/core.xml" ContentType="application/vnd.openxmlformats-package.core-properties+xml"/>
  <Override PartName="/ppt/diagrams/quickStyle4.xml" ContentType="application/vnd.openxmlformats-officedocument.drawingml.diagramStyle+xml"/>
  <Override PartName="/ppt/notesSlides/notesSlide7.xml" ContentType="application/vnd.openxmlformats-officedocument.presentationml.notesSlide+xml"/>
  <Override PartName="/ppt/handoutMasters/handoutMaster1.xml" ContentType="application/vnd.openxmlformats-officedocument.presentationml.handoutMaster+xml"/>
  <Override PartName="/ppt/diagrams/drawing6.xml" ContentType="application/vnd.ms-office.drawingml.diagramDrawing+xml"/>
  <Override PartName="/ppt/slides/slide20.xml" ContentType="application/vnd.openxmlformats-officedocument.presentationml.slide+xml"/>
  <Override PartName="/ppt/slides/slide4.xml" ContentType="application/vnd.openxmlformats-officedocument.presentationml.slide+xml"/>
  <Override PartName="/ppt/diagrams/layout7.xml" ContentType="application/vnd.openxmlformats-officedocument.drawingml.diagramLayout+xml"/>
  <Override PartName="/ppt/slides/slide19.xml" ContentType="application/vnd.openxmlformats-officedocument.presentationml.slide+xml"/>
  <Override PartName="/ppt/diagrams/data3.xml" ContentType="application/vnd.openxmlformats-officedocument.drawingml.diagramData+xml"/>
  <Default Extension="png" ContentType="image/png"/>
  <Override PartName="/ppt/notesSlides/notesSlide8.xml" ContentType="application/vnd.openxmlformats-officedocument.presentationml.notesSlide+xml"/>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diagrams/colors6.xml" ContentType="application/vnd.openxmlformats-officedocument.drawingml.diagramColors+xml"/>
  <Override PartName="/ppt/notesSlides/notesSlide6.xml" ContentType="application/vnd.openxmlformats-officedocument.presentationml.notesSlide+xml"/>
  <Override PartName="/ppt/presProps.xml" ContentType="application/vnd.openxmlformats-officedocument.presentationml.presProps+xml"/>
  <Override PartName="/ppt/diagrams/quickStyle3.xml" ContentType="application/vnd.openxmlformats-officedocument.drawingml.diagramStyle+xml"/>
  <Override PartName="/ppt/diagrams/drawing5.xml" ContentType="application/vnd.ms-office.drawingml.diagramDrawing+xml"/>
  <Override PartName="/ppt/slides/slide3.xml" ContentType="application/vnd.openxmlformats-officedocument.presentationml.slide+xml"/>
  <Override PartName="/ppt/diagrams/layout6.xml" ContentType="application/vnd.openxmlformats-officedocument.drawingml.diagramLayout+xml"/>
  <Override PartName="/ppt/slides/slide18.xml" ContentType="application/vnd.openxmlformats-officedocument.presentationml.slide+xml"/>
  <Override PartName="/ppt/diagrams/data2.xml" ContentType="application/vnd.openxmlformats-officedocument.drawingml.diagramData+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diagrams/colors5.xml" ContentType="application/vnd.openxmlformats-officedocument.drawingml.diagramColors+xml"/>
  <Override PartName="/ppt/notesSlides/notesSlide5.xml" ContentType="application/vnd.openxmlformats-officedocument.presentationml.notesSlide+xml"/>
  <Override PartName="/ppt/diagrams/quickStyle2.xml" ContentType="application/vnd.openxmlformats-officedocument.drawingml.diagramStyle+xml"/>
  <Override PartName="/ppt/slides/slide9.xml" ContentType="application/vnd.openxmlformats-officedocument.presentationml.slide+xml"/>
  <Override PartName="/ppt/diagrams/drawing4.xml" ContentType="application/vnd.ms-office.drawingml.diagramDrawing+xml"/>
  <Override PartName="/ppt/slideLayouts/slideLayout9.xml" ContentType="application/vnd.openxmlformats-officedocument.presentationml.slideLayout+xml"/>
  <Override PartName="/ppt/diagrams/layout5.xml" ContentType="application/vnd.openxmlformats-officedocument.drawingml.diagramLayout+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diagrams/data1.xml" ContentType="application/vnd.openxmlformats-officedocument.drawingml.diagramData+xml"/>
  <Override PartName="/ppt/slides/slide10.xml" ContentType="application/vnd.openxmlformats-officedocument.presentationml.slide+xml"/>
  <Override PartName="/ppt/notesSlides/notesSlide12.xml" ContentType="application/vnd.openxmlformats-officedocument.presentationml.notesSlide+xml"/>
  <Override PartName="/ppt/diagrams/colors4.xml" ContentType="application/vnd.openxmlformats-officedocument.drawingml.diagramColors+xml"/>
  <Override PartName="/docProps/app.xml" ContentType="application/vnd.openxmlformats-officedocument.extended-properties+xml"/>
  <Override PartName="/ppt/notesSlides/notesSlide4.xml" ContentType="application/vnd.openxmlformats-officedocument.presentationml.notesSlide+xml"/>
  <Override PartName="/ppt/diagrams/quickStyle1.xml" ContentType="application/vnd.openxmlformats-officedocument.drawingml.diagramStyle+xml"/>
  <Override PartName="/ppt/theme/theme3.xml" ContentType="application/vnd.openxmlformats-officedocument.theme+xml"/>
  <Override PartName="/ppt/notesSlides/notesSlide10.xml" ContentType="application/vnd.openxmlformats-officedocument.presentationml.notesSlide+xml"/>
  <Override PartName="/ppt/diagrams/drawing3.xml" ContentType="application/vnd.ms-office.drawingml.diagramDrawing+xml"/>
  <Override PartName="/ppt/slides/slide8.xml" ContentType="application/vnd.openxmlformats-officedocument.presentationml.slide+xml"/>
  <Override PartName="/ppt/slideLayouts/slideLayout8.xml" ContentType="application/vnd.openxmlformats-officedocument.presentationml.slideLayout+xml"/>
  <Override PartName="/ppt/diagrams/data7.xml" ContentType="application/vnd.openxmlformats-officedocument.drawingml.diagramData+xml"/>
  <Override PartName="/ppt/slides/slide1.xml" ContentType="application/vnd.openxmlformats-officedocument.presentationml.slide+xml"/>
  <Override PartName="/ppt/diagrams/layout4.xml" ContentType="application/vnd.openxmlformats-officedocument.drawingml.diagramLayout+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diagrams/colors3.xml" ContentType="application/vnd.openxmlformats-officedocument.drawingml.diagramColors+xml"/>
  <Override PartName="/ppt/diagrams/quickStyle7.xml" ContentType="application/vnd.openxmlformats-officedocument.drawingml.diagramStyle+xml"/>
  <Override PartName="/ppt/notesSlides/notesSlide3.xml" ContentType="application/vnd.openxmlformats-officedocument.presentationml.notesSlide+xml"/>
  <Override PartName="/ppt/theme/theme2.xml" ContentType="application/vnd.openxmlformats-officedocument.theme+xml"/>
  <Override PartName="/ppt/slideLayouts/slideLayout11.xml" ContentType="application/vnd.openxmlformats-officedocument.presentationml.slideLayout+xml"/>
  <Override PartName="/ppt/diagrams/drawing2.xml" ContentType="application/vnd.ms-office.drawingml.diagramDrawing+xml"/>
  <Override PartName="/ppt/slides/slide7.xml" ContentType="application/vnd.openxmlformats-officedocument.presentationml.slide+xml"/>
  <Override PartName="/ppt/slideLayouts/slideLayout7.xml" ContentType="application/vnd.openxmlformats-officedocument.presentationml.slideLayout+xml"/>
  <Override PartName="/ppt/diagrams/data6.xml" ContentType="application/vnd.openxmlformats-officedocument.drawingml.diagramData+xml"/>
  <Override PartName="/ppt/diagrams/layout3.xml" ContentType="application/vnd.openxmlformats-officedocument.drawingml.diagramLayout+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diagrams/quickStyle6.xml" ContentType="application/vnd.openxmlformats-officedocument.drawingml.diagramStyle+xml"/>
  <Override PartName="/ppt/diagrams/colors2.xml" ContentType="application/vnd.openxmlformats-officedocument.drawingml.diagramColors+xml"/>
  <Override PartName="/ppt/notesSlides/notesSlide2.xml" ContentType="application/vnd.openxmlformats-officedocument.presentationml.notesSlide+xml"/>
  <Override PartName="/ppt/theme/theme1.xml" ContentType="application/vnd.openxmlformats-officedocument.theme+xml"/>
  <Override PartName="/ppt/slideLayouts/slideLayout10.xml" ContentType="application/vnd.openxmlformats-officedocument.presentationml.slideLayout+xml"/>
  <Override PartName="/ppt/presentation.xml" ContentType="application/vnd.openxmlformats-officedocument.presentationml.presentation.main+xml"/>
  <Default Extension="bin" ContentType="application/vnd.openxmlformats-officedocument.presentationml.printerSettings"/>
  <Override PartName="/ppt/slides/slide6.xml" ContentType="application/vnd.openxmlformats-officedocument.presentationml.slide+xml"/>
  <Override PartName="/ppt/diagrams/drawing1.xml" ContentType="application/vnd.ms-office.drawingml.diagramDrawing+xml"/>
  <Override PartName="/ppt/slideLayouts/slideLayout6.xml" ContentType="application/vnd.openxmlformats-officedocument.presentationml.slideLayout+xml"/>
  <Override PartName="/ppt/diagrams/data5.xml" ContentType="application/vnd.openxmlformats-officedocument.drawingml.diagramData+xml"/>
  <Default Extension="rels" ContentType="application/vnd.openxmlformats-package.relationshi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9" r:id="rId1"/>
  </p:sldMasterIdLst>
  <p:notesMasterIdLst>
    <p:notesMasterId r:id="rId23"/>
  </p:notesMasterIdLst>
  <p:handoutMasterIdLst>
    <p:handoutMasterId r:id="rId24"/>
  </p:handoutMasterIdLst>
  <p:sldIdLst>
    <p:sldId id="475" r:id="rId2"/>
    <p:sldId id="494" r:id="rId3"/>
    <p:sldId id="479" r:id="rId4"/>
    <p:sldId id="492" r:id="rId5"/>
    <p:sldId id="511" r:id="rId6"/>
    <p:sldId id="487" r:id="rId7"/>
    <p:sldId id="533" r:id="rId8"/>
    <p:sldId id="534" r:id="rId9"/>
    <p:sldId id="535" r:id="rId10"/>
    <p:sldId id="536" r:id="rId11"/>
    <p:sldId id="537" r:id="rId12"/>
    <p:sldId id="538" r:id="rId13"/>
    <p:sldId id="539" r:id="rId14"/>
    <p:sldId id="540" r:id="rId15"/>
    <p:sldId id="541" r:id="rId16"/>
    <p:sldId id="542" r:id="rId17"/>
    <p:sldId id="543" r:id="rId18"/>
    <p:sldId id="544" r:id="rId19"/>
    <p:sldId id="531" r:id="rId20"/>
    <p:sldId id="532" r:id="rId21"/>
    <p:sldId id="507" r:id="rId22"/>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p14="http://schemas.microsoft.com/office/powerpoint/2010/main" xmlns:p="http://schemas.openxmlformats.org/presentationml/2006/main" xmlns:r="http://schemas.openxmlformats.org/officeDocument/2006/relationships" xmlns:a="http://schemas.openxmlformats.org/drawingml/2006/main" xmlns="">
          <a:srgbClr val="FF0000"/>
        </p14:laserClr>
      </p:ext>
      <p:ext uri="{2FDB2607-1784-4EEB-B798-7EB5836EED8A}">
        <p14:showMediaCtrls xmlns:p14="http://schemas.microsoft.com/office/powerpoint/2010/main" xmlns:p="http://schemas.openxmlformats.org/presentationml/2006/main" xmlns:r="http://schemas.openxmlformats.org/officeDocument/2006/relationships" xmlns:a="http://schemas.openxmlformats.org/drawingml/2006/main" xmlns="" val="1"/>
      </p:ext>
    </p:extLst>
  </p:showPr>
  <p:clrMru>
    <a:srgbClr val="BCE0EA"/>
    <a:srgbClr val="FFFFCC"/>
    <a:srgbClr val="FFFFFF"/>
    <a:srgbClr val="DDFFFF"/>
    <a:srgbClr val="FF3399"/>
    <a:srgbClr val="CC0066"/>
    <a:srgbClr val="990099"/>
    <a:srgbClr val="00FF00"/>
  </p:clrMru>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407" autoAdjust="0"/>
    <p:restoredTop sz="78095" autoAdjust="0"/>
  </p:normalViewPr>
  <p:slideViewPr>
    <p:cSldViewPr>
      <p:cViewPr>
        <p:scale>
          <a:sx n="93" d="100"/>
          <a:sy n="93" d="100"/>
        </p:scale>
        <p:origin x="-792" y="-61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handoutMaster" Target="handoutMasters/handout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6247BC-4C6D-5449-9889-0F028D7BEE3D}" type="doc">
      <dgm:prSet loTypeId="urn:microsoft.com/office/officeart/2005/8/layout/pyramid3" loCatId="" qsTypeId="urn:microsoft.com/office/officeart/2005/8/quickstyle/3D4" qsCatId="3D" csTypeId="urn:microsoft.com/office/officeart/2005/8/colors/colorful1#1" csCatId="colorful" phldr="1"/>
      <dgm:spPr/>
    </dgm:pt>
    <dgm:pt modelId="{81788F54-008F-E54E-A3A8-8935D8363EFD}">
      <dgm:prSet phldrT="[Text]" custT="1"/>
      <dgm:spPr/>
      <dgm:t>
        <a:bodyPr/>
        <a:lstStyle/>
        <a:p>
          <a:r>
            <a:rPr lang="en-US" sz="2400" b="1" dirty="0" err="1" smtClean="0"/>
            <a:t>Floc</a:t>
          </a:r>
          <a:r>
            <a:rPr lang="en-US" sz="2400" b="1" dirty="0" smtClean="0"/>
            <a:t> Recycle Ratio, </a:t>
          </a:r>
          <a:r>
            <a:rPr lang="en-US" sz="1400" dirty="0" err="1" smtClean="0"/>
            <a:t>Flocculator</a:t>
          </a:r>
          <a:r>
            <a:rPr lang="en-US" sz="1400" dirty="0" smtClean="0"/>
            <a:t> Length, </a:t>
          </a:r>
          <a:r>
            <a:rPr lang="en-US" sz="1400" dirty="0" err="1" smtClean="0"/>
            <a:t>Upflow</a:t>
          </a:r>
          <a:r>
            <a:rPr lang="en-US" sz="1400" dirty="0" smtClean="0"/>
            <a:t> Velocity, Capture Velocity, Coagulant Dose</a:t>
          </a:r>
          <a:endParaRPr lang="en-US" sz="1400" dirty="0"/>
        </a:p>
      </dgm:t>
    </dgm:pt>
    <dgm:pt modelId="{F14D6A64-576C-0F43-8D4E-914E23FC270F}" type="parTrans" cxnId="{01C1A941-86AD-D348-B728-B1D4BB01D6BB}">
      <dgm:prSet/>
      <dgm:spPr/>
      <dgm:t>
        <a:bodyPr/>
        <a:lstStyle/>
        <a:p>
          <a:endParaRPr lang="en-US"/>
        </a:p>
      </dgm:t>
    </dgm:pt>
    <dgm:pt modelId="{8E15054A-F089-A443-9EEF-1B6A11CD13F6}" type="sibTrans" cxnId="{01C1A941-86AD-D348-B728-B1D4BB01D6BB}">
      <dgm:prSet/>
      <dgm:spPr/>
      <dgm:t>
        <a:bodyPr/>
        <a:lstStyle/>
        <a:p>
          <a:endParaRPr lang="en-US"/>
        </a:p>
      </dgm:t>
    </dgm:pt>
    <dgm:pt modelId="{4A30246E-9BE8-C641-8B0D-4F9F0691EBA4}">
      <dgm:prSet phldrT="[Text]" custT="1"/>
      <dgm:spPr/>
      <dgm:t>
        <a:bodyPr/>
        <a:lstStyle/>
        <a:p>
          <a:r>
            <a:rPr lang="en-US" sz="2400" b="1" dirty="0" err="1" smtClean="0"/>
            <a:t>Flocculator</a:t>
          </a:r>
          <a:r>
            <a:rPr lang="en-US" sz="2400" b="1" dirty="0" smtClean="0"/>
            <a:t> Length</a:t>
          </a:r>
          <a:r>
            <a:rPr lang="en-US" sz="2400" dirty="0" smtClean="0"/>
            <a:t>, </a:t>
          </a:r>
          <a:r>
            <a:rPr lang="en-US" sz="1400" dirty="0" err="1" smtClean="0"/>
            <a:t>Upflow</a:t>
          </a:r>
          <a:r>
            <a:rPr lang="en-US" sz="1400" dirty="0" smtClean="0"/>
            <a:t> Velocity, Capture Velocity, Coagulant Dose</a:t>
          </a:r>
          <a:endParaRPr lang="en-US" sz="1800" dirty="0"/>
        </a:p>
      </dgm:t>
    </dgm:pt>
    <dgm:pt modelId="{D17249CC-423B-F14C-9D01-D8C1E8AA09D4}" type="parTrans" cxnId="{BFEA438A-97BB-5946-BE45-97B5A0EB6252}">
      <dgm:prSet/>
      <dgm:spPr/>
      <dgm:t>
        <a:bodyPr/>
        <a:lstStyle/>
        <a:p>
          <a:endParaRPr lang="en-US"/>
        </a:p>
      </dgm:t>
    </dgm:pt>
    <dgm:pt modelId="{572EE614-A196-4C44-BF0C-162B7EE77EEA}" type="sibTrans" cxnId="{BFEA438A-97BB-5946-BE45-97B5A0EB6252}">
      <dgm:prSet/>
      <dgm:spPr/>
      <dgm:t>
        <a:bodyPr/>
        <a:lstStyle/>
        <a:p>
          <a:endParaRPr lang="en-US"/>
        </a:p>
      </dgm:t>
    </dgm:pt>
    <dgm:pt modelId="{5372285B-2025-2F44-AB03-61AB3F3E0BB8}">
      <dgm:prSet phldrT="[Text]" custT="1"/>
      <dgm:spPr/>
      <dgm:t>
        <a:bodyPr/>
        <a:lstStyle/>
        <a:p>
          <a:r>
            <a:rPr lang="en-US" sz="2400" b="1" dirty="0" err="1" smtClean="0"/>
            <a:t>Upflow</a:t>
          </a:r>
          <a:r>
            <a:rPr lang="en-US" sz="2400" b="1" dirty="0" smtClean="0"/>
            <a:t> Velocity</a:t>
          </a:r>
          <a:r>
            <a:rPr lang="en-US" sz="2400" dirty="0" smtClean="0"/>
            <a:t>, </a:t>
          </a:r>
          <a:r>
            <a:rPr lang="en-US" sz="1400" dirty="0" smtClean="0"/>
            <a:t>Capture Velocity, Coagulant Dose</a:t>
          </a:r>
          <a:endParaRPr lang="en-US" sz="1400" dirty="0"/>
        </a:p>
      </dgm:t>
    </dgm:pt>
    <dgm:pt modelId="{77FEA9A9-8A10-114D-B628-3A427D06247C}" type="parTrans" cxnId="{1122AC18-16FF-9B46-844B-92958325CEB3}">
      <dgm:prSet/>
      <dgm:spPr/>
      <dgm:t>
        <a:bodyPr/>
        <a:lstStyle/>
        <a:p>
          <a:endParaRPr lang="en-US"/>
        </a:p>
      </dgm:t>
    </dgm:pt>
    <dgm:pt modelId="{D5339D4B-71E6-7548-BAA5-CB0E855114CD}" type="sibTrans" cxnId="{1122AC18-16FF-9B46-844B-92958325CEB3}">
      <dgm:prSet/>
      <dgm:spPr/>
      <dgm:t>
        <a:bodyPr/>
        <a:lstStyle/>
        <a:p>
          <a:endParaRPr lang="en-US"/>
        </a:p>
      </dgm:t>
    </dgm:pt>
    <dgm:pt modelId="{ACD835DD-B2CD-0946-B855-E78BB1B69876}">
      <dgm:prSet phldrT="[Text]" custT="1"/>
      <dgm:spPr/>
      <dgm:t>
        <a:bodyPr/>
        <a:lstStyle/>
        <a:p>
          <a:r>
            <a:rPr lang="en-US" sz="2400" b="1" dirty="0" smtClean="0"/>
            <a:t>Capture Velocity</a:t>
          </a:r>
          <a:r>
            <a:rPr lang="en-US" sz="2400" dirty="0" smtClean="0"/>
            <a:t>, </a:t>
          </a:r>
          <a:r>
            <a:rPr lang="en-US" sz="1400" dirty="0" smtClean="0"/>
            <a:t>Coagulant Dose</a:t>
          </a:r>
          <a:endParaRPr lang="en-US" sz="1800" dirty="0"/>
        </a:p>
      </dgm:t>
    </dgm:pt>
    <dgm:pt modelId="{BC58E37B-ED68-7445-A55D-129DEA76E87D}" type="parTrans" cxnId="{EDAA5A7B-7430-7A46-82CA-85A78013206D}">
      <dgm:prSet/>
      <dgm:spPr/>
      <dgm:t>
        <a:bodyPr/>
        <a:lstStyle/>
        <a:p>
          <a:endParaRPr lang="en-US"/>
        </a:p>
      </dgm:t>
    </dgm:pt>
    <dgm:pt modelId="{7BDF7836-E833-E845-A6FC-D95C59FA60FA}" type="sibTrans" cxnId="{EDAA5A7B-7430-7A46-82CA-85A78013206D}">
      <dgm:prSet/>
      <dgm:spPr/>
      <dgm:t>
        <a:bodyPr/>
        <a:lstStyle/>
        <a:p>
          <a:endParaRPr lang="en-US"/>
        </a:p>
      </dgm:t>
    </dgm:pt>
    <dgm:pt modelId="{5915FB6A-0C8A-7E49-927C-035121E881F0}">
      <dgm:prSet phldrT="[Text]"/>
      <dgm:spPr/>
      <dgm:t>
        <a:bodyPr/>
        <a:lstStyle/>
        <a:p>
          <a:r>
            <a:rPr lang="en-US" b="1" dirty="0" smtClean="0"/>
            <a:t>Coagulant Dose</a:t>
          </a:r>
          <a:endParaRPr lang="en-US" b="1" dirty="0"/>
        </a:p>
      </dgm:t>
    </dgm:pt>
    <dgm:pt modelId="{FCF9A577-B7ED-9D4A-99B2-42FC2A04F64F}" type="parTrans" cxnId="{D78B91FB-7565-924F-BD44-963402AC3F4B}">
      <dgm:prSet/>
      <dgm:spPr/>
      <dgm:t>
        <a:bodyPr/>
        <a:lstStyle/>
        <a:p>
          <a:endParaRPr lang="en-US"/>
        </a:p>
      </dgm:t>
    </dgm:pt>
    <dgm:pt modelId="{E3202D72-9AB1-5142-885C-489032763964}" type="sibTrans" cxnId="{D78B91FB-7565-924F-BD44-963402AC3F4B}">
      <dgm:prSet/>
      <dgm:spPr/>
      <dgm:t>
        <a:bodyPr/>
        <a:lstStyle/>
        <a:p>
          <a:endParaRPr lang="en-US"/>
        </a:p>
      </dgm:t>
    </dgm:pt>
    <dgm:pt modelId="{04067AE1-D598-8145-A3BE-9F353A119843}" type="pres">
      <dgm:prSet presAssocID="{FE6247BC-4C6D-5449-9889-0F028D7BEE3D}" presName="Name0" presStyleCnt="0">
        <dgm:presLayoutVars>
          <dgm:dir/>
          <dgm:animLvl val="lvl"/>
          <dgm:resizeHandles val="exact"/>
        </dgm:presLayoutVars>
      </dgm:prSet>
      <dgm:spPr/>
    </dgm:pt>
    <dgm:pt modelId="{8F3F6419-9F30-834D-8349-9885CD9A4FFD}" type="pres">
      <dgm:prSet presAssocID="{81788F54-008F-E54E-A3A8-8935D8363EFD}" presName="Name8" presStyleCnt="0"/>
      <dgm:spPr/>
    </dgm:pt>
    <dgm:pt modelId="{DE7FE6FA-2274-904E-A2DB-CF172DC20AF8}" type="pres">
      <dgm:prSet presAssocID="{81788F54-008F-E54E-A3A8-8935D8363EFD}" presName="level" presStyleLbl="node1" presStyleIdx="0" presStyleCnt="5" custLinFactNeighborY="-9934">
        <dgm:presLayoutVars>
          <dgm:chMax val="1"/>
          <dgm:bulletEnabled val="1"/>
        </dgm:presLayoutVars>
      </dgm:prSet>
      <dgm:spPr/>
      <dgm:t>
        <a:bodyPr/>
        <a:lstStyle/>
        <a:p>
          <a:endParaRPr lang="en-US"/>
        </a:p>
      </dgm:t>
    </dgm:pt>
    <dgm:pt modelId="{136A1D10-332D-D343-935C-56883868DF90}" type="pres">
      <dgm:prSet presAssocID="{81788F54-008F-E54E-A3A8-8935D8363EFD}" presName="levelTx" presStyleLbl="revTx" presStyleIdx="0" presStyleCnt="0">
        <dgm:presLayoutVars>
          <dgm:chMax val="1"/>
          <dgm:bulletEnabled val="1"/>
        </dgm:presLayoutVars>
      </dgm:prSet>
      <dgm:spPr/>
      <dgm:t>
        <a:bodyPr/>
        <a:lstStyle/>
        <a:p>
          <a:endParaRPr lang="en-US"/>
        </a:p>
      </dgm:t>
    </dgm:pt>
    <dgm:pt modelId="{13633D09-5A29-2341-A435-FC30C99F9A0D}" type="pres">
      <dgm:prSet presAssocID="{4A30246E-9BE8-C641-8B0D-4F9F0691EBA4}" presName="Name8" presStyleCnt="0"/>
      <dgm:spPr/>
    </dgm:pt>
    <dgm:pt modelId="{0ED2B020-4561-DC44-A002-3B1AAD72228A}" type="pres">
      <dgm:prSet presAssocID="{4A30246E-9BE8-C641-8B0D-4F9F0691EBA4}" presName="level" presStyleLbl="node1" presStyleIdx="1" presStyleCnt="5">
        <dgm:presLayoutVars>
          <dgm:chMax val="1"/>
          <dgm:bulletEnabled val="1"/>
        </dgm:presLayoutVars>
      </dgm:prSet>
      <dgm:spPr/>
      <dgm:t>
        <a:bodyPr/>
        <a:lstStyle/>
        <a:p>
          <a:endParaRPr lang="en-US"/>
        </a:p>
      </dgm:t>
    </dgm:pt>
    <dgm:pt modelId="{20F270C0-29AA-A34D-91E7-842D504EB9E4}" type="pres">
      <dgm:prSet presAssocID="{4A30246E-9BE8-C641-8B0D-4F9F0691EBA4}" presName="levelTx" presStyleLbl="revTx" presStyleIdx="0" presStyleCnt="0">
        <dgm:presLayoutVars>
          <dgm:chMax val="1"/>
          <dgm:bulletEnabled val="1"/>
        </dgm:presLayoutVars>
      </dgm:prSet>
      <dgm:spPr/>
      <dgm:t>
        <a:bodyPr/>
        <a:lstStyle/>
        <a:p>
          <a:endParaRPr lang="en-US"/>
        </a:p>
      </dgm:t>
    </dgm:pt>
    <dgm:pt modelId="{5E015FC9-D0F7-054E-A2C6-55D22B8B6C29}" type="pres">
      <dgm:prSet presAssocID="{5372285B-2025-2F44-AB03-61AB3F3E0BB8}" presName="Name8" presStyleCnt="0"/>
      <dgm:spPr/>
    </dgm:pt>
    <dgm:pt modelId="{EB03D182-B165-D94E-9C7B-33A909FF8669}" type="pres">
      <dgm:prSet presAssocID="{5372285B-2025-2F44-AB03-61AB3F3E0BB8}" presName="level" presStyleLbl="node1" presStyleIdx="2" presStyleCnt="5">
        <dgm:presLayoutVars>
          <dgm:chMax val="1"/>
          <dgm:bulletEnabled val="1"/>
        </dgm:presLayoutVars>
      </dgm:prSet>
      <dgm:spPr/>
      <dgm:t>
        <a:bodyPr/>
        <a:lstStyle/>
        <a:p>
          <a:endParaRPr lang="en-US"/>
        </a:p>
      </dgm:t>
    </dgm:pt>
    <dgm:pt modelId="{BFAA465A-C5F1-D44D-9ABF-BC98372C403B}" type="pres">
      <dgm:prSet presAssocID="{5372285B-2025-2F44-AB03-61AB3F3E0BB8}" presName="levelTx" presStyleLbl="revTx" presStyleIdx="0" presStyleCnt="0">
        <dgm:presLayoutVars>
          <dgm:chMax val="1"/>
          <dgm:bulletEnabled val="1"/>
        </dgm:presLayoutVars>
      </dgm:prSet>
      <dgm:spPr/>
      <dgm:t>
        <a:bodyPr/>
        <a:lstStyle/>
        <a:p>
          <a:endParaRPr lang="en-US"/>
        </a:p>
      </dgm:t>
    </dgm:pt>
    <dgm:pt modelId="{6CB97EDA-9E82-4E4E-B7A2-FA89F4ED401E}" type="pres">
      <dgm:prSet presAssocID="{ACD835DD-B2CD-0946-B855-E78BB1B69876}" presName="Name8" presStyleCnt="0"/>
      <dgm:spPr/>
    </dgm:pt>
    <dgm:pt modelId="{1C30CBED-D3EC-2940-BD2D-9B8FBE66EC6E}" type="pres">
      <dgm:prSet presAssocID="{ACD835DD-B2CD-0946-B855-E78BB1B69876}" presName="level" presStyleLbl="node1" presStyleIdx="3" presStyleCnt="5">
        <dgm:presLayoutVars>
          <dgm:chMax val="1"/>
          <dgm:bulletEnabled val="1"/>
        </dgm:presLayoutVars>
      </dgm:prSet>
      <dgm:spPr/>
      <dgm:t>
        <a:bodyPr/>
        <a:lstStyle/>
        <a:p>
          <a:endParaRPr lang="en-US"/>
        </a:p>
      </dgm:t>
    </dgm:pt>
    <dgm:pt modelId="{7A0F22B5-C769-6C49-90F3-383A51BF2D78}" type="pres">
      <dgm:prSet presAssocID="{ACD835DD-B2CD-0946-B855-E78BB1B69876}" presName="levelTx" presStyleLbl="revTx" presStyleIdx="0" presStyleCnt="0">
        <dgm:presLayoutVars>
          <dgm:chMax val="1"/>
          <dgm:bulletEnabled val="1"/>
        </dgm:presLayoutVars>
      </dgm:prSet>
      <dgm:spPr/>
      <dgm:t>
        <a:bodyPr/>
        <a:lstStyle/>
        <a:p>
          <a:endParaRPr lang="en-US"/>
        </a:p>
      </dgm:t>
    </dgm:pt>
    <dgm:pt modelId="{10C5CE8B-2BFA-4041-B266-3083141FAA36}" type="pres">
      <dgm:prSet presAssocID="{5915FB6A-0C8A-7E49-927C-035121E881F0}" presName="Name8" presStyleCnt="0"/>
      <dgm:spPr/>
    </dgm:pt>
    <dgm:pt modelId="{04ED8734-F65D-B048-8C1F-35B72E43199B}" type="pres">
      <dgm:prSet presAssocID="{5915FB6A-0C8A-7E49-927C-035121E881F0}" presName="level" presStyleLbl="node1" presStyleIdx="4" presStyleCnt="5">
        <dgm:presLayoutVars>
          <dgm:chMax val="1"/>
          <dgm:bulletEnabled val="1"/>
        </dgm:presLayoutVars>
      </dgm:prSet>
      <dgm:spPr/>
      <dgm:t>
        <a:bodyPr/>
        <a:lstStyle/>
        <a:p>
          <a:endParaRPr lang="en-US"/>
        </a:p>
      </dgm:t>
    </dgm:pt>
    <dgm:pt modelId="{EF8A6563-7A59-D548-9FA3-A19201AF8E34}" type="pres">
      <dgm:prSet presAssocID="{5915FB6A-0C8A-7E49-927C-035121E881F0}" presName="levelTx" presStyleLbl="revTx" presStyleIdx="0" presStyleCnt="0">
        <dgm:presLayoutVars>
          <dgm:chMax val="1"/>
          <dgm:bulletEnabled val="1"/>
        </dgm:presLayoutVars>
      </dgm:prSet>
      <dgm:spPr/>
      <dgm:t>
        <a:bodyPr/>
        <a:lstStyle/>
        <a:p>
          <a:endParaRPr lang="en-US"/>
        </a:p>
      </dgm:t>
    </dgm:pt>
  </dgm:ptLst>
  <dgm:cxnLst>
    <dgm:cxn modelId="{EDAA5A7B-7430-7A46-82CA-85A78013206D}" srcId="{FE6247BC-4C6D-5449-9889-0F028D7BEE3D}" destId="{ACD835DD-B2CD-0946-B855-E78BB1B69876}" srcOrd="3" destOrd="0" parTransId="{BC58E37B-ED68-7445-A55D-129DEA76E87D}" sibTransId="{7BDF7836-E833-E845-A6FC-D95C59FA60FA}"/>
    <dgm:cxn modelId="{1122AC18-16FF-9B46-844B-92958325CEB3}" srcId="{FE6247BC-4C6D-5449-9889-0F028D7BEE3D}" destId="{5372285B-2025-2F44-AB03-61AB3F3E0BB8}" srcOrd="2" destOrd="0" parTransId="{77FEA9A9-8A10-114D-B628-3A427D06247C}" sibTransId="{D5339D4B-71E6-7548-BAA5-CB0E855114CD}"/>
    <dgm:cxn modelId="{B416D39B-CFD8-BB4B-BEA3-B3C92CAF0866}" type="presOf" srcId="{81788F54-008F-E54E-A3A8-8935D8363EFD}" destId="{136A1D10-332D-D343-935C-56883868DF90}" srcOrd="1" destOrd="0" presId="urn:microsoft.com/office/officeart/2005/8/layout/pyramid3"/>
    <dgm:cxn modelId="{6743AD60-6920-1846-A992-FF12984674F6}" type="presOf" srcId="{5915FB6A-0C8A-7E49-927C-035121E881F0}" destId="{EF8A6563-7A59-D548-9FA3-A19201AF8E34}" srcOrd="1" destOrd="0" presId="urn:microsoft.com/office/officeart/2005/8/layout/pyramid3"/>
    <dgm:cxn modelId="{A446A3BF-2D51-A24F-97C9-D3CFFB09B273}" type="presOf" srcId="{FE6247BC-4C6D-5449-9889-0F028D7BEE3D}" destId="{04067AE1-D598-8145-A3BE-9F353A119843}" srcOrd="0" destOrd="0" presId="urn:microsoft.com/office/officeart/2005/8/layout/pyramid3"/>
    <dgm:cxn modelId="{0D7FB1AA-E1DD-8D4D-AE3F-1B8B69D45C4F}" type="presOf" srcId="{5372285B-2025-2F44-AB03-61AB3F3E0BB8}" destId="{EB03D182-B165-D94E-9C7B-33A909FF8669}" srcOrd="0" destOrd="0" presId="urn:microsoft.com/office/officeart/2005/8/layout/pyramid3"/>
    <dgm:cxn modelId="{BA43E204-070A-5A4A-B29C-BA27FDB9B0E2}" type="presOf" srcId="{5372285B-2025-2F44-AB03-61AB3F3E0BB8}" destId="{BFAA465A-C5F1-D44D-9ABF-BC98372C403B}" srcOrd="1" destOrd="0" presId="urn:microsoft.com/office/officeart/2005/8/layout/pyramid3"/>
    <dgm:cxn modelId="{33F7D007-986E-E54D-9AAC-F76D56443BDE}" type="presOf" srcId="{4A30246E-9BE8-C641-8B0D-4F9F0691EBA4}" destId="{20F270C0-29AA-A34D-91E7-842D504EB9E4}" srcOrd="1" destOrd="0" presId="urn:microsoft.com/office/officeart/2005/8/layout/pyramid3"/>
    <dgm:cxn modelId="{D78B91FB-7565-924F-BD44-963402AC3F4B}" srcId="{FE6247BC-4C6D-5449-9889-0F028D7BEE3D}" destId="{5915FB6A-0C8A-7E49-927C-035121E881F0}" srcOrd="4" destOrd="0" parTransId="{FCF9A577-B7ED-9D4A-99B2-42FC2A04F64F}" sibTransId="{E3202D72-9AB1-5142-885C-489032763964}"/>
    <dgm:cxn modelId="{3D3E9438-836C-244C-B582-DB5E4F302DC4}" type="presOf" srcId="{5915FB6A-0C8A-7E49-927C-035121E881F0}" destId="{04ED8734-F65D-B048-8C1F-35B72E43199B}" srcOrd="0" destOrd="0" presId="urn:microsoft.com/office/officeart/2005/8/layout/pyramid3"/>
    <dgm:cxn modelId="{23ED23AE-E853-F142-963D-54FB873571AC}" type="presOf" srcId="{4A30246E-9BE8-C641-8B0D-4F9F0691EBA4}" destId="{0ED2B020-4561-DC44-A002-3B1AAD72228A}" srcOrd="0" destOrd="0" presId="urn:microsoft.com/office/officeart/2005/8/layout/pyramid3"/>
    <dgm:cxn modelId="{14C0D191-87DE-E342-98D2-C1FD34A2EB62}" type="presOf" srcId="{81788F54-008F-E54E-A3A8-8935D8363EFD}" destId="{DE7FE6FA-2274-904E-A2DB-CF172DC20AF8}" srcOrd="0" destOrd="0" presId="urn:microsoft.com/office/officeart/2005/8/layout/pyramid3"/>
    <dgm:cxn modelId="{E072CAC9-4DB0-9340-8402-BD99E6E72930}" type="presOf" srcId="{ACD835DD-B2CD-0946-B855-E78BB1B69876}" destId="{7A0F22B5-C769-6C49-90F3-383A51BF2D78}" srcOrd="1" destOrd="0" presId="urn:microsoft.com/office/officeart/2005/8/layout/pyramid3"/>
    <dgm:cxn modelId="{45708931-68AA-FB4D-ADDC-EE2EC168E9CC}" type="presOf" srcId="{ACD835DD-B2CD-0946-B855-E78BB1B69876}" destId="{1C30CBED-D3EC-2940-BD2D-9B8FBE66EC6E}" srcOrd="0" destOrd="0" presId="urn:microsoft.com/office/officeart/2005/8/layout/pyramid3"/>
    <dgm:cxn modelId="{01C1A941-86AD-D348-B728-B1D4BB01D6BB}" srcId="{FE6247BC-4C6D-5449-9889-0F028D7BEE3D}" destId="{81788F54-008F-E54E-A3A8-8935D8363EFD}" srcOrd="0" destOrd="0" parTransId="{F14D6A64-576C-0F43-8D4E-914E23FC270F}" sibTransId="{8E15054A-F089-A443-9EEF-1B6A11CD13F6}"/>
    <dgm:cxn modelId="{BFEA438A-97BB-5946-BE45-97B5A0EB6252}" srcId="{FE6247BC-4C6D-5449-9889-0F028D7BEE3D}" destId="{4A30246E-9BE8-C641-8B0D-4F9F0691EBA4}" srcOrd="1" destOrd="0" parTransId="{D17249CC-423B-F14C-9D01-D8C1E8AA09D4}" sibTransId="{572EE614-A196-4C44-BF0C-162B7EE77EEA}"/>
    <dgm:cxn modelId="{6EC8E0D4-F851-DB4C-8E38-2CEEE83A7490}" type="presParOf" srcId="{04067AE1-D598-8145-A3BE-9F353A119843}" destId="{8F3F6419-9F30-834D-8349-9885CD9A4FFD}" srcOrd="0" destOrd="0" presId="urn:microsoft.com/office/officeart/2005/8/layout/pyramid3"/>
    <dgm:cxn modelId="{A2DB9104-CE84-6A4A-AC20-0C5808160042}" type="presParOf" srcId="{8F3F6419-9F30-834D-8349-9885CD9A4FFD}" destId="{DE7FE6FA-2274-904E-A2DB-CF172DC20AF8}" srcOrd="0" destOrd="0" presId="urn:microsoft.com/office/officeart/2005/8/layout/pyramid3"/>
    <dgm:cxn modelId="{FEEB02D3-0B86-2648-A854-BD591E54F2D1}" type="presParOf" srcId="{8F3F6419-9F30-834D-8349-9885CD9A4FFD}" destId="{136A1D10-332D-D343-935C-56883868DF90}" srcOrd="1" destOrd="0" presId="urn:microsoft.com/office/officeart/2005/8/layout/pyramid3"/>
    <dgm:cxn modelId="{B5204A84-FA9C-FD45-86D0-0CC4CC5727ED}" type="presParOf" srcId="{04067AE1-D598-8145-A3BE-9F353A119843}" destId="{13633D09-5A29-2341-A435-FC30C99F9A0D}" srcOrd="1" destOrd="0" presId="urn:microsoft.com/office/officeart/2005/8/layout/pyramid3"/>
    <dgm:cxn modelId="{1B42452D-5D91-674B-B0C3-CB6E847197C1}" type="presParOf" srcId="{13633D09-5A29-2341-A435-FC30C99F9A0D}" destId="{0ED2B020-4561-DC44-A002-3B1AAD72228A}" srcOrd="0" destOrd="0" presId="urn:microsoft.com/office/officeart/2005/8/layout/pyramid3"/>
    <dgm:cxn modelId="{0390448B-D29C-3E4B-90CB-B7251EA00DA7}" type="presParOf" srcId="{13633D09-5A29-2341-A435-FC30C99F9A0D}" destId="{20F270C0-29AA-A34D-91E7-842D504EB9E4}" srcOrd="1" destOrd="0" presId="urn:microsoft.com/office/officeart/2005/8/layout/pyramid3"/>
    <dgm:cxn modelId="{A72BF420-D8D6-4747-9957-3F6EC332EF3E}" type="presParOf" srcId="{04067AE1-D598-8145-A3BE-9F353A119843}" destId="{5E015FC9-D0F7-054E-A2C6-55D22B8B6C29}" srcOrd="2" destOrd="0" presId="urn:microsoft.com/office/officeart/2005/8/layout/pyramid3"/>
    <dgm:cxn modelId="{38C1EBE0-4AC1-7648-BB0A-234557E08C16}" type="presParOf" srcId="{5E015FC9-D0F7-054E-A2C6-55D22B8B6C29}" destId="{EB03D182-B165-D94E-9C7B-33A909FF8669}" srcOrd="0" destOrd="0" presId="urn:microsoft.com/office/officeart/2005/8/layout/pyramid3"/>
    <dgm:cxn modelId="{739F162E-41EB-A541-8587-AC45ECF5DDA5}" type="presParOf" srcId="{5E015FC9-D0F7-054E-A2C6-55D22B8B6C29}" destId="{BFAA465A-C5F1-D44D-9ABF-BC98372C403B}" srcOrd="1" destOrd="0" presId="urn:microsoft.com/office/officeart/2005/8/layout/pyramid3"/>
    <dgm:cxn modelId="{2D16A50B-9888-6C40-94D5-FE50CD0C6C2F}" type="presParOf" srcId="{04067AE1-D598-8145-A3BE-9F353A119843}" destId="{6CB97EDA-9E82-4E4E-B7A2-FA89F4ED401E}" srcOrd="3" destOrd="0" presId="urn:microsoft.com/office/officeart/2005/8/layout/pyramid3"/>
    <dgm:cxn modelId="{1C3A8653-17FA-7241-A72A-E83AEDD59507}" type="presParOf" srcId="{6CB97EDA-9E82-4E4E-B7A2-FA89F4ED401E}" destId="{1C30CBED-D3EC-2940-BD2D-9B8FBE66EC6E}" srcOrd="0" destOrd="0" presId="urn:microsoft.com/office/officeart/2005/8/layout/pyramid3"/>
    <dgm:cxn modelId="{21224AC1-E11F-2246-AD26-2C6EBF9374B0}" type="presParOf" srcId="{6CB97EDA-9E82-4E4E-B7A2-FA89F4ED401E}" destId="{7A0F22B5-C769-6C49-90F3-383A51BF2D78}" srcOrd="1" destOrd="0" presId="urn:microsoft.com/office/officeart/2005/8/layout/pyramid3"/>
    <dgm:cxn modelId="{EDA02A8F-7F2B-5140-A9C8-66F083E74635}" type="presParOf" srcId="{04067AE1-D598-8145-A3BE-9F353A119843}" destId="{10C5CE8B-2BFA-4041-B266-3083141FAA36}" srcOrd="4" destOrd="0" presId="urn:microsoft.com/office/officeart/2005/8/layout/pyramid3"/>
    <dgm:cxn modelId="{70F5CC84-ECF9-B947-BC4E-BACE6BE1E561}" type="presParOf" srcId="{10C5CE8B-2BFA-4041-B266-3083141FAA36}" destId="{04ED8734-F65D-B048-8C1F-35B72E43199B}" srcOrd="0" destOrd="0" presId="urn:microsoft.com/office/officeart/2005/8/layout/pyramid3"/>
    <dgm:cxn modelId="{3F74C6B0-40B9-B542-97AD-6E112F1773B8}" type="presParOf" srcId="{10C5CE8B-2BFA-4041-B266-3083141FAA36}" destId="{EF8A6563-7A59-D548-9FA3-A19201AF8E34}" srcOrd="1" destOrd="0" presId="urn:microsoft.com/office/officeart/2005/8/layout/pyramid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FA4069-A572-4E97-9AE4-4525194872A2}" type="doc">
      <dgm:prSet loTypeId="urn:microsoft.com/office/officeart/2005/8/layout/gear1" loCatId="cycle" qsTypeId="urn:microsoft.com/office/officeart/2005/8/quickstyle/simple1#7" qsCatId="simple" csTypeId="urn:microsoft.com/office/officeart/2005/8/colors/colorful2" csCatId="colorful" phldr="1"/>
      <dgm:spPr/>
    </dgm:pt>
    <dgm:pt modelId="{78CA3483-519E-4E34-8878-3A162C2963AA}">
      <dgm:prSet phldrT="[Text]" custT="1"/>
      <dgm:spPr>
        <a:ln w="76200">
          <a:noFill/>
        </a:ln>
      </dgm:spPr>
      <dgm:t>
        <a:bodyPr/>
        <a:lstStyle/>
        <a:p>
          <a:r>
            <a:rPr lang="en-US" sz="2800" dirty="0" err="1" smtClean="0"/>
            <a:t>Upflow</a:t>
          </a:r>
          <a:r>
            <a:rPr lang="en-US" sz="2800" dirty="0" smtClean="0"/>
            <a:t> Velocity</a:t>
          </a:r>
          <a:endParaRPr lang="en-US" sz="2800" dirty="0"/>
        </a:p>
      </dgm:t>
    </dgm:pt>
    <dgm:pt modelId="{F2236731-2B68-4536-94C8-EF1A9D69128E}" type="parTrans" cxnId="{21B40369-CF7A-4D1C-B12A-5F077EE45BF3}">
      <dgm:prSet/>
      <dgm:spPr/>
      <dgm:t>
        <a:bodyPr/>
        <a:lstStyle/>
        <a:p>
          <a:endParaRPr lang="en-US"/>
        </a:p>
      </dgm:t>
    </dgm:pt>
    <dgm:pt modelId="{35719330-171A-4C34-8BC2-DE4264B8EAF1}" type="sibTrans" cxnId="{21B40369-CF7A-4D1C-B12A-5F077EE45BF3}">
      <dgm:prSet/>
      <dgm:spPr/>
      <dgm:t>
        <a:bodyPr/>
        <a:lstStyle/>
        <a:p>
          <a:endParaRPr lang="en-US"/>
        </a:p>
      </dgm:t>
    </dgm:pt>
    <dgm:pt modelId="{ACA901EE-56AA-4D1D-B81B-CB1A0BEC600D}">
      <dgm:prSet phldrT="[Text]"/>
      <dgm:spPr/>
      <dgm:t>
        <a:bodyPr/>
        <a:lstStyle/>
        <a:p>
          <a:r>
            <a:rPr lang="en-US" dirty="0" err="1" smtClean="0"/>
            <a:t>Floc</a:t>
          </a:r>
          <a:r>
            <a:rPr lang="en-US" dirty="0" smtClean="0"/>
            <a:t> Recycle Ratio</a:t>
          </a:r>
          <a:endParaRPr lang="en-US" dirty="0"/>
        </a:p>
      </dgm:t>
    </dgm:pt>
    <dgm:pt modelId="{869767F1-25ED-4DDE-9384-D4A63E6F42F2}" type="parTrans" cxnId="{A2354F8C-4A42-4228-B980-6C35858EBDF2}">
      <dgm:prSet/>
      <dgm:spPr/>
      <dgm:t>
        <a:bodyPr/>
        <a:lstStyle/>
        <a:p>
          <a:endParaRPr lang="en-US"/>
        </a:p>
      </dgm:t>
    </dgm:pt>
    <dgm:pt modelId="{7309CDDF-264F-44ED-9F75-E576C58FDF5F}" type="sibTrans" cxnId="{A2354F8C-4A42-4228-B980-6C35858EBDF2}">
      <dgm:prSet/>
      <dgm:spPr/>
      <dgm:t>
        <a:bodyPr/>
        <a:lstStyle/>
        <a:p>
          <a:endParaRPr lang="en-US"/>
        </a:p>
      </dgm:t>
    </dgm:pt>
    <dgm:pt modelId="{798C8BC0-9CFF-479E-9BC7-4399B37BD946}">
      <dgm:prSet phldrT="[Text]"/>
      <dgm:spPr/>
      <dgm:t>
        <a:bodyPr/>
        <a:lstStyle/>
        <a:p>
          <a:r>
            <a:rPr lang="en-US" dirty="0" smtClean="0"/>
            <a:t>Coagulant Dose</a:t>
          </a:r>
          <a:endParaRPr lang="en-US" dirty="0"/>
        </a:p>
      </dgm:t>
    </dgm:pt>
    <dgm:pt modelId="{43B3FC0B-4FF8-4246-9042-E25F8328B48E}" type="parTrans" cxnId="{80CC1BBE-EB17-4AA2-9CC8-FDA4B67E7386}">
      <dgm:prSet/>
      <dgm:spPr/>
      <dgm:t>
        <a:bodyPr/>
        <a:lstStyle/>
        <a:p>
          <a:endParaRPr lang="en-US"/>
        </a:p>
      </dgm:t>
    </dgm:pt>
    <dgm:pt modelId="{2D08E443-A8DF-43EE-AFAB-AD579F49284F}" type="sibTrans" cxnId="{80CC1BBE-EB17-4AA2-9CC8-FDA4B67E7386}">
      <dgm:prSet/>
      <dgm:spPr/>
      <dgm:t>
        <a:bodyPr/>
        <a:lstStyle/>
        <a:p>
          <a:endParaRPr lang="en-US"/>
        </a:p>
      </dgm:t>
    </dgm:pt>
    <dgm:pt modelId="{88B8810E-08FE-4645-80A3-71FD91BCD5E6}" type="pres">
      <dgm:prSet presAssocID="{05FA4069-A572-4E97-9AE4-4525194872A2}" presName="composite" presStyleCnt="0">
        <dgm:presLayoutVars>
          <dgm:chMax val="3"/>
          <dgm:animLvl val="lvl"/>
          <dgm:resizeHandles val="exact"/>
        </dgm:presLayoutVars>
      </dgm:prSet>
      <dgm:spPr/>
    </dgm:pt>
    <dgm:pt modelId="{D4738A86-E613-4013-9D62-9D280A0A3757}" type="pres">
      <dgm:prSet presAssocID="{78CA3483-519E-4E34-8878-3A162C2963AA}" presName="gear1" presStyleLbl="node1" presStyleIdx="0" presStyleCnt="3" custLinFactNeighborY="2479">
        <dgm:presLayoutVars>
          <dgm:chMax val="1"/>
          <dgm:bulletEnabled val="1"/>
        </dgm:presLayoutVars>
      </dgm:prSet>
      <dgm:spPr/>
      <dgm:t>
        <a:bodyPr/>
        <a:lstStyle/>
        <a:p>
          <a:endParaRPr lang="en-US"/>
        </a:p>
      </dgm:t>
    </dgm:pt>
    <dgm:pt modelId="{4B339FB8-FA40-41F5-BE6D-972C3399EDBC}" type="pres">
      <dgm:prSet presAssocID="{78CA3483-519E-4E34-8878-3A162C2963AA}" presName="gear1srcNode" presStyleLbl="node1" presStyleIdx="0" presStyleCnt="3"/>
      <dgm:spPr/>
      <dgm:t>
        <a:bodyPr/>
        <a:lstStyle/>
        <a:p>
          <a:endParaRPr lang="en-US"/>
        </a:p>
      </dgm:t>
    </dgm:pt>
    <dgm:pt modelId="{B14061B9-2A0B-4240-A642-FFD05B730000}" type="pres">
      <dgm:prSet presAssocID="{78CA3483-519E-4E34-8878-3A162C2963AA}" presName="gear1dstNode" presStyleLbl="node1" presStyleIdx="0" presStyleCnt="3"/>
      <dgm:spPr/>
      <dgm:t>
        <a:bodyPr/>
        <a:lstStyle/>
        <a:p>
          <a:endParaRPr lang="en-US"/>
        </a:p>
      </dgm:t>
    </dgm:pt>
    <dgm:pt modelId="{CA054F45-A92A-4382-AF79-D512716C9B0A}" type="pres">
      <dgm:prSet presAssocID="{ACA901EE-56AA-4D1D-B81B-CB1A0BEC600D}" presName="gear2" presStyleLbl="node1" presStyleIdx="1" presStyleCnt="3" custLinFactNeighborX="3958" custLinFactNeighborY="-1875">
        <dgm:presLayoutVars>
          <dgm:chMax val="1"/>
          <dgm:bulletEnabled val="1"/>
        </dgm:presLayoutVars>
      </dgm:prSet>
      <dgm:spPr/>
      <dgm:t>
        <a:bodyPr/>
        <a:lstStyle/>
        <a:p>
          <a:endParaRPr lang="en-US"/>
        </a:p>
      </dgm:t>
    </dgm:pt>
    <dgm:pt modelId="{F91F5917-0BE6-44F1-875E-98AFB413FC4F}" type="pres">
      <dgm:prSet presAssocID="{ACA901EE-56AA-4D1D-B81B-CB1A0BEC600D}" presName="gear2srcNode" presStyleLbl="node1" presStyleIdx="1" presStyleCnt="3"/>
      <dgm:spPr/>
      <dgm:t>
        <a:bodyPr/>
        <a:lstStyle/>
        <a:p>
          <a:endParaRPr lang="en-US"/>
        </a:p>
      </dgm:t>
    </dgm:pt>
    <dgm:pt modelId="{9A5EB2C9-1A69-4C43-8E5F-C3071D060856}" type="pres">
      <dgm:prSet presAssocID="{ACA901EE-56AA-4D1D-B81B-CB1A0BEC600D}" presName="gear2dstNode" presStyleLbl="node1" presStyleIdx="1" presStyleCnt="3"/>
      <dgm:spPr/>
      <dgm:t>
        <a:bodyPr/>
        <a:lstStyle/>
        <a:p>
          <a:endParaRPr lang="en-US"/>
        </a:p>
      </dgm:t>
    </dgm:pt>
    <dgm:pt modelId="{14030138-C5CD-4A2F-8E47-B0C9A0EF4A29}" type="pres">
      <dgm:prSet presAssocID="{798C8BC0-9CFF-479E-9BC7-4399B37BD946}" presName="gear3" presStyleLbl="node1" presStyleIdx="2" presStyleCnt="3" custLinFactX="-15720" custLinFactNeighborX="-100000" custLinFactNeighborY="41667"/>
      <dgm:spPr/>
      <dgm:t>
        <a:bodyPr/>
        <a:lstStyle/>
        <a:p>
          <a:endParaRPr lang="en-US"/>
        </a:p>
      </dgm:t>
    </dgm:pt>
    <dgm:pt modelId="{6934009D-DF06-4E4F-B8BC-B012175B9730}" type="pres">
      <dgm:prSet presAssocID="{798C8BC0-9CFF-479E-9BC7-4399B37BD946}" presName="gear3tx" presStyleLbl="node1" presStyleIdx="2" presStyleCnt="3">
        <dgm:presLayoutVars>
          <dgm:chMax val="1"/>
          <dgm:bulletEnabled val="1"/>
        </dgm:presLayoutVars>
      </dgm:prSet>
      <dgm:spPr/>
      <dgm:t>
        <a:bodyPr/>
        <a:lstStyle/>
        <a:p>
          <a:endParaRPr lang="en-US"/>
        </a:p>
      </dgm:t>
    </dgm:pt>
    <dgm:pt modelId="{9A8A9CA2-E069-4011-B044-4E97325C6AE2}" type="pres">
      <dgm:prSet presAssocID="{798C8BC0-9CFF-479E-9BC7-4399B37BD946}" presName="gear3srcNode" presStyleLbl="node1" presStyleIdx="2" presStyleCnt="3"/>
      <dgm:spPr/>
      <dgm:t>
        <a:bodyPr/>
        <a:lstStyle/>
        <a:p>
          <a:endParaRPr lang="en-US"/>
        </a:p>
      </dgm:t>
    </dgm:pt>
    <dgm:pt modelId="{9820E87E-D7E7-4E96-8694-207160FBE91C}" type="pres">
      <dgm:prSet presAssocID="{798C8BC0-9CFF-479E-9BC7-4399B37BD946}" presName="gear3dstNode" presStyleLbl="node1" presStyleIdx="2" presStyleCnt="3"/>
      <dgm:spPr/>
      <dgm:t>
        <a:bodyPr/>
        <a:lstStyle/>
        <a:p>
          <a:endParaRPr lang="en-US"/>
        </a:p>
      </dgm:t>
    </dgm:pt>
    <dgm:pt modelId="{AEC515E8-6832-42A9-9FC7-F29ECC598CED}" type="pres">
      <dgm:prSet presAssocID="{35719330-171A-4C34-8BC2-DE4264B8EAF1}" presName="connector1" presStyleLbl="sibTrans2D1" presStyleIdx="0" presStyleCnt="3" custAng="6225663" custScaleX="101108" custScaleY="106010" custLinFactNeighborX="-6955" custLinFactNeighborY="836"/>
      <dgm:spPr/>
      <dgm:t>
        <a:bodyPr/>
        <a:lstStyle/>
        <a:p>
          <a:endParaRPr lang="en-US"/>
        </a:p>
      </dgm:t>
    </dgm:pt>
    <dgm:pt modelId="{02C2CF9A-0A3C-481C-BB91-5C090B29E8CF}" type="pres">
      <dgm:prSet presAssocID="{7309CDDF-264F-44ED-9F75-E576C58FDF5F}" presName="connector2" presStyleLbl="sibTrans2D1" presStyleIdx="1" presStyleCnt="3" custAng="16200000" custLinFactNeighborX="6745" custLinFactNeighborY="13660"/>
      <dgm:spPr/>
      <dgm:t>
        <a:bodyPr/>
        <a:lstStyle/>
        <a:p>
          <a:endParaRPr lang="en-US"/>
        </a:p>
      </dgm:t>
    </dgm:pt>
    <dgm:pt modelId="{D639C496-C6EF-4B2B-AD5A-E95C57908129}" type="pres">
      <dgm:prSet presAssocID="{2D08E443-A8DF-43EE-AFAB-AD579F49284F}" presName="connector3" presStyleLbl="sibTrans2D1" presStyleIdx="2" presStyleCnt="3" custLinFactNeighborX="-93361" custLinFactNeighborY="37251"/>
      <dgm:spPr/>
      <dgm:t>
        <a:bodyPr/>
        <a:lstStyle/>
        <a:p>
          <a:endParaRPr lang="en-US"/>
        </a:p>
      </dgm:t>
    </dgm:pt>
  </dgm:ptLst>
  <dgm:cxnLst>
    <dgm:cxn modelId="{3EC4111C-1077-4F0D-BF21-27569441A591}" type="presOf" srcId="{78CA3483-519E-4E34-8878-3A162C2963AA}" destId="{B14061B9-2A0B-4240-A642-FFD05B730000}" srcOrd="2" destOrd="0" presId="urn:microsoft.com/office/officeart/2005/8/layout/gear1"/>
    <dgm:cxn modelId="{E929BEC9-29EE-40C5-8D4F-3E62FFA4ACD9}" type="presOf" srcId="{798C8BC0-9CFF-479E-9BC7-4399B37BD946}" destId="{14030138-C5CD-4A2F-8E47-B0C9A0EF4A29}" srcOrd="0" destOrd="0" presId="urn:microsoft.com/office/officeart/2005/8/layout/gear1"/>
    <dgm:cxn modelId="{A2354F8C-4A42-4228-B980-6C35858EBDF2}" srcId="{05FA4069-A572-4E97-9AE4-4525194872A2}" destId="{ACA901EE-56AA-4D1D-B81B-CB1A0BEC600D}" srcOrd="1" destOrd="0" parTransId="{869767F1-25ED-4DDE-9384-D4A63E6F42F2}" sibTransId="{7309CDDF-264F-44ED-9F75-E576C58FDF5F}"/>
    <dgm:cxn modelId="{21B40369-CF7A-4D1C-B12A-5F077EE45BF3}" srcId="{05FA4069-A572-4E97-9AE4-4525194872A2}" destId="{78CA3483-519E-4E34-8878-3A162C2963AA}" srcOrd="0" destOrd="0" parTransId="{F2236731-2B68-4536-94C8-EF1A9D69128E}" sibTransId="{35719330-171A-4C34-8BC2-DE4264B8EAF1}"/>
    <dgm:cxn modelId="{D02701CB-EF70-4BBF-BBEE-D84E85B5700E}" type="presOf" srcId="{798C8BC0-9CFF-479E-9BC7-4399B37BD946}" destId="{9A8A9CA2-E069-4011-B044-4E97325C6AE2}" srcOrd="2" destOrd="0" presId="urn:microsoft.com/office/officeart/2005/8/layout/gear1"/>
    <dgm:cxn modelId="{6EF26FD8-5606-47E2-B094-2A3A913FED23}" type="presOf" srcId="{7309CDDF-264F-44ED-9F75-E576C58FDF5F}" destId="{02C2CF9A-0A3C-481C-BB91-5C090B29E8CF}" srcOrd="0" destOrd="0" presId="urn:microsoft.com/office/officeart/2005/8/layout/gear1"/>
    <dgm:cxn modelId="{F5ECB2A0-1737-47AB-89FC-3272C12536B2}" type="presOf" srcId="{35719330-171A-4C34-8BC2-DE4264B8EAF1}" destId="{AEC515E8-6832-42A9-9FC7-F29ECC598CED}" srcOrd="0" destOrd="0" presId="urn:microsoft.com/office/officeart/2005/8/layout/gear1"/>
    <dgm:cxn modelId="{705D82B1-C81C-4BAC-B11D-51111D867971}" type="presOf" srcId="{798C8BC0-9CFF-479E-9BC7-4399B37BD946}" destId="{9820E87E-D7E7-4E96-8694-207160FBE91C}" srcOrd="3" destOrd="0" presId="urn:microsoft.com/office/officeart/2005/8/layout/gear1"/>
    <dgm:cxn modelId="{C0476DCA-8E4D-40DF-8740-3C6ABDD9956B}" type="presOf" srcId="{ACA901EE-56AA-4D1D-B81B-CB1A0BEC600D}" destId="{F91F5917-0BE6-44F1-875E-98AFB413FC4F}" srcOrd="1" destOrd="0" presId="urn:microsoft.com/office/officeart/2005/8/layout/gear1"/>
    <dgm:cxn modelId="{EAC81962-57C6-4AF4-9F62-3EF1B01EB4B6}" type="presOf" srcId="{ACA901EE-56AA-4D1D-B81B-CB1A0BEC600D}" destId="{9A5EB2C9-1A69-4C43-8E5F-C3071D060856}" srcOrd="2" destOrd="0" presId="urn:microsoft.com/office/officeart/2005/8/layout/gear1"/>
    <dgm:cxn modelId="{6BE6B2E5-3A5E-44D5-988A-D7080148BC94}" type="presOf" srcId="{ACA901EE-56AA-4D1D-B81B-CB1A0BEC600D}" destId="{CA054F45-A92A-4382-AF79-D512716C9B0A}" srcOrd="0" destOrd="0" presId="urn:microsoft.com/office/officeart/2005/8/layout/gear1"/>
    <dgm:cxn modelId="{80CC1BBE-EB17-4AA2-9CC8-FDA4B67E7386}" srcId="{05FA4069-A572-4E97-9AE4-4525194872A2}" destId="{798C8BC0-9CFF-479E-9BC7-4399B37BD946}" srcOrd="2" destOrd="0" parTransId="{43B3FC0B-4FF8-4246-9042-E25F8328B48E}" sibTransId="{2D08E443-A8DF-43EE-AFAB-AD579F49284F}"/>
    <dgm:cxn modelId="{81014BC0-CE15-4820-9841-5B214D97FE5B}" type="presOf" srcId="{798C8BC0-9CFF-479E-9BC7-4399B37BD946}" destId="{6934009D-DF06-4E4F-B8BC-B012175B9730}" srcOrd="1" destOrd="0" presId="urn:microsoft.com/office/officeart/2005/8/layout/gear1"/>
    <dgm:cxn modelId="{B4075265-7392-4065-89A1-B7852DD851BD}" type="presOf" srcId="{78CA3483-519E-4E34-8878-3A162C2963AA}" destId="{D4738A86-E613-4013-9D62-9D280A0A3757}" srcOrd="0" destOrd="0" presId="urn:microsoft.com/office/officeart/2005/8/layout/gear1"/>
    <dgm:cxn modelId="{21A24D01-E532-49B3-9E67-ADB4862C8CF2}" type="presOf" srcId="{2D08E443-A8DF-43EE-AFAB-AD579F49284F}" destId="{D639C496-C6EF-4B2B-AD5A-E95C57908129}" srcOrd="0" destOrd="0" presId="urn:microsoft.com/office/officeart/2005/8/layout/gear1"/>
    <dgm:cxn modelId="{B809B790-9D4E-4E14-820B-DFAC6286C495}" type="presOf" srcId="{05FA4069-A572-4E97-9AE4-4525194872A2}" destId="{88B8810E-08FE-4645-80A3-71FD91BCD5E6}" srcOrd="0" destOrd="0" presId="urn:microsoft.com/office/officeart/2005/8/layout/gear1"/>
    <dgm:cxn modelId="{1CC8169C-C2CB-495A-A1A2-C5335A5D2363}" type="presOf" srcId="{78CA3483-519E-4E34-8878-3A162C2963AA}" destId="{4B339FB8-FA40-41F5-BE6D-972C3399EDBC}" srcOrd="1" destOrd="0" presId="urn:microsoft.com/office/officeart/2005/8/layout/gear1"/>
    <dgm:cxn modelId="{5590C547-88C4-4F1E-8B5E-43EFE53F9A58}" type="presParOf" srcId="{88B8810E-08FE-4645-80A3-71FD91BCD5E6}" destId="{D4738A86-E613-4013-9D62-9D280A0A3757}" srcOrd="0" destOrd="0" presId="urn:microsoft.com/office/officeart/2005/8/layout/gear1"/>
    <dgm:cxn modelId="{F2000643-5080-4D12-9E93-13FA6FF32E2C}" type="presParOf" srcId="{88B8810E-08FE-4645-80A3-71FD91BCD5E6}" destId="{4B339FB8-FA40-41F5-BE6D-972C3399EDBC}" srcOrd="1" destOrd="0" presId="urn:microsoft.com/office/officeart/2005/8/layout/gear1"/>
    <dgm:cxn modelId="{17361A79-0553-4483-9C53-21BDD895D935}" type="presParOf" srcId="{88B8810E-08FE-4645-80A3-71FD91BCD5E6}" destId="{B14061B9-2A0B-4240-A642-FFD05B730000}" srcOrd="2" destOrd="0" presId="urn:microsoft.com/office/officeart/2005/8/layout/gear1"/>
    <dgm:cxn modelId="{1B92EB9A-F06D-43A1-A22A-52CA09373754}" type="presParOf" srcId="{88B8810E-08FE-4645-80A3-71FD91BCD5E6}" destId="{CA054F45-A92A-4382-AF79-D512716C9B0A}" srcOrd="3" destOrd="0" presId="urn:microsoft.com/office/officeart/2005/8/layout/gear1"/>
    <dgm:cxn modelId="{16680A13-4AEA-46A0-BBA3-A5C209AFCABC}" type="presParOf" srcId="{88B8810E-08FE-4645-80A3-71FD91BCD5E6}" destId="{F91F5917-0BE6-44F1-875E-98AFB413FC4F}" srcOrd="4" destOrd="0" presId="urn:microsoft.com/office/officeart/2005/8/layout/gear1"/>
    <dgm:cxn modelId="{1B94669B-CC47-40DD-A90D-C786743ED85D}" type="presParOf" srcId="{88B8810E-08FE-4645-80A3-71FD91BCD5E6}" destId="{9A5EB2C9-1A69-4C43-8E5F-C3071D060856}" srcOrd="5" destOrd="0" presId="urn:microsoft.com/office/officeart/2005/8/layout/gear1"/>
    <dgm:cxn modelId="{C2FFACE4-DBAC-41B6-A0BB-028659F83ACC}" type="presParOf" srcId="{88B8810E-08FE-4645-80A3-71FD91BCD5E6}" destId="{14030138-C5CD-4A2F-8E47-B0C9A0EF4A29}" srcOrd="6" destOrd="0" presId="urn:microsoft.com/office/officeart/2005/8/layout/gear1"/>
    <dgm:cxn modelId="{851D478B-1DCC-4C41-8FFE-4848196DABB8}" type="presParOf" srcId="{88B8810E-08FE-4645-80A3-71FD91BCD5E6}" destId="{6934009D-DF06-4E4F-B8BC-B012175B9730}" srcOrd="7" destOrd="0" presId="urn:microsoft.com/office/officeart/2005/8/layout/gear1"/>
    <dgm:cxn modelId="{05361935-5C7E-4634-9155-A6FB88D382A9}" type="presParOf" srcId="{88B8810E-08FE-4645-80A3-71FD91BCD5E6}" destId="{9A8A9CA2-E069-4011-B044-4E97325C6AE2}" srcOrd="8" destOrd="0" presId="urn:microsoft.com/office/officeart/2005/8/layout/gear1"/>
    <dgm:cxn modelId="{6DCD4E71-F190-47FD-AF6D-55C51CDBB0F1}" type="presParOf" srcId="{88B8810E-08FE-4645-80A3-71FD91BCD5E6}" destId="{9820E87E-D7E7-4E96-8694-207160FBE91C}" srcOrd="9" destOrd="0" presId="urn:microsoft.com/office/officeart/2005/8/layout/gear1"/>
    <dgm:cxn modelId="{E122BC61-2592-485C-9EE4-E34FA236F9BB}" type="presParOf" srcId="{88B8810E-08FE-4645-80A3-71FD91BCD5E6}" destId="{AEC515E8-6832-42A9-9FC7-F29ECC598CED}" srcOrd="10" destOrd="0" presId="urn:microsoft.com/office/officeart/2005/8/layout/gear1"/>
    <dgm:cxn modelId="{B666D751-6C85-428C-9886-96534444BBA9}" type="presParOf" srcId="{88B8810E-08FE-4645-80A3-71FD91BCD5E6}" destId="{02C2CF9A-0A3C-481C-BB91-5C090B29E8CF}" srcOrd="11" destOrd="0" presId="urn:microsoft.com/office/officeart/2005/8/layout/gear1"/>
    <dgm:cxn modelId="{D70B9699-EA62-4499-9287-BDF5FAAD4260}" type="presParOf" srcId="{88B8810E-08FE-4645-80A3-71FD91BCD5E6}" destId="{D639C496-C6EF-4B2B-AD5A-E95C57908129}" srcOrd="12" destOrd="0" presId="urn:microsoft.com/office/officeart/2005/8/layout/gear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24A972-84F5-48D2-85EE-E65723C34AC4}" type="doc">
      <dgm:prSet loTypeId="urn:microsoft.com/office/officeart/2005/8/layout/gear1" loCatId="cycle" qsTypeId="urn:microsoft.com/office/officeart/2005/8/quickstyle/simple1#8" qsCatId="simple" csTypeId="urn:microsoft.com/office/officeart/2005/8/colors/colorful4" csCatId="colorful" phldr="1"/>
      <dgm:spPr/>
    </dgm:pt>
    <dgm:pt modelId="{EBC4D7FD-EBEF-4DA8-AE2B-B67A9BEBA944}">
      <dgm:prSet phldrT="[Text]" custT="1"/>
      <dgm:spPr/>
      <dgm:t>
        <a:bodyPr/>
        <a:lstStyle/>
        <a:p>
          <a:r>
            <a:rPr lang="en-US" sz="1600" dirty="0" err="1" smtClean="0"/>
            <a:t>Floccu-lator</a:t>
          </a:r>
          <a:r>
            <a:rPr lang="en-US" sz="1600" dirty="0" smtClean="0"/>
            <a:t> Length</a:t>
          </a:r>
          <a:endParaRPr lang="en-US" sz="1600" dirty="0"/>
        </a:p>
      </dgm:t>
    </dgm:pt>
    <dgm:pt modelId="{38649660-827B-41B4-9DAE-E53850BDF4AD}" type="parTrans" cxnId="{A2509186-E40E-4469-9AB7-5B7BF7E46424}">
      <dgm:prSet/>
      <dgm:spPr/>
      <dgm:t>
        <a:bodyPr/>
        <a:lstStyle/>
        <a:p>
          <a:endParaRPr lang="en-US"/>
        </a:p>
      </dgm:t>
    </dgm:pt>
    <dgm:pt modelId="{AFBE88AB-657B-4603-ADF5-E46ECF0078ED}" type="sibTrans" cxnId="{A2509186-E40E-4469-9AB7-5B7BF7E46424}">
      <dgm:prSet/>
      <dgm:spPr/>
      <dgm:t>
        <a:bodyPr/>
        <a:lstStyle/>
        <a:p>
          <a:endParaRPr lang="en-US"/>
        </a:p>
      </dgm:t>
    </dgm:pt>
    <dgm:pt modelId="{3FEC3413-FA16-4BC1-A686-897CA47D3439}">
      <dgm:prSet phldrT="[Text]" custT="1"/>
      <dgm:spPr/>
      <dgm:t>
        <a:bodyPr/>
        <a:lstStyle/>
        <a:p>
          <a:pPr>
            <a:spcAft>
              <a:spcPts val="0"/>
            </a:spcAft>
          </a:pPr>
          <a:r>
            <a:rPr lang="en-US" sz="1600" dirty="0" smtClean="0"/>
            <a:t>Capture Velocity</a:t>
          </a:r>
        </a:p>
        <a:p>
          <a:pPr>
            <a:spcAft>
              <a:spcPts val="0"/>
            </a:spcAft>
          </a:pPr>
          <a:r>
            <a:rPr lang="en-US" sz="1600" dirty="0" smtClean="0"/>
            <a:t>Ratio</a:t>
          </a:r>
          <a:endParaRPr lang="en-US" sz="1600" dirty="0"/>
        </a:p>
      </dgm:t>
    </dgm:pt>
    <dgm:pt modelId="{CE3B1801-20C1-44FE-85B2-7BC0E6E8988F}" type="parTrans" cxnId="{8DD867B7-0104-47FE-A4F1-93FEDD12371D}">
      <dgm:prSet/>
      <dgm:spPr/>
      <dgm:t>
        <a:bodyPr/>
        <a:lstStyle/>
        <a:p>
          <a:endParaRPr lang="en-US"/>
        </a:p>
      </dgm:t>
    </dgm:pt>
    <dgm:pt modelId="{792F3E05-06D7-4FE9-8D5B-C1B1F8C1AEE5}" type="sibTrans" cxnId="{8DD867B7-0104-47FE-A4F1-93FEDD12371D}">
      <dgm:prSet/>
      <dgm:spPr/>
      <dgm:t>
        <a:bodyPr/>
        <a:lstStyle/>
        <a:p>
          <a:endParaRPr lang="en-US"/>
        </a:p>
      </dgm:t>
    </dgm:pt>
    <dgm:pt modelId="{77CAD813-61EA-47BC-854D-066F4294736F}" type="pres">
      <dgm:prSet presAssocID="{AC24A972-84F5-48D2-85EE-E65723C34AC4}" presName="composite" presStyleCnt="0">
        <dgm:presLayoutVars>
          <dgm:chMax val="3"/>
          <dgm:animLvl val="lvl"/>
          <dgm:resizeHandles val="exact"/>
        </dgm:presLayoutVars>
      </dgm:prSet>
      <dgm:spPr/>
    </dgm:pt>
    <dgm:pt modelId="{E04D84BD-A164-4466-81B4-4F9F6BB430B4}" type="pres">
      <dgm:prSet presAssocID="{3FEC3413-FA16-4BC1-A686-897CA47D3439}" presName="gear1" presStyleLbl="node1" presStyleIdx="0" presStyleCnt="2" custScaleX="109653" custScaleY="104395" custLinFactNeighborX="64459" custLinFactNeighborY="14011">
        <dgm:presLayoutVars>
          <dgm:chMax val="1"/>
          <dgm:bulletEnabled val="1"/>
        </dgm:presLayoutVars>
      </dgm:prSet>
      <dgm:spPr/>
      <dgm:t>
        <a:bodyPr/>
        <a:lstStyle/>
        <a:p>
          <a:endParaRPr lang="en-US"/>
        </a:p>
      </dgm:t>
    </dgm:pt>
    <dgm:pt modelId="{4EDA8CD0-EDEF-46CB-B7C2-B89CCC3C4C41}" type="pres">
      <dgm:prSet presAssocID="{3FEC3413-FA16-4BC1-A686-897CA47D3439}" presName="gear1srcNode" presStyleLbl="node1" presStyleIdx="0" presStyleCnt="2"/>
      <dgm:spPr/>
      <dgm:t>
        <a:bodyPr/>
        <a:lstStyle/>
        <a:p>
          <a:endParaRPr lang="en-US"/>
        </a:p>
      </dgm:t>
    </dgm:pt>
    <dgm:pt modelId="{B88C321E-C7A8-45D5-BA10-12833FC9CBD2}" type="pres">
      <dgm:prSet presAssocID="{3FEC3413-FA16-4BC1-A686-897CA47D3439}" presName="gear1dstNode" presStyleLbl="node1" presStyleIdx="0" presStyleCnt="2"/>
      <dgm:spPr/>
      <dgm:t>
        <a:bodyPr/>
        <a:lstStyle/>
        <a:p>
          <a:endParaRPr lang="en-US"/>
        </a:p>
      </dgm:t>
    </dgm:pt>
    <dgm:pt modelId="{BA368CF0-2594-416C-BC2E-62F71B46DCCD}" type="pres">
      <dgm:prSet presAssocID="{EBC4D7FD-EBEF-4DA8-AE2B-B67A9BEBA944}" presName="gear2" presStyleLbl="node1" presStyleIdx="1" presStyleCnt="2" custScaleX="158446" custScaleY="162834" custLinFactNeighborX="18009" custLinFactNeighborY="15742">
        <dgm:presLayoutVars>
          <dgm:chMax val="1"/>
          <dgm:bulletEnabled val="1"/>
        </dgm:presLayoutVars>
      </dgm:prSet>
      <dgm:spPr/>
      <dgm:t>
        <a:bodyPr/>
        <a:lstStyle/>
        <a:p>
          <a:endParaRPr lang="en-US"/>
        </a:p>
      </dgm:t>
    </dgm:pt>
    <dgm:pt modelId="{6D74496F-3392-4B72-AF23-E15DA192B5ED}" type="pres">
      <dgm:prSet presAssocID="{EBC4D7FD-EBEF-4DA8-AE2B-B67A9BEBA944}" presName="gear2srcNode" presStyleLbl="node1" presStyleIdx="1" presStyleCnt="2"/>
      <dgm:spPr/>
      <dgm:t>
        <a:bodyPr/>
        <a:lstStyle/>
        <a:p>
          <a:endParaRPr lang="en-US"/>
        </a:p>
      </dgm:t>
    </dgm:pt>
    <dgm:pt modelId="{3D277594-B37D-4821-BDE7-E0ED282693E8}" type="pres">
      <dgm:prSet presAssocID="{EBC4D7FD-EBEF-4DA8-AE2B-B67A9BEBA944}" presName="gear2dstNode" presStyleLbl="node1" presStyleIdx="1" presStyleCnt="2"/>
      <dgm:spPr/>
      <dgm:t>
        <a:bodyPr/>
        <a:lstStyle/>
        <a:p>
          <a:endParaRPr lang="en-US"/>
        </a:p>
      </dgm:t>
    </dgm:pt>
    <dgm:pt modelId="{C4153921-E8A7-4580-87E7-17A488A305B9}" type="pres">
      <dgm:prSet presAssocID="{792F3E05-06D7-4FE9-8D5B-C1B1F8C1AEE5}" presName="connector1" presStyleLbl="sibTrans2D1" presStyleIdx="0" presStyleCnt="2" custAng="12768415" custFlipHor="1" custScaleX="107237" custScaleY="101238" custLinFactNeighborX="46093" custLinFactNeighborY="14240"/>
      <dgm:spPr/>
      <dgm:t>
        <a:bodyPr/>
        <a:lstStyle/>
        <a:p>
          <a:endParaRPr lang="en-US"/>
        </a:p>
      </dgm:t>
    </dgm:pt>
    <dgm:pt modelId="{07C23B51-E63A-4A9E-8CFF-F021551169C8}" type="pres">
      <dgm:prSet presAssocID="{AFBE88AB-657B-4603-ADF5-E46ECF0078ED}" presName="connector2" presStyleLbl="sibTrans2D1" presStyleIdx="1" presStyleCnt="2" custAng="18495153" custFlipVert="1" custLinFactNeighborX="-9200" custLinFactNeighborY="1746"/>
      <dgm:spPr/>
      <dgm:t>
        <a:bodyPr/>
        <a:lstStyle/>
        <a:p>
          <a:endParaRPr lang="en-US"/>
        </a:p>
      </dgm:t>
    </dgm:pt>
  </dgm:ptLst>
  <dgm:cxnLst>
    <dgm:cxn modelId="{07714D98-6804-40D7-9DCD-0629B5377F0E}" type="presOf" srcId="{792F3E05-06D7-4FE9-8D5B-C1B1F8C1AEE5}" destId="{C4153921-E8A7-4580-87E7-17A488A305B9}" srcOrd="0" destOrd="0" presId="urn:microsoft.com/office/officeart/2005/8/layout/gear1"/>
    <dgm:cxn modelId="{D75F0AED-D0A9-48B3-AC7E-EDAF7E6EC701}" type="presOf" srcId="{3FEC3413-FA16-4BC1-A686-897CA47D3439}" destId="{B88C321E-C7A8-45D5-BA10-12833FC9CBD2}" srcOrd="2" destOrd="0" presId="urn:microsoft.com/office/officeart/2005/8/layout/gear1"/>
    <dgm:cxn modelId="{A2509186-E40E-4469-9AB7-5B7BF7E46424}" srcId="{AC24A972-84F5-48D2-85EE-E65723C34AC4}" destId="{EBC4D7FD-EBEF-4DA8-AE2B-B67A9BEBA944}" srcOrd="1" destOrd="0" parTransId="{38649660-827B-41B4-9DAE-E53850BDF4AD}" sibTransId="{AFBE88AB-657B-4603-ADF5-E46ECF0078ED}"/>
    <dgm:cxn modelId="{D290E101-8106-4524-852F-6723A2FA459E}" type="presOf" srcId="{EBC4D7FD-EBEF-4DA8-AE2B-B67A9BEBA944}" destId="{BA368CF0-2594-416C-BC2E-62F71B46DCCD}" srcOrd="0" destOrd="0" presId="urn:microsoft.com/office/officeart/2005/8/layout/gear1"/>
    <dgm:cxn modelId="{2140F5C4-42B9-4DCF-8DC2-572474E1A97A}" type="presOf" srcId="{EBC4D7FD-EBEF-4DA8-AE2B-B67A9BEBA944}" destId="{3D277594-B37D-4821-BDE7-E0ED282693E8}" srcOrd="2" destOrd="0" presId="urn:microsoft.com/office/officeart/2005/8/layout/gear1"/>
    <dgm:cxn modelId="{8DD867B7-0104-47FE-A4F1-93FEDD12371D}" srcId="{AC24A972-84F5-48D2-85EE-E65723C34AC4}" destId="{3FEC3413-FA16-4BC1-A686-897CA47D3439}" srcOrd="0" destOrd="0" parTransId="{CE3B1801-20C1-44FE-85B2-7BC0E6E8988F}" sibTransId="{792F3E05-06D7-4FE9-8D5B-C1B1F8C1AEE5}"/>
    <dgm:cxn modelId="{DEE66B9F-1DE5-4421-8F87-8224C19CE0A7}" type="presOf" srcId="{3FEC3413-FA16-4BC1-A686-897CA47D3439}" destId="{E04D84BD-A164-4466-81B4-4F9F6BB430B4}" srcOrd="0" destOrd="0" presId="urn:microsoft.com/office/officeart/2005/8/layout/gear1"/>
    <dgm:cxn modelId="{25F1E263-4AD6-42D4-A602-6177E0F6E002}" type="presOf" srcId="{AC24A972-84F5-48D2-85EE-E65723C34AC4}" destId="{77CAD813-61EA-47BC-854D-066F4294736F}" srcOrd="0" destOrd="0" presId="urn:microsoft.com/office/officeart/2005/8/layout/gear1"/>
    <dgm:cxn modelId="{A8158CF9-FFC5-479C-AAE3-06B1B1AEE9AC}" type="presOf" srcId="{AFBE88AB-657B-4603-ADF5-E46ECF0078ED}" destId="{07C23B51-E63A-4A9E-8CFF-F021551169C8}" srcOrd="0" destOrd="0" presId="urn:microsoft.com/office/officeart/2005/8/layout/gear1"/>
    <dgm:cxn modelId="{D1DE61CE-982B-4FDF-8300-09F75D6EE3B3}" type="presOf" srcId="{EBC4D7FD-EBEF-4DA8-AE2B-B67A9BEBA944}" destId="{6D74496F-3392-4B72-AF23-E15DA192B5ED}" srcOrd="1" destOrd="0" presId="urn:microsoft.com/office/officeart/2005/8/layout/gear1"/>
    <dgm:cxn modelId="{0A5DBA96-D8E6-4268-A783-848BADA4C1D1}" type="presOf" srcId="{3FEC3413-FA16-4BC1-A686-897CA47D3439}" destId="{4EDA8CD0-EDEF-46CB-B7C2-B89CCC3C4C41}" srcOrd="1" destOrd="0" presId="urn:microsoft.com/office/officeart/2005/8/layout/gear1"/>
    <dgm:cxn modelId="{F21194C6-C3B8-4101-B3E2-F758D6FA4BA2}" type="presParOf" srcId="{77CAD813-61EA-47BC-854D-066F4294736F}" destId="{E04D84BD-A164-4466-81B4-4F9F6BB430B4}" srcOrd="0" destOrd="0" presId="urn:microsoft.com/office/officeart/2005/8/layout/gear1"/>
    <dgm:cxn modelId="{18F607AC-4D6B-40BF-8476-D906426EC609}" type="presParOf" srcId="{77CAD813-61EA-47BC-854D-066F4294736F}" destId="{4EDA8CD0-EDEF-46CB-B7C2-B89CCC3C4C41}" srcOrd="1" destOrd="0" presId="urn:microsoft.com/office/officeart/2005/8/layout/gear1"/>
    <dgm:cxn modelId="{4428E9A7-B2A4-42E1-85B5-E95721BA9B42}" type="presParOf" srcId="{77CAD813-61EA-47BC-854D-066F4294736F}" destId="{B88C321E-C7A8-45D5-BA10-12833FC9CBD2}" srcOrd="2" destOrd="0" presId="urn:microsoft.com/office/officeart/2005/8/layout/gear1"/>
    <dgm:cxn modelId="{11425603-1417-405D-AAB2-D0E60E3C3397}" type="presParOf" srcId="{77CAD813-61EA-47BC-854D-066F4294736F}" destId="{BA368CF0-2594-416C-BC2E-62F71B46DCCD}" srcOrd="3" destOrd="0" presId="urn:microsoft.com/office/officeart/2005/8/layout/gear1"/>
    <dgm:cxn modelId="{32F7B2E3-033C-4A92-99F2-5F9D55E82DF3}" type="presParOf" srcId="{77CAD813-61EA-47BC-854D-066F4294736F}" destId="{6D74496F-3392-4B72-AF23-E15DA192B5ED}" srcOrd="4" destOrd="0" presId="urn:microsoft.com/office/officeart/2005/8/layout/gear1"/>
    <dgm:cxn modelId="{BEC4EF42-278F-4055-97A5-8175AFBF62C9}" type="presParOf" srcId="{77CAD813-61EA-47BC-854D-066F4294736F}" destId="{3D277594-B37D-4821-BDE7-E0ED282693E8}" srcOrd="5" destOrd="0" presId="urn:microsoft.com/office/officeart/2005/8/layout/gear1"/>
    <dgm:cxn modelId="{BC5E0040-F0FC-4029-B8BD-EF4DC5FEA299}" type="presParOf" srcId="{77CAD813-61EA-47BC-854D-066F4294736F}" destId="{C4153921-E8A7-4580-87E7-17A488A305B9}" srcOrd="6" destOrd="0" presId="urn:microsoft.com/office/officeart/2005/8/layout/gear1"/>
    <dgm:cxn modelId="{72730FEC-92EF-4EBA-A5BE-EC716B906502}" type="presParOf" srcId="{77CAD813-61EA-47BC-854D-066F4294736F}" destId="{07C23B51-E63A-4A9E-8CFF-F021551169C8}" srcOrd="7" destOrd="0" presId="urn:microsoft.com/office/officeart/2005/8/layout/gear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5FA4069-A572-4E97-9AE4-4525194872A2}" type="doc">
      <dgm:prSet loTypeId="urn:microsoft.com/office/officeart/2005/8/layout/gear1" loCatId="cycle" qsTypeId="urn:microsoft.com/office/officeart/2005/8/quickstyle/simple1#9" qsCatId="simple" csTypeId="urn:microsoft.com/office/officeart/2005/8/colors/colorful2" csCatId="colorful" phldr="1"/>
      <dgm:spPr/>
    </dgm:pt>
    <dgm:pt modelId="{78CA3483-519E-4E34-8878-3A162C2963AA}">
      <dgm:prSet phldrT="[Text]" custT="1"/>
      <dgm:spPr>
        <a:ln w="76200">
          <a:noFill/>
        </a:ln>
      </dgm:spPr>
      <dgm:t>
        <a:bodyPr/>
        <a:lstStyle/>
        <a:p>
          <a:r>
            <a:rPr lang="en-US" sz="2800" dirty="0" err="1" smtClean="0"/>
            <a:t>Upflow</a:t>
          </a:r>
          <a:r>
            <a:rPr lang="en-US" sz="2800" dirty="0" smtClean="0"/>
            <a:t> Velocity</a:t>
          </a:r>
          <a:endParaRPr lang="en-US" sz="2800" dirty="0"/>
        </a:p>
      </dgm:t>
    </dgm:pt>
    <dgm:pt modelId="{F2236731-2B68-4536-94C8-EF1A9D69128E}" type="parTrans" cxnId="{21B40369-CF7A-4D1C-B12A-5F077EE45BF3}">
      <dgm:prSet/>
      <dgm:spPr/>
      <dgm:t>
        <a:bodyPr/>
        <a:lstStyle/>
        <a:p>
          <a:endParaRPr lang="en-US"/>
        </a:p>
      </dgm:t>
    </dgm:pt>
    <dgm:pt modelId="{35719330-171A-4C34-8BC2-DE4264B8EAF1}" type="sibTrans" cxnId="{21B40369-CF7A-4D1C-B12A-5F077EE45BF3}">
      <dgm:prSet/>
      <dgm:spPr/>
      <dgm:t>
        <a:bodyPr/>
        <a:lstStyle/>
        <a:p>
          <a:endParaRPr lang="en-US"/>
        </a:p>
      </dgm:t>
    </dgm:pt>
    <dgm:pt modelId="{ACA901EE-56AA-4D1D-B81B-CB1A0BEC600D}">
      <dgm:prSet phldrT="[Text]"/>
      <dgm:spPr>
        <a:solidFill>
          <a:schemeClr val="bg1">
            <a:lumMod val="75000"/>
          </a:schemeClr>
        </a:solidFill>
      </dgm:spPr>
      <dgm:t>
        <a:bodyPr/>
        <a:lstStyle/>
        <a:p>
          <a:r>
            <a:rPr lang="en-US" dirty="0" err="1" smtClean="0"/>
            <a:t>Floc</a:t>
          </a:r>
          <a:r>
            <a:rPr lang="en-US" dirty="0" smtClean="0"/>
            <a:t> Recycle Ratio</a:t>
          </a:r>
          <a:endParaRPr lang="en-US" dirty="0"/>
        </a:p>
      </dgm:t>
    </dgm:pt>
    <dgm:pt modelId="{869767F1-25ED-4DDE-9384-D4A63E6F42F2}" type="parTrans" cxnId="{A2354F8C-4A42-4228-B980-6C35858EBDF2}">
      <dgm:prSet/>
      <dgm:spPr/>
      <dgm:t>
        <a:bodyPr/>
        <a:lstStyle/>
        <a:p>
          <a:endParaRPr lang="en-US"/>
        </a:p>
      </dgm:t>
    </dgm:pt>
    <dgm:pt modelId="{7309CDDF-264F-44ED-9F75-E576C58FDF5F}" type="sibTrans" cxnId="{A2354F8C-4A42-4228-B980-6C35858EBDF2}">
      <dgm:prSet/>
      <dgm:spPr>
        <a:solidFill>
          <a:schemeClr val="bg1">
            <a:lumMod val="75000"/>
          </a:schemeClr>
        </a:solidFill>
      </dgm:spPr>
      <dgm:t>
        <a:bodyPr/>
        <a:lstStyle/>
        <a:p>
          <a:endParaRPr lang="en-US"/>
        </a:p>
      </dgm:t>
    </dgm:pt>
    <dgm:pt modelId="{798C8BC0-9CFF-479E-9BC7-4399B37BD946}">
      <dgm:prSet phldrT="[Text]"/>
      <dgm:spPr>
        <a:solidFill>
          <a:schemeClr val="bg1">
            <a:lumMod val="75000"/>
          </a:schemeClr>
        </a:solidFill>
      </dgm:spPr>
      <dgm:t>
        <a:bodyPr/>
        <a:lstStyle/>
        <a:p>
          <a:r>
            <a:rPr lang="en-US" dirty="0" smtClean="0"/>
            <a:t>Coagulant Dose</a:t>
          </a:r>
          <a:endParaRPr lang="en-US" dirty="0"/>
        </a:p>
      </dgm:t>
    </dgm:pt>
    <dgm:pt modelId="{43B3FC0B-4FF8-4246-9042-E25F8328B48E}" type="parTrans" cxnId="{80CC1BBE-EB17-4AA2-9CC8-FDA4B67E7386}">
      <dgm:prSet/>
      <dgm:spPr/>
      <dgm:t>
        <a:bodyPr/>
        <a:lstStyle/>
        <a:p>
          <a:endParaRPr lang="en-US"/>
        </a:p>
      </dgm:t>
    </dgm:pt>
    <dgm:pt modelId="{2D08E443-A8DF-43EE-AFAB-AD579F49284F}" type="sibTrans" cxnId="{80CC1BBE-EB17-4AA2-9CC8-FDA4B67E7386}">
      <dgm:prSet/>
      <dgm:spPr>
        <a:solidFill>
          <a:schemeClr val="bg1">
            <a:lumMod val="75000"/>
          </a:schemeClr>
        </a:solidFill>
      </dgm:spPr>
      <dgm:t>
        <a:bodyPr/>
        <a:lstStyle/>
        <a:p>
          <a:endParaRPr lang="en-US"/>
        </a:p>
      </dgm:t>
    </dgm:pt>
    <dgm:pt modelId="{88B8810E-08FE-4645-80A3-71FD91BCD5E6}" type="pres">
      <dgm:prSet presAssocID="{05FA4069-A572-4E97-9AE4-4525194872A2}" presName="composite" presStyleCnt="0">
        <dgm:presLayoutVars>
          <dgm:chMax val="3"/>
          <dgm:animLvl val="lvl"/>
          <dgm:resizeHandles val="exact"/>
        </dgm:presLayoutVars>
      </dgm:prSet>
      <dgm:spPr/>
    </dgm:pt>
    <dgm:pt modelId="{D4738A86-E613-4013-9D62-9D280A0A3757}" type="pres">
      <dgm:prSet presAssocID="{78CA3483-519E-4E34-8878-3A162C2963AA}" presName="gear1" presStyleLbl="node1" presStyleIdx="0" presStyleCnt="3" custLinFactNeighborY="2479">
        <dgm:presLayoutVars>
          <dgm:chMax val="1"/>
          <dgm:bulletEnabled val="1"/>
        </dgm:presLayoutVars>
      </dgm:prSet>
      <dgm:spPr/>
      <dgm:t>
        <a:bodyPr/>
        <a:lstStyle/>
        <a:p>
          <a:endParaRPr lang="en-US"/>
        </a:p>
      </dgm:t>
    </dgm:pt>
    <dgm:pt modelId="{4B339FB8-FA40-41F5-BE6D-972C3399EDBC}" type="pres">
      <dgm:prSet presAssocID="{78CA3483-519E-4E34-8878-3A162C2963AA}" presName="gear1srcNode" presStyleLbl="node1" presStyleIdx="0" presStyleCnt="3"/>
      <dgm:spPr/>
      <dgm:t>
        <a:bodyPr/>
        <a:lstStyle/>
        <a:p>
          <a:endParaRPr lang="en-US"/>
        </a:p>
      </dgm:t>
    </dgm:pt>
    <dgm:pt modelId="{B14061B9-2A0B-4240-A642-FFD05B730000}" type="pres">
      <dgm:prSet presAssocID="{78CA3483-519E-4E34-8878-3A162C2963AA}" presName="gear1dstNode" presStyleLbl="node1" presStyleIdx="0" presStyleCnt="3"/>
      <dgm:spPr/>
      <dgm:t>
        <a:bodyPr/>
        <a:lstStyle/>
        <a:p>
          <a:endParaRPr lang="en-US"/>
        </a:p>
      </dgm:t>
    </dgm:pt>
    <dgm:pt modelId="{CA054F45-A92A-4382-AF79-D512716C9B0A}" type="pres">
      <dgm:prSet presAssocID="{ACA901EE-56AA-4D1D-B81B-CB1A0BEC600D}" presName="gear2" presStyleLbl="node1" presStyleIdx="1" presStyleCnt="3" custLinFactNeighborX="3958" custLinFactNeighborY="-1875">
        <dgm:presLayoutVars>
          <dgm:chMax val="1"/>
          <dgm:bulletEnabled val="1"/>
        </dgm:presLayoutVars>
      </dgm:prSet>
      <dgm:spPr/>
      <dgm:t>
        <a:bodyPr/>
        <a:lstStyle/>
        <a:p>
          <a:endParaRPr lang="en-US"/>
        </a:p>
      </dgm:t>
    </dgm:pt>
    <dgm:pt modelId="{F91F5917-0BE6-44F1-875E-98AFB413FC4F}" type="pres">
      <dgm:prSet presAssocID="{ACA901EE-56AA-4D1D-B81B-CB1A0BEC600D}" presName="gear2srcNode" presStyleLbl="node1" presStyleIdx="1" presStyleCnt="3"/>
      <dgm:spPr/>
      <dgm:t>
        <a:bodyPr/>
        <a:lstStyle/>
        <a:p>
          <a:endParaRPr lang="en-US"/>
        </a:p>
      </dgm:t>
    </dgm:pt>
    <dgm:pt modelId="{9A5EB2C9-1A69-4C43-8E5F-C3071D060856}" type="pres">
      <dgm:prSet presAssocID="{ACA901EE-56AA-4D1D-B81B-CB1A0BEC600D}" presName="gear2dstNode" presStyleLbl="node1" presStyleIdx="1" presStyleCnt="3"/>
      <dgm:spPr/>
      <dgm:t>
        <a:bodyPr/>
        <a:lstStyle/>
        <a:p>
          <a:endParaRPr lang="en-US"/>
        </a:p>
      </dgm:t>
    </dgm:pt>
    <dgm:pt modelId="{14030138-C5CD-4A2F-8E47-B0C9A0EF4A29}" type="pres">
      <dgm:prSet presAssocID="{798C8BC0-9CFF-479E-9BC7-4399B37BD946}" presName="gear3" presStyleLbl="node1" presStyleIdx="2" presStyleCnt="3" custLinFactX="-15720" custLinFactNeighborX="-100000" custLinFactNeighborY="41667"/>
      <dgm:spPr/>
      <dgm:t>
        <a:bodyPr/>
        <a:lstStyle/>
        <a:p>
          <a:endParaRPr lang="en-US"/>
        </a:p>
      </dgm:t>
    </dgm:pt>
    <dgm:pt modelId="{6934009D-DF06-4E4F-B8BC-B012175B9730}" type="pres">
      <dgm:prSet presAssocID="{798C8BC0-9CFF-479E-9BC7-4399B37BD946}" presName="gear3tx" presStyleLbl="node1" presStyleIdx="2" presStyleCnt="3">
        <dgm:presLayoutVars>
          <dgm:chMax val="1"/>
          <dgm:bulletEnabled val="1"/>
        </dgm:presLayoutVars>
      </dgm:prSet>
      <dgm:spPr/>
      <dgm:t>
        <a:bodyPr/>
        <a:lstStyle/>
        <a:p>
          <a:endParaRPr lang="en-US"/>
        </a:p>
      </dgm:t>
    </dgm:pt>
    <dgm:pt modelId="{9A8A9CA2-E069-4011-B044-4E97325C6AE2}" type="pres">
      <dgm:prSet presAssocID="{798C8BC0-9CFF-479E-9BC7-4399B37BD946}" presName="gear3srcNode" presStyleLbl="node1" presStyleIdx="2" presStyleCnt="3"/>
      <dgm:spPr/>
      <dgm:t>
        <a:bodyPr/>
        <a:lstStyle/>
        <a:p>
          <a:endParaRPr lang="en-US"/>
        </a:p>
      </dgm:t>
    </dgm:pt>
    <dgm:pt modelId="{9820E87E-D7E7-4E96-8694-207160FBE91C}" type="pres">
      <dgm:prSet presAssocID="{798C8BC0-9CFF-479E-9BC7-4399B37BD946}" presName="gear3dstNode" presStyleLbl="node1" presStyleIdx="2" presStyleCnt="3"/>
      <dgm:spPr/>
      <dgm:t>
        <a:bodyPr/>
        <a:lstStyle/>
        <a:p>
          <a:endParaRPr lang="en-US"/>
        </a:p>
      </dgm:t>
    </dgm:pt>
    <dgm:pt modelId="{AEC515E8-6832-42A9-9FC7-F29ECC598CED}" type="pres">
      <dgm:prSet presAssocID="{35719330-171A-4C34-8BC2-DE4264B8EAF1}" presName="connector1" presStyleLbl="sibTrans2D1" presStyleIdx="0" presStyleCnt="3" custAng="6225663" custScaleX="101108" custScaleY="106010" custLinFactNeighborX="-6955" custLinFactNeighborY="836"/>
      <dgm:spPr/>
      <dgm:t>
        <a:bodyPr/>
        <a:lstStyle/>
        <a:p>
          <a:endParaRPr lang="en-US"/>
        </a:p>
      </dgm:t>
    </dgm:pt>
    <dgm:pt modelId="{02C2CF9A-0A3C-481C-BB91-5C090B29E8CF}" type="pres">
      <dgm:prSet presAssocID="{7309CDDF-264F-44ED-9F75-E576C58FDF5F}" presName="connector2" presStyleLbl="sibTrans2D1" presStyleIdx="1" presStyleCnt="3" custAng="16200000" custLinFactNeighborX="6745" custLinFactNeighborY="13660"/>
      <dgm:spPr/>
      <dgm:t>
        <a:bodyPr/>
        <a:lstStyle/>
        <a:p>
          <a:endParaRPr lang="en-US"/>
        </a:p>
      </dgm:t>
    </dgm:pt>
    <dgm:pt modelId="{D639C496-C6EF-4B2B-AD5A-E95C57908129}" type="pres">
      <dgm:prSet presAssocID="{2D08E443-A8DF-43EE-AFAB-AD579F49284F}" presName="connector3" presStyleLbl="sibTrans2D1" presStyleIdx="2" presStyleCnt="3" custLinFactNeighborX="-93361" custLinFactNeighborY="37251"/>
      <dgm:spPr/>
      <dgm:t>
        <a:bodyPr/>
        <a:lstStyle/>
        <a:p>
          <a:endParaRPr lang="en-US"/>
        </a:p>
      </dgm:t>
    </dgm:pt>
  </dgm:ptLst>
  <dgm:cxnLst>
    <dgm:cxn modelId="{DDB10C59-AE89-4B91-9570-460E60B963A8}" type="presOf" srcId="{35719330-171A-4C34-8BC2-DE4264B8EAF1}" destId="{AEC515E8-6832-42A9-9FC7-F29ECC598CED}" srcOrd="0" destOrd="0" presId="urn:microsoft.com/office/officeart/2005/8/layout/gear1"/>
    <dgm:cxn modelId="{2AAFBABA-E536-4E3B-A734-0AB20DFD9EA3}" type="presOf" srcId="{ACA901EE-56AA-4D1D-B81B-CB1A0BEC600D}" destId="{CA054F45-A92A-4382-AF79-D512716C9B0A}" srcOrd="0" destOrd="0" presId="urn:microsoft.com/office/officeart/2005/8/layout/gear1"/>
    <dgm:cxn modelId="{A2354F8C-4A42-4228-B980-6C35858EBDF2}" srcId="{05FA4069-A572-4E97-9AE4-4525194872A2}" destId="{ACA901EE-56AA-4D1D-B81B-CB1A0BEC600D}" srcOrd="1" destOrd="0" parTransId="{869767F1-25ED-4DDE-9384-D4A63E6F42F2}" sibTransId="{7309CDDF-264F-44ED-9F75-E576C58FDF5F}"/>
    <dgm:cxn modelId="{019B64DB-1214-44E2-A648-F221FA34753F}" type="presOf" srcId="{798C8BC0-9CFF-479E-9BC7-4399B37BD946}" destId="{9A8A9CA2-E069-4011-B044-4E97325C6AE2}" srcOrd="2" destOrd="0" presId="urn:microsoft.com/office/officeart/2005/8/layout/gear1"/>
    <dgm:cxn modelId="{21B40369-CF7A-4D1C-B12A-5F077EE45BF3}" srcId="{05FA4069-A572-4E97-9AE4-4525194872A2}" destId="{78CA3483-519E-4E34-8878-3A162C2963AA}" srcOrd="0" destOrd="0" parTransId="{F2236731-2B68-4536-94C8-EF1A9D69128E}" sibTransId="{35719330-171A-4C34-8BC2-DE4264B8EAF1}"/>
    <dgm:cxn modelId="{7E2B8DC4-95AD-43F2-BF26-09F0AE332BF7}" type="presOf" srcId="{7309CDDF-264F-44ED-9F75-E576C58FDF5F}" destId="{02C2CF9A-0A3C-481C-BB91-5C090B29E8CF}" srcOrd="0" destOrd="0" presId="urn:microsoft.com/office/officeart/2005/8/layout/gear1"/>
    <dgm:cxn modelId="{D923A008-7F9C-4614-B16B-92FF5C8EC923}" type="presOf" srcId="{2D08E443-A8DF-43EE-AFAB-AD579F49284F}" destId="{D639C496-C6EF-4B2B-AD5A-E95C57908129}" srcOrd="0" destOrd="0" presId="urn:microsoft.com/office/officeart/2005/8/layout/gear1"/>
    <dgm:cxn modelId="{714F5CFD-8912-46B6-8D72-9830FB41AAE3}" type="presOf" srcId="{798C8BC0-9CFF-479E-9BC7-4399B37BD946}" destId="{14030138-C5CD-4A2F-8E47-B0C9A0EF4A29}" srcOrd="0" destOrd="0" presId="urn:microsoft.com/office/officeart/2005/8/layout/gear1"/>
    <dgm:cxn modelId="{5E9840DC-665A-416E-BBA6-3E952293496A}" type="presOf" srcId="{78CA3483-519E-4E34-8878-3A162C2963AA}" destId="{D4738A86-E613-4013-9D62-9D280A0A3757}" srcOrd="0" destOrd="0" presId="urn:microsoft.com/office/officeart/2005/8/layout/gear1"/>
    <dgm:cxn modelId="{2084A3FF-3E5F-4AEE-AFE2-44D3D506AA49}" type="presOf" srcId="{78CA3483-519E-4E34-8878-3A162C2963AA}" destId="{4B339FB8-FA40-41F5-BE6D-972C3399EDBC}" srcOrd="1" destOrd="0" presId="urn:microsoft.com/office/officeart/2005/8/layout/gear1"/>
    <dgm:cxn modelId="{CB995468-AC6D-437E-BD50-CD2A045A3CE9}" type="presOf" srcId="{05FA4069-A572-4E97-9AE4-4525194872A2}" destId="{88B8810E-08FE-4645-80A3-71FD91BCD5E6}" srcOrd="0" destOrd="0" presId="urn:microsoft.com/office/officeart/2005/8/layout/gear1"/>
    <dgm:cxn modelId="{0BF1A79E-DD7E-4F76-9CCB-66709B939885}" type="presOf" srcId="{798C8BC0-9CFF-479E-9BC7-4399B37BD946}" destId="{9820E87E-D7E7-4E96-8694-207160FBE91C}" srcOrd="3" destOrd="0" presId="urn:microsoft.com/office/officeart/2005/8/layout/gear1"/>
    <dgm:cxn modelId="{80CC1BBE-EB17-4AA2-9CC8-FDA4B67E7386}" srcId="{05FA4069-A572-4E97-9AE4-4525194872A2}" destId="{798C8BC0-9CFF-479E-9BC7-4399B37BD946}" srcOrd="2" destOrd="0" parTransId="{43B3FC0B-4FF8-4246-9042-E25F8328B48E}" sibTransId="{2D08E443-A8DF-43EE-AFAB-AD579F49284F}"/>
    <dgm:cxn modelId="{0CBE664A-6738-4B27-A3F0-553F48931073}" type="presOf" srcId="{78CA3483-519E-4E34-8878-3A162C2963AA}" destId="{B14061B9-2A0B-4240-A642-FFD05B730000}" srcOrd="2" destOrd="0" presId="urn:microsoft.com/office/officeart/2005/8/layout/gear1"/>
    <dgm:cxn modelId="{797E1ECF-E98B-4A92-B717-E91E78D671B9}" type="presOf" srcId="{ACA901EE-56AA-4D1D-B81B-CB1A0BEC600D}" destId="{F91F5917-0BE6-44F1-875E-98AFB413FC4F}" srcOrd="1" destOrd="0" presId="urn:microsoft.com/office/officeart/2005/8/layout/gear1"/>
    <dgm:cxn modelId="{B384681F-D4BC-4B1B-834C-6D1E9F50AF91}" type="presOf" srcId="{ACA901EE-56AA-4D1D-B81B-CB1A0BEC600D}" destId="{9A5EB2C9-1A69-4C43-8E5F-C3071D060856}" srcOrd="2" destOrd="0" presId="urn:microsoft.com/office/officeart/2005/8/layout/gear1"/>
    <dgm:cxn modelId="{C12A4160-A8A7-4BB6-A018-72CBEA996A3F}" type="presOf" srcId="{798C8BC0-9CFF-479E-9BC7-4399B37BD946}" destId="{6934009D-DF06-4E4F-B8BC-B012175B9730}" srcOrd="1" destOrd="0" presId="urn:microsoft.com/office/officeart/2005/8/layout/gear1"/>
    <dgm:cxn modelId="{8C0EB7A0-FD5D-413E-BC3A-F840159997C7}" type="presParOf" srcId="{88B8810E-08FE-4645-80A3-71FD91BCD5E6}" destId="{D4738A86-E613-4013-9D62-9D280A0A3757}" srcOrd="0" destOrd="0" presId="urn:microsoft.com/office/officeart/2005/8/layout/gear1"/>
    <dgm:cxn modelId="{A4C12689-9E0B-4064-B87A-654256C56E71}" type="presParOf" srcId="{88B8810E-08FE-4645-80A3-71FD91BCD5E6}" destId="{4B339FB8-FA40-41F5-BE6D-972C3399EDBC}" srcOrd="1" destOrd="0" presId="urn:microsoft.com/office/officeart/2005/8/layout/gear1"/>
    <dgm:cxn modelId="{859F6840-99DE-4EFE-BF0C-E9095679FDAC}" type="presParOf" srcId="{88B8810E-08FE-4645-80A3-71FD91BCD5E6}" destId="{B14061B9-2A0B-4240-A642-FFD05B730000}" srcOrd="2" destOrd="0" presId="urn:microsoft.com/office/officeart/2005/8/layout/gear1"/>
    <dgm:cxn modelId="{276C7816-D13B-4140-9A14-3A697C5D877F}" type="presParOf" srcId="{88B8810E-08FE-4645-80A3-71FD91BCD5E6}" destId="{CA054F45-A92A-4382-AF79-D512716C9B0A}" srcOrd="3" destOrd="0" presId="urn:microsoft.com/office/officeart/2005/8/layout/gear1"/>
    <dgm:cxn modelId="{10D0991C-BEAE-4DC6-87CD-3619FC254F14}" type="presParOf" srcId="{88B8810E-08FE-4645-80A3-71FD91BCD5E6}" destId="{F91F5917-0BE6-44F1-875E-98AFB413FC4F}" srcOrd="4" destOrd="0" presId="urn:microsoft.com/office/officeart/2005/8/layout/gear1"/>
    <dgm:cxn modelId="{E78C2585-89A3-4381-BCB8-713BB4E4F0E1}" type="presParOf" srcId="{88B8810E-08FE-4645-80A3-71FD91BCD5E6}" destId="{9A5EB2C9-1A69-4C43-8E5F-C3071D060856}" srcOrd="5" destOrd="0" presId="urn:microsoft.com/office/officeart/2005/8/layout/gear1"/>
    <dgm:cxn modelId="{BB505E73-B278-4CF4-8B21-96B031B3CFA3}" type="presParOf" srcId="{88B8810E-08FE-4645-80A3-71FD91BCD5E6}" destId="{14030138-C5CD-4A2F-8E47-B0C9A0EF4A29}" srcOrd="6" destOrd="0" presId="urn:microsoft.com/office/officeart/2005/8/layout/gear1"/>
    <dgm:cxn modelId="{CF58F7D6-07BC-478C-BCB4-30834ECD221C}" type="presParOf" srcId="{88B8810E-08FE-4645-80A3-71FD91BCD5E6}" destId="{6934009D-DF06-4E4F-B8BC-B012175B9730}" srcOrd="7" destOrd="0" presId="urn:microsoft.com/office/officeart/2005/8/layout/gear1"/>
    <dgm:cxn modelId="{C7146C91-5F41-42FE-A290-B3613D335BE5}" type="presParOf" srcId="{88B8810E-08FE-4645-80A3-71FD91BCD5E6}" destId="{9A8A9CA2-E069-4011-B044-4E97325C6AE2}" srcOrd="8" destOrd="0" presId="urn:microsoft.com/office/officeart/2005/8/layout/gear1"/>
    <dgm:cxn modelId="{281642EE-A617-496E-A75B-6A345EF62EAA}" type="presParOf" srcId="{88B8810E-08FE-4645-80A3-71FD91BCD5E6}" destId="{9820E87E-D7E7-4E96-8694-207160FBE91C}" srcOrd="9" destOrd="0" presId="urn:microsoft.com/office/officeart/2005/8/layout/gear1"/>
    <dgm:cxn modelId="{F64D7328-C2FB-4682-BC26-B3A49BAFDA02}" type="presParOf" srcId="{88B8810E-08FE-4645-80A3-71FD91BCD5E6}" destId="{AEC515E8-6832-42A9-9FC7-F29ECC598CED}" srcOrd="10" destOrd="0" presId="urn:microsoft.com/office/officeart/2005/8/layout/gear1"/>
    <dgm:cxn modelId="{7389D4B9-A5B0-4ED5-A092-844D20AAAA8C}" type="presParOf" srcId="{88B8810E-08FE-4645-80A3-71FD91BCD5E6}" destId="{02C2CF9A-0A3C-481C-BB91-5C090B29E8CF}" srcOrd="11" destOrd="0" presId="urn:microsoft.com/office/officeart/2005/8/layout/gear1"/>
    <dgm:cxn modelId="{57C56EB4-9478-4961-B0E0-F067BB46BFFD}" type="presParOf" srcId="{88B8810E-08FE-4645-80A3-71FD91BCD5E6}" destId="{D639C496-C6EF-4B2B-AD5A-E95C57908129}" srcOrd="12" destOrd="0" presId="urn:microsoft.com/office/officeart/2005/8/layout/gear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C24A972-84F5-48D2-85EE-E65723C34AC4}" type="doc">
      <dgm:prSet loTypeId="urn:microsoft.com/office/officeart/2005/8/layout/gear1" loCatId="cycle" qsTypeId="urn:microsoft.com/office/officeart/2005/8/quickstyle/simple1#10" qsCatId="simple" csTypeId="urn:microsoft.com/office/officeart/2005/8/colors/colorful4" csCatId="colorful" phldr="1"/>
      <dgm:spPr/>
    </dgm:pt>
    <dgm:pt modelId="{EBC4D7FD-EBEF-4DA8-AE2B-B67A9BEBA944}">
      <dgm:prSet phldrT="[Text]" custT="1"/>
      <dgm:spPr>
        <a:solidFill>
          <a:schemeClr val="bg1">
            <a:lumMod val="75000"/>
          </a:schemeClr>
        </a:solidFill>
      </dgm:spPr>
      <dgm:t>
        <a:bodyPr/>
        <a:lstStyle/>
        <a:p>
          <a:r>
            <a:rPr lang="en-US" sz="1600" dirty="0" err="1" smtClean="0"/>
            <a:t>Floccu-lator</a:t>
          </a:r>
          <a:r>
            <a:rPr lang="en-US" sz="1600" dirty="0" smtClean="0"/>
            <a:t> Length</a:t>
          </a:r>
          <a:endParaRPr lang="en-US" sz="1600" dirty="0"/>
        </a:p>
      </dgm:t>
    </dgm:pt>
    <dgm:pt modelId="{38649660-827B-41B4-9DAE-E53850BDF4AD}" type="parTrans" cxnId="{A2509186-E40E-4469-9AB7-5B7BF7E46424}">
      <dgm:prSet/>
      <dgm:spPr/>
      <dgm:t>
        <a:bodyPr/>
        <a:lstStyle/>
        <a:p>
          <a:endParaRPr lang="en-US"/>
        </a:p>
      </dgm:t>
    </dgm:pt>
    <dgm:pt modelId="{AFBE88AB-657B-4603-ADF5-E46ECF0078ED}" type="sibTrans" cxnId="{A2509186-E40E-4469-9AB7-5B7BF7E46424}">
      <dgm:prSet/>
      <dgm:spPr>
        <a:solidFill>
          <a:schemeClr val="bg1">
            <a:lumMod val="75000"/>
          </a:schemeClr>
        </a:solidFill>
      </dgm:spPr>
      <dgm:t>
        <a:bodyPr/>
        <a:lstStyle/>
        <a:p>
          <a:endParaRPr lang="en-US"/>
        </a:p>
      </dgm:t>
    </dgm:pt>
    <dgm:pt modelId="{3FEC3413-FA16-4BC1-A686-897CA47D3439}">
      <dgm:prSet phldrT="[Text]" custT="1"/>
      <dgm:spPr>
        <a:solidFill>
          <a:schemeClr val="bg1">
            <a:lumMod val="75000"/>
          </a:schemeClr>
        </a:solidFill>
      </dgm:spPr>
      <dgm:t>
        <a:bodyPr/>
        <a:lstStyle/>
        <a:p>
          <a:pPr>
            <a:spcAft>
              <a:spcPts val="0"/>
            </a:spcAft>
          </a:pPr>
          <a:r>
            <a:rPr lang="en-US" sz="1600" dirty="0" smtClean="0"/>
            <a:t>Capture Velocity</a:t>
          </a:r>
        </a:p>
        <a:p>
          <a:pPr>
            <a:spcAft>
              <a:spcPts val="0"/>
            </a:spcAft>
          </a:pPr>
          <a:r>
            <a:rPr lang="en-US" sz="1600" dirty="0" smtClean="0"/>
            <a:t>Ratio</a:t>
          </a:r>
          <a:endParaRPr lang="en-US" sz="1600" dirty="0"/>
        </a:p>
      </dgm:t>
    </dgm:pt>
    <dgm:pt modelId="{CE3B1801-20C1-44FE-85B2-7BC0E6E8988F}" type="parTrans" cxnId="{8DD867B7-0104-47FE-A4F1-93FEDD12371D}">
      <dgm:prSet/>
      <dgm:spPr/>
      <dgm:t>
        <a:bodyPr/>
        <a:lstStyle/>
        <a:p>
          <a:endParaRPr lang="en-US"/>
        </a:p>
      </dgm:t>
    </dgm:pt>
    <dgm:pt modelId="{792F3E05-06D7-4FE9-8D5B-C1B1F8C1AEE5}" type="sibTrans" cxnId="{8DD867B7-0104-47FE-A4F1-93FEDD12371D}">
      <dgm:prSet/>
      <dgm:spPr>
        <a:solidFill>
          <a:schemeClr val="bg1">
            <a:lumMod val="75000"/>
          </a:schemeClr>
        </a:solidFill>
      </dgm:spPr>
      <dgm:t>
        <a:bodyPr/>
        <a:lstStyle/>
        <a:p>
          <a:endParaRPr lang="en-US"/>
        </a:p>
      </dgm:t>
    </dgm:pt>
    <dgm:pt modelId="{77CAD813-61EA-47BC-854D-066F4294736F}" type="pres">
      <dgm:prSet presAssocID="{AC24A972-84F5-48D2-85EE-E65723C34AC4}" presName="composite" presStyleCnt="0">
        <dgm:presLayoutVars>
          <dgm:chMax val="3"/>
          <dgm:animLvl val="lvl"/>
          <dgm:resizeHandles val="exact"/>
        </dgm:presLayoutVars>
      </dgm:prSet>
      <dgm:spPr/>
    </dgm:pt>
    <dgm:pt modelId="{E04D84BD-A164-4466-81B4-4F9F6BB430B4}" type="pres">
      <dgm:prSet presAssocID="{3FEC3413-FA16-4BC1-A686-897CA47D3439}" presName="gear1" presStyleLbl="node1" presStyleIdx="0" presStyleCnt="2" custScaleX="109653" custScaleY="104395" custLinFactNeighborX="64459" custLinFactNeighborY="14011">
        <dgm:presLayoutVars>
          <dgm:chMax val="1"/>
          <dgm:bulletEnabled val="1"/>
        </dgm:presLayoutVars>
      </dgm:prSet>
      <dgm:spPr/>
      <dgm:t>
        <a:bodyPr/>
        <a:lstStyle/>
        <a:p>
          <a:endParaRPr lang="en-US"/>
        </a:p>
      </dgm:t>
    </dgm:pt>
    <dgm:pt modelId="{4EDA8CD0-EDEF-46CB-B7C2-B89CCC3C4C41}" type="pres">
      <dgm:prSet presAssocID="{3FEC3413-FA16-4BC1-A686-897CA47D3439}" presName="gear1srcNode" presStyleLbl="node1" presStyleIdx="0" presStyleCnt="2"/>
      <dgm:spPr/>
      <dgm:t>
        <a:bodyPr/>
        <a:lstStyle/>
        <a:p>
          <a:endParaRPr lang="en-US"/>
        </a:p>
      </dgm:t>
    </dgm:pt>
    <dgm:pt modelId="{B88C321E-C7A8-45D5-BA10-12833FC9CBD2}" type="pres">
      <dgm:prSet presAssocID="{3FEC3413-FA16-4BC1-A686-897CA47D3439}" presName="gear1dstNode" presStyleLbl="node1" presStyleIdx="0" presStyleCnt="2"/>
      <dgm:spPr/>
      <dgm:t>
        <a:bodyPr/>
        <a:lstStyle/>
        <a:p>
          <a:endParaRPr lang="en-US"/>
        </a:p>
      </dgm:t>
    </dgm:pt>
    <dgm:pt modelId="{BA368CF0-2594-416C-BC2E-62F71B46DCCD}" type="pres">
      <dgm:prSet presAssocID="{EBC4D7FD-EBEF-4DA8-AE2B-B67A9BEBA944}" presName="gear2" presStyleLbl="node1" presStyleIdx="1" presStyleCnt="2" custScaleX="158446" custScaleY="162834" custLinFactNeighborX="18009" custLinFactNeighborY="15742">
        <dgm:presLayoutVars>
          <dgm:chMax val="1"/>
          <dgm:bulletEnabled val="1"/>
        </dgm:presLayoutVars>
      </dgm:prSet>
      <dgm:spPr/>
      <dgm:t>
        <a:bodyPr/>
        <a:lstStyle/>
        <a:p>
          <a:endParaRPr lang="en-US"/>
        </a:p>
      </dgm:t>
    </dgm:pt>
    <dgm:pt modelId="{6D74496F-3392-4B72-AF23-E15DA192B5ED}" type="pres">
      <dgm:prSet presAssocID="{EBC4D7FD-EBEF-4DA8-AE2B-B67A9BEBA944}" presName="gear2srcNode" presStyleLbl="node1" presStyleIdx="1" presStyleCnt="2"/>
      <dgm:spPr/>
      <dgm:t>
        <a:bodyPr/>
        <a:lstStyle/>
        <a:p>
          <a:endParaRPr lang="en-US"/>
        </a:p>
      </dgm:t>
    </dgm:pt>
    <dgm:pt modelId="{3D277594-B37D-4821-BDE7-E0ED282693E8}" type="pres">
      <dgm:prSet presAssocID="{EBC4D7FD-EBEF-4DA8-AE2B-B67A9BEBA944}" presName="gear2dstNode" presStyleLbl="node1" presStyleIdx="1" presStyleCnt="2"/>
      <dgm:spPr/>
      <dgm:t>
        <a:bodyPr/>
        <a:lstStyle/>
        <a:p>
          <a:endParaRPr lang="en-US"/>
        </a:p>
      </dgm:t>
    </dgm:pt>
    <dgm:pt modelId="{C4153921-E8A7-4580-87E7-17A488A305B9}" type="pres">
      <dgm:prSet presAssocID="{792F3E05-06D7-4FE9-8D5B-C1B1F8C1AEE5}" presName="connector1" presStyleLbl="sibTrans2D1" presStyleIdx="0" presStyleCnt="2" custAng="12833529" custFlipHor="1" custScaleX="107100" custScaleY="109874" custLinFactNeighborX="46093" custLinFactNeighborY="14240"/>
      <dgm:spPr/>
      <dgm:t>
        <a:bodyPr/>
        <a:lstStyle/>
        <a:p>
          <a:endParaRPr lang="en-US"/>
        </a:p>
      </dgm:t>
    </dgm:pt>
    <dgm:pt modelId="{07C23B51-E63A-4A9E-8CFF-F021551169C8}" type="pres">
      <dgm:prSet presAssocID="{AFBE88AB-657B-4603-ADF5-E46ECF0078ED}" presName="connector2" presStyleLbl="sibTrans2D1" presStyleIdx="1" presStyleCnt="2" custAng="18495153" custFlipVert="1" custLinFactNeighborX="-9200" custLinFactNeighborY="1746"/>
      <dgm:spPr/>
      <dgm:t>
        <a:bodyPr/>
        <a:lstStyle/>
        <a:p>
          <a:endParaRPr lang="en-US"/>
        </a:p>
      </dgm:t>
    </dgm:pt>
  </dgm:ptLst>
  <dgm:cxnLst>
    <dgm:cxn modelId="{5BC0012D-AA7E-4D4C-AB14-1AE9CBE41AD9}" type="presOf" srcId="{3FEC3413-FA16-4BC1-A686-897CA47D3439}" destId="{4EDA8CD0-EDEF-46CB-B7C2-B89CCC3C4C41}" srcOrd="1" destOrd="0" presId="urn:microsoft.com/office/officeart/2005/8/layout/gear1"/>
    <dgm:cxn modelId="{E6A01B71-CD9B-4DD4-8CC6-6BE33EB3A03B}" type="presOf" srcId="{AFBE88AB-657B-4603-ADF5-E46ECF0078ED}" destId="{07C23B51-E63A-4A9E-8CFF-F021551169C8}" srcOrd="0" destOrd="0" presId="urn:microsoft.com/office/officeart/2005/8/layout/gear1"/>
    <dgm:cxn modelId="{A2509186-E40E-4469-9AB7-5B7BF7E46424}" srcId="{AC24A972-84F5-48D2-85EE-E65723C34AC4}" destId="{EBC4D7FD-EBEF-4DA8-AE2B-B67A9BEBA944}" srcOrd="1" destOrd="0" parTransId="{38649660-827B-41B4-9DAE-E53850BDF4AD}" sibTransId="{AFBE88AB-657B-4603-ADF5-E46ECF0078ED}"/>
    <dgm:cxn modelId="{0537A26D-187A-44AA-91DB-721711B8E7F8}" type="presOf" srcId="{EBC4D7FD-EBEF-4DA8-AE2B-B67A9BEBA944}" destId="{3D277594-B37D-4821-BDE7-E0ED282693E8}" srcOrd="2" destOrd="0" presId="urn:microsoft.com/office/officeart/2005/8/layout/gear1"/>
    <dgm:cxn modelId="{2CD9E5FD-1C7C-4846-A1E4-3D9A92204AAE}" type="presOf" srcId="{EBC4D7FD-EBEF-4DA8-AE2B-B67A9BEBA944}" destId="{6D74496F-3392-4B72-AF23-E15DA192B5ED}" srcOrd="1" destOrd="0" presId="urn:microsoft.com/office/officeart/2005/8/layout/gear1"/>
    <dgm:cxn modelId="{8DD867B7-0104-47FE-A4F1-93FEDD12371D}" srcId="{AC24A972-84F5-48D2-85EE-E65723C34AC4}" destId="{3FEC3413-FA16-4BC1-A686-897CA47D3439}" srcOrd="0" destOrd="0" parTransId="{CE3B1801-20C1-44FE-85B2-7BC0E6E8988F}" sibTransId="{792F3E05-06D7-4FE9-8D5B-C1B1F8C1AEE5}"/>
    <dgm:cxn modelId="{D7C73760-D498-4A20-B68E-670D6DEFDC75}" type="presOf" srcId="{3FEC3413-FA16-4BC1-A686-897CA47D3439}" destId="{E04D84BD-A164-4466-81B4-4F9F6BB430B4}" srcOrd="0" destOrd="0" presId="urn:microsoft.com/office/officeart/2005/8/layout/gear1"/>
    <dgm:cxn modelId="{B8BF1743-1935-4D51-AB58-68CB77A3607B}" type="presOf" srcId="{AC24A972-84F5-48D2-85EE-E65723C34AC4}" destId="{77CAD813-61EA-47BC-854D-066F4294736F}" srcOrd="0" destOrd="0" presId="urn:microsoft.com/office/officeart/2005/8/layout/gear1"/>
    <dgm:cxn modelId="{AC5D8A93-3911-4C9C-9C46-29BF82C67CB0}" type="presOf" srcId="{792F3E05-06D7-4FE9-8D5B-C1B1F8C1AEE5}" destId="{C4153921-E8A7-4580-87E7-17A488A305B9}" srcOrd="0" destOrd="0" presId="urn:microsoft.com/office/officeart/2005/8/layout/gear1"/>
    <dgm:cxn modelId="{CC639CEC-4819-436D-9253-E75AB74FE6EA}" type="presOf" srcId="{EBC4D7FD-EBEF-4DA8-AE2B-B67A9BEBA944}" destId="{BA368CF0-2594-416C-BC2E-62F71B46DCCD}" srcOrd="0" destOrd="0" presId="urn:microsoft.com/office/officeart/2005/8/layout/gear1"/>
    <dgm:cxn modelId="{F3071DEA-F540-4FA4-A474-8DD6B4058840}" type="presOf" srcId="{3FEC3413-FA16-4BC1-A686-897CA47D3439}" destId="{B88C321E-C7A8-45D5-BA10-12833FC9CBD2}" srcOrd="2" destOrd="0" presId="urn:microsoft.com/office/officeart/2005/8/layout/gear1"/>
    <dgm:cxn modelId="{F2D895A8-4591-4DAB-A617-3EAE94369D42}" type="presParOf" srcId="{77CAD813-61EA-47BC-854D-066F4294736F}" destId="{E04D84BD-A164-4466-81B4-4F9F6BB430B4}" srcOrd="0" destOrd="0" presId="urn:microsoft.com/office/officeart/2005/8/layout/gear1"/>
    <dgm:cxn modelId="{836F818D-1DC7-4FA0-8A2A-6D6048698F1F}" type="presParOf" srcId="{77CAD813-61EA-47BC-854D-066F4294736F}" destId="{4EDA8CD0-EDEF-46CB-B7C2-B89CCC3C4C41}" srcOrd="1" destOrd="0" presId="urn:microsoft.com/office/officeart/2005/8/layout/gear1"/>
    <dgm:cxn modelId="{B19E27AD-325D-483F-A547-4E715A62BFC8}" type="presParOf" srcId="{77CAD813-61EA-47BC-854D-066F4294736F}" destId="{B88C321E-C7A8-45D5-BA10-12833FC9CBD2}" srcOrd="2" destOrd="0" presId="urn:microsoft.com/office/officeart/2005/8/layout/gear1"/>
    <dgm:cxn modelId="{7C39BB38-C885-4D77-834F-DEF8634A120D}" type="presParOf" srcId="{77CAD813-61EA-47BC-854D-066F4294736F}" destId="{BA368CF0-2594-416C-BC2E-62F71B46DCCD}" srcOrd="3" destOrd="0" presId="urn:microsoft.com/office/officeart/2005/8/layout/gear1"/>
    <dgm:cxn modelId="{DCA462BC-BF4A-4DA6-BC7E-C1E58EBCC838}" type="presParOf" srcId="{77CAD813-61EA-47BC-854D-066F4294736F}" destId="{6D74496F-3392-4B72-AF23-E15DA192B5ED}" srcOrd="4" destOrd="0" presId="urn:microsoft.com/office/officeart/2005/8/layout/gear1"/>
    <dgm:cxn modelId="{46670628-7F75-411A-8338-3FC009642FDE}" type="presParOf" srcId="{77CAD813-61EA-47BC-854D-066F4294736F}" destId="{3D277594-B37D-4821-BDE7-E0ED282693E8}" srcOrd="5" destOrd="0" presId="urn:microsoft.com/office/officeart/2005/8/layout/gear1"/>
    <dgm:cxn modelId="{9365B19B-6241-4347-AB84-2C357F512A49}" type="presParOf" srcId="{77CAD813-61EA-47BC-854D-066F4294736F}" destId="{C4153921-E8A7-4580-87E7-17A488A305B9}" srcOrd="6" destOrd="0" presId="urn:microsoft.com/office/officeart/2005/8/layout/gear1"/>
    <dgm:cxn modelId="{F16AC61C-E455-4BC7-B1CA-8AA5A9246100}" type="presParOf" srcId="{77CAD813-61EA-47BC-854D-066F4294736F}" destId="{07C23B51-E63A-4A9E-8CFF-F021551169C8}" srcOrd="7" destOrd="0" presId="urn:microsoft.com/office/officeart/2005/8/layout/gear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5FA4069-A572-4E97-9AE4-4525194872A2}" type="doc">
      <dgm:prSet loTypeId="urn:microsoft.com/office/officeart/2005/8/layout/gear1" loCatId="cycle" qsTypeId="urn:microsoft.com/office/officeart/2005/8/quickstyle/simple1#17" qsCatId="simple" csTypeId="urn:microsoft.com/office/officeart/2005/8/colors/colorful2" csCatId="colorful" phldr="1"/>
      <dgm:spPr/>
    </dgm:pt>
    <dgm:pt modelId="{78CA3483-519E-4E34-8878-3A162C2963AA}">
      <dgm:prSet phldrT="[Text]" custT="1"/>
      <dgm:spPr>
        <a:solidFill>
          <a:schemeClr val="bg1">
            <a:lumMod val="75000"/>
          </a:schemeClr>
        </a:solidFill>
        <a:ln w="76200">
          <a:noFill/>
        </a:ln>
      </dgm:spPr>
      <dgm:t>
        <a:bodyPr/>
        <a:lstStyle/>
        <a:p>
          <a:r>
            <a:rPr lang="en-US" sz="2800" dirty="0" err="1" smtClean="0"/>
            <a:t>Upflow</a:t>
          </a:r>
          <a:r>
            <a:rPr lang="en-US" sz="2800" dirty="0" smtClean="0"/>
            <a:t> Velocity</a:t>
          </a:r>
          <a:endParaRPr lang="en-US" sz="2800" dirty="0"/>
        </a:p>
      </dgm:t>
    </dgm:pt>
    <dgm:pt modelId="{F2236731-2B68-4536-94C8-EF1A9D69128E}" type="parTrans" cxnId="{21B40369-CF7A-4D1C-B12A-5F077EE45BF3}">
      <dgm:prSet/>
      <dgm:spPr/>
      <dgm:t>
        <a:bodyPr/>
        <a:lstStyle/>
        <a:p>
          <a:endParaRPr lang="en-US"/>
        </a:p>
      </dgm:t>
    </dgm:pt>
    <dgm:pt modelId="{35719330-171A-4C34-8BC2-DE4264B8EAF1}" type="sibTrans" cxnId="{21B40369-CF7A-4D1C-B12A-5F077EE45BF3}">
      <dgm:prSet/>
      <dgm:spPr>
        <a:solidFill>
          <a:schemeClr val="bg1">
            <a:lumMod val="75000"/>
          </a:schemeClr>
        </a:solidFill>
      </dgm:spPr>
      <dgm:t>
        <a:bodyPr/>
        <a:lstStyle/>
        <a:p>
          <a:endParaRPr lang="en-US">
            <a:solidFill>
              <a:srgbClr val="BFBFBF"/>
            </a:solidFill>
          </a:endParaRPr>
        </a:p>
      </dgm:t>
    </dgm:pt>
    <dgm:pt modelId="{ACA901EE-56AA-4D1D-B81B-CB1A0BEC600D}">
      <dgm:prSet phldrT="[Text]"/>
      <dgm:spPr/>
      <dgm:t>
        <a:bodyPr/>
        <a:lstStyle/>
        <a:p>
          <a:r>
            <a:rPr lang="en-US" dirty="0" err="1" smtClean="0"/>
            <a:t>Floc</a:t>
          </a:r>
          <a:r>
            <a:rPr lang="en-US" dirty="0" smtClean="0"/>
            <a:t> Recycle Ratio</a:t>
          </a:r>
          <a:endParaRPr lang="en-US" dirty="0"/>
        </a:p>
      </dgm:t>
    </dgm:pt>
    <dgm:pt modelId="{869767F1-25ED-4DDE-9384-D4A63E6F42F2}" type="parTrans" cxnId="{A2354F8C-4A42-4228-B980-6C35858EBDF2}">
      <dgm:prSet/>
      <dgm:spPr/>
      <dgm:t>
        <a:bodyPr/>
        <a:lstStyle/>
        <a:p>
          <a:endParaRPr lang="en-US"/>
        </a:p>
      </dgm:t>
    </dgm:pt>
    <dgm:pt modelId="{7309CDDF-264F-44ED-9F75-E576C58FDF5F}" type="sibTrans" cxnId="{A2354F8C-4A42-4228-B980-6C35858EBDF2}">
      <dgm:prSet/>
      <dgm:spPr/>
      <dgm:t>
        <a:bodyPr/>
        <a:lstStyle/>
        <a:p>
          <a:endParaRPr lang="en-US"/>
        </a:p>
      </dgm:t>
    </dgm:pt>
    <dgm:pt modelId="{798C8BC0-9CFF-479E-9BC7-4399B37BD946}">
      <dgm:prSet phldrT="[Text]"/>
      <dgm:spPr/>
      <dgm:t>
        <a:bodyPr/>
        <a:lstStyle/>
        <a:p>
          <a:r>
            <a:rPr lang="en-US" dirty="0" smtClean="0"/>
            <a:t>Coagulant Dose</a:t>
          </a:r>
          <a:endParaRPr lang="en-US" dirty="0"/>
        </a:p>
      </dgm:t>
    </dgm:pt>
    <dgm:pt modelId="{43B3FC0B-4FF8-4246-9042-E25F8328B48E}" type="parTrans" cxnId="{80CC1BBE-EB17-4AA2-9CC8-FDA4B67E7386}">
      <dgm:prSet/>
      <dgm:spPr/>
      <dgm:t>
        <a:bodyPr/>
        <a:lstStyle/>
        <a:p>
          <a:endParaRPr lang="en-US"/>
        </a:p>
      </dgm:t>
    </dgm:pt>
    <dgm:pt modelId="{2D08E443-A8DF-43EE-AFAB-AD579F49284F}" type="sibTrans" cxnId="{80CC1BBE-EB17-4AA2-9CC8-FDA4B67E7386}">
      <dgm:prSet/>
      <dgm:spPr/>
      <dgm:t>
        <a:bodyPr/>
        <a:lstStyle/>
        <a:p>
          <a:endParaRPr lang="en-US"/>
        </a:p>
      </dgm:t>
    </dgm:pt>
    <dgm:pt modelId="{88B8810E-08FE-4645-80A3-71FD91BCD5E6}" type="pres">
      <dgm:prSet presAssocID="{05FA4069-A572-4E97-9AE4-4525194872A2}" presName="composite" presStyleCnt="0">
        <dgm:presLayoutVars>
          <dgm:chMax val="3"/>
          <dgm:animLvl val="lvl"/>
          <dgm:resizeHandles val="exact"/>
        </dgm:presLayoutVars>
      </dgm:prSet>
      <dgm:spPr/>
    </dgm:pt>
    <dgm:pt modelId="{D4738A86-E613-4013-9D62-9D280A0A3757}" type="pres">
      <dgm:prSet presAssocID="{78CA3483-519E-4E34-8878-3A162C2963AA}" presName="gear1" presStyleLbl="node1" presStyleIdx="0" presStyleCnt="3" custLinFactNeighborY="2479">
        <dgm:presLayoutVars>
          <dgm:chMax val="1"/>
          <dgm:bulletEnabled val="1"/>
        </dgm:presLayoutVars>
      </dgm:prSet>
      <dgm:spPr/>
      <dgm:t>
        <a:bodyPr/>
        <a:lstStyle/>
        <a:p>
          <a:endParaRPr lang="en-US"/>
        </a:p>
      </dgm:t>
    </dgm:pt>
    <dgm:pt modelId="{4B339FB8-FA40-41F5-BE6D-972C3399EDBC}" type="pres">
      <dgm:prSet presAssocID="{78CA3483-519E-4E34-8878-3A162C2963AA}" presName="gear1srcNode" presStyleLbl="node1" presStyleIdx="0" presStyleCnt="3"/>
      <dgm:spPr/>
      <dgm:t>
        <a:bodyPr/>
        <a:lstStyle/>
        <a:p>
          <a:endParaRPr lang="en-US"/>
        </a:p>
      </dgm:t>
    </dgm:pt>
    <dgm:pt modelId="{B14061B9-2A0B-4240-A642-FFD05B730000}" type="pres">
      <dgm:prSet presAssocID="{78CA3483-519E-4E34-8878-3A162C2963AA}" presName="gear1dstNode" presStyleLbl="node1" presStyleIdx="0" presStyleCnt="3"/>
      <dgm:spPr/>
      <dgm:t>
        <a:bodyPr/>
        <a:lstStyle/>
        <a:p>
          <a:endParaRPr lang="en-US"/>
        </a:p>
      </dgm:t>
    </dgm:pt>
    <dgm:pt modelId="{CA054F45-A92A-4382-AF79-D512716C9B0A}" type="pres">
      <dgm:prSet presAssocID="{ACA901EE-56AA-4D1D-B81B-CB1A0BEC600D}" presName="gear2" presStyleLbl="node1" presStyleIdx="1" presStyleCnt="3" custLinFactNeighborX="3958" custLinFactNeighborY="-1875">
        <dgm:presLayoutVars>
          <dgm:chMax val="1"/>
          <dgm:bulletEnabled val="1"/>
        </dgm:presLayoutVars>
      </dgm:prSet>
      <dgm:spPr/>
      <dgm:t>
        <a:bodyPr/>
        <a:lstStyle/>
        <a:p>
          <a:endParaRPr lang="en-US"/>
        </a:p>
      </dgm:t>
    </dgm:pt>
    <dgm:pt modelId="{F91F5917-0BE6-44F1-875E-98AFB413FC4F}" type="pres">
      <dgm:prSet presAssocID="{ACA901EE-56AA-4D1D-B81B-CB1A0BEC600D}" presName="gear2srcNode" presStyleLbl="node1" presStyleIdx="1" presStyleCnt="3"/>
      <dgm:spPr/>
      <dgm:t>
        <a:bodyPr/>
        <a:lstStyle/>
        <a:p>
          <a:endParaRPr lang="en-US"/>
        </a:p>
      </dgm:t>
    </dgm:pt>
    <dgm:pt modelId="{9A5EB2C9-1A69-4C43-8E5F-C3071D060856}" type="pres">
      <dgm:prSet presAssocID="{ACA901EE-56AA-4D1D-B81B-CB1A0BEC600D}" presName="gear2dstNode" presStyleLbl="node1" presStyleIdx="1" presStyleCnt="3"/>
      <dgm:spPr/>
      <dgm:t>
        <a:bodyPr/>
        <a:lstStyle/>
        <a:p>
          <a:endParaRPr lang="en-US"/>
        </a:p>
      </dgm:t>
    </dgm:pt>
    <dgm:pt modelId="{14030138-C5CD-4A2F-8E47-B0C9A0EF4A29}" type="pres">
      <dgm:prSet presAssocID="{798C8BC0-9CFF-479E-9BC7-4399B37BD946}" presName="gear3" presStyleLbl="node1" presStyleIdx="2" presStyleCnt="3" custLinFactX="-15720" custLinFactNeighborX="-100000" custLinFactNeighborY="41667"/>
      <dgm:spPr/>
      <dgm:t>
        <a:bodyPr/>
        <a:lstStyle/>
        <a:p>
          <a:endParaRPr lang="en-US"/>
        </a:p>
      </dgm:t>
    </dgm:pt>
    <dgm:pt modelId="{6934009D-DF06-4E4F-B8BC-B012175B9730}" type="pres">
      <dgm:prSet presAssocID="{798C8BC0-9CFF-479E-9BC7-4399B37BD946}" presName="gear3tx" presStyleLbl="node1" presStyleIdx="2" presStyleCnt="3">
        <dgm:presLayoutVars>
          <dgm:chMax val="1"/>
          <dgm:bulletEnabled val="1"/>
        </dgm:presLayoutVars>
      </dgm:prSet>
      <dgm:spPr/>
      <dgm:t>
        <a:bodyPr/>
        <a:lstStyle/>
        <a:p>
          <a:endParaRPr lang="en-US"/>
        </a:p>
      </dgm:t>
    </dgm:pt>
    <dgm:pt modelId="{9A8A9CA2-E069-4011-B044-4E97325C6AE2}" type="pres">
      <dgm:prSet presAssocID="{798C8BC0-9CFF-479E-9BC7-4399B37BD946}" presName="gear3srcNode" presStyleLbl="node1" presStyleIdx="2" presStyleCnt="3"/>
      <dgm:spPr/>
      <dgm:t>
        <a:bodyPr/>
        <a:lstStyle/>
        <a:p>
          <a:endParaRPr lang="en-US"/>
        </a:p>
      </dgm:t>
    </dgm:pt>
    <dgm:pt modelId="{9820E87E-D7E7-4E96-8694-207160FBE91C}" type="pres">
      <dgm:prSet presAssocID="{798C8BC0-9CFF-479E-9BC7-4399B37BD946}" presName="gear3dstNode" presStyleLbl="node1" presStyleIdx="2" presStyleCnt="3"/>
      <dgm:spPr/>
      <dgm:t>
        <a:bodyPr/>
        <a:lstStyle/>
        <a:p>
          <a:endParaRPr lang="en-US"/>
        </a:p>
      </dgm:t>
    </dgm:pt>
    <dgm:pt modelId="{AEC515E8-6832-42A9-9FC7-F29ECC598CED}" type="pres">
      <dgm:prSet presAssocID="{35719330-171A-4C34-8BC2-DE4264B8EAF1}" presName="connector1" presStyleLbl="sibTrans2D1" presStyleIdx="0" presStyleCnt="3" custAng="6225663" custScaleX="101108" custScaleY="106010" custLinFactNeighborX="-6955" custLinFactNeighborY="836"/>
      <dgm:spPr/>
      <dgm:t>
        <a:bodyPr/>
        <a:lstStyle/>
        <a:p>
          <a:endParaRPr lang="en-US"/>
        </a:p>
      </dgm:t>
    </dgm:pt>
    <dgm:pt modelId="{02C2CF9A-0A3C-481C-BB91-5C090B29E8CF}" type="pres">
      <dgm:prSet presAssocID="{7309CDDF-264F-44ED-9F75-E576C58FDF5F}" presName="connector2" presStyleLbl="sibTrans2D1" presStyleIdx="1" presStyleCnt="3" custAng="16200000" custLinFactNeighborX="6745" custLinFactNeighborY="13660"/>
      <dgm:spPr/>
      <dgm:t>
        <a:bodyPr/>
        <a:lstStyle/>
        <a:p>
          <a:endParaRPr lang="en-US"/>
        </a:p>
      </dgm:t>
    </dgm:pt>
    <dgm:pt modelId="{D639C496-C6EF-4B2B-AD5A-E95C57908129}" type="pres">
      <dgm:prSet presAssocID="{2D08E443-A8DF-43EE-AFAB-AD579F49284F}" presName="connector3" presStyleLbl="sibTrans2D1" presStyleIdx="2" presStyleCnt="3" custLinFactNeighborX="-93361" custLinFactNeighborY="37251"/>
      <dgm:spPr/>
      <dgm:t>
        <a:bodyPr/>
        <a:lstStyle/>
        <a:p>
          <a:endParaRPr lang="en-US"/>
        </a:p>
      </dgm:t>
    </dgm:pt>
  </dgm:ptLst>
  <dgm:cxnLst>
    <dgm:cxn modelId="{BCE5D71D-EF84-4148-AF78-62ED7AF778F3}" type="presOf" srcId="{78CA3483-519E-4E34-8878-3A162C2963AA}" destId="{D4738A86-E613-4013-9D62-9D280A0A3757}" srcOrd="0" destOrd="0" presId="urn:microsoft.com/office/officeart/2005/8/layout/gear1"/>
    <dgm:cxn modelId="{A2354F8C-4A42-4228-B980-6C35858EBDF2}" srcId="{05FA4069-A572-4E97-9AE4-4525194872A2}" destId="{ACA901EE-56AA-4D1D-B81B-CB1A0BEC600D}" srcOrd="1" destOrd="0" parTransId="{869767F1-25ED-4DDE-9384-D4A63E6F42F2}" sibTransId="{7309CDDF-264F-44ED-9F75-E576C58FDF5F}"/>
    <dgm:cxn modelId="{21B40369-CF7A-4D1C-B12A-5F077EE45BF3}" srcId="{05FA4069-A572-4E97-9AE4-4525194872A2}" destId="{78CA3483-519E-4E34-8878-3A162C2963AA}" srcOrd="0" destOrd="0" parTransId="{F2236731-2B68-4536-94C8-EF1A9D69128E}" sibTransId="{35719330-171A-4C34-8BC2-DE4264B8EAF1}"/>
    <dgm:cxn modelId="{CAE6D98E-12CF-4058-8D65-577195984EBC}" type="presOf" srcId="{7309CDDF-264F-44ED-9F75-E576C58FDF5F}" destId="{02C2CF9A-0A3C-481C-BB91-5C090B29E8CF}" srcOrd="0" destOrd="0" presId="urn:microsoft.com/office/officeart/2005/8/layout/gear1"/>
    <dgm:cxn modelId="{3B3B2D8B-B688-4E55-9805-D4C8B9C2C220}" type="presOf" srcId="{78CA3483-519E-4E34-8878-3A162C2963AA}" destId="{4B339FB8-FA40-41F5-BE6D-972C3399EDBC}" srcOrd="1" destOrd="0" presId="urn:microsoft.com/office/officeart/2005/8/layout/gear1"/>
    <dgm:cxn modelId="{41626A30-17BD-4FE3-9B33-2E26548DD4F3}" type="presOf" srcId="{35719330-171A-4C34-8BC2-DE4264B8EAF1}" destId="{AEC515E8-6832-42A9-9FC7-F29ECC598CED}" srcOrd="0" destOrd="0" presId="urn:microsoft.com/office/officeart/2005/8/layout/gear1"/>
    <dgm:cxn modelId="{C37BB4B8-C1A5-4D7D-8B55-56F18F6C35D0}" type="presOf" srcId="{ACA901EE-56AA-4D1D-B81B-CB1A0BEC600D}" destId="{F91F5917-0BE6-44F1-875E-98AFB413FC4F}" srcOrd="1" destOrd="0" presId="urn:microsoft.com/office/officeart/2005/8/layout/gear1"/>
    <dgm:cxn modelId="{0EA784E2-90E3-4103-BDF8-D135F62BDD47}" type="presOf" srcId="{ACA901EE-56AA-4D1D-B81B-CB1A0BEC600D}" destId="{9A5EB2C9-1A69-4C43-8E5F-C3071D060856}" srcOrd="2" destOrd="0" presId="urn:microsoft.com/office/officeart/2005/8/layout/gear1"/>
    <dgm:cxn modelId="{80E9C012-605E-4DDA-A69E-2E00210B6974}" type="presOf" srcId="{798C8BC0-9CFF-479E-9BC7-4399B37BD946}" destId="{9820E87E-D7E7-4E96-8694-207160FBE91C}" srcOrd="3" destOrd="0" presId="urn:microsoft.com/office/officeart/2005/8/layout/gear1"/>
    <dgm:cxn modelId="{A9ACAB0E-6152-4D9F-A92F-C6ADE44E8204}" type="presOf" srcId="{798C8BC0-9CFF-479E-9BC7-4399B37BD946}" destId="{9A8A9CA2-E069-4011-B044-4E97325C6AE2}" srcOrd="2" destOrd="0" presId="urn:microsoft.com/office/officeart/2005/8/layout/gear1"/>
    <dgm:cxn modelId="{80CC1BBE-EB17-4AA2-9CC8-FDA4B67E7386}" srcId="{05FA4069-A572-4E97-9AE4-4525194872A2}" destId="{798C8BC0-9CFF-479E-9BC7-4399B37BD946}" srcOrd="2" destOrd="0" parTransId="{43B3FC0B-4FF8-4246-9042-E25F8328B48E}" sibTransId="{2D08E443-A8DF-43EE-AFAB-AD579F49284F}"/>
    <dgm:cxn modelId="{847DE01E-AE85-49D5-8B88-77A55270BA13}" type="presOf" srcId="{798C8BC0-9CFF-479E-9BC7-4399B37BD946}" destId="{14030138-C5CD-4A2F-8E47-B0C9A0EF4A29}" srcOrd="0" destOrd="0" presId="urn:microsoft.com/office/officeart/2005/8/layout/gear1"/>
    <dgm:cxn modelId="{422247C6-79E3-4602-AC12-ECEF0AFB06D8}" type="presOf" srcId="{78CA3483-519E-4E34-8878-3A162C2963AA}" destId="{B14061B9-2A0B-4240-A642-FFD05B730000}" srcOrd="2" destOrd="0" presId="urn:microsoft.com/office/officeart/2005/8/layout/gear1"/>
    <dgm:cxn modelId="{4D820701-AA18-4124-8742-EFF985070330}" type="presOf" srcId="{2D08E443-A8DF-43EE-AFAB-AD579F49284F}" destId="{D639C496-C6EF-4B2B-AD5A-E95C57908129}" srcOrd="0" destOrd="0" presId="urn:microsoft.com/office/officeart/2005/8/layout/gear1"/>
    <dgm:cxn modelId="{A25A5A31-F2E5-4F0A-8631-7BAF5503FD98}" type="presOf" srcId="{ACA901EE-56AA-4D1D-B81B-CB1A0BEC600D}" destId="{CA054F45-A92A-4382-AF79-D512716C9B0A}" srcOrd="0" destOrd="0" presId="urn:microsoft.com/office/officeart/2005/8/layout/gear1"/>
    <dgm:cxn modelId="{28C051AF-80F1-4971-A132-47B4B181B7C5}" type="presOf" srcId="{798C8BC0-9CFF-479E-9BC7-4399B37BD946}" destId="{6934009D-DF06-4E4F-B8BC-B012175B9730}" srcOrd="1" destOrd="0" presId="urn:microsoft.com/office/officeart/2005/8/layout/gear1"/>
    <dgm:cxn modelId="{B4F798FF-6827-4977-B5DD-4B5E6F1718D1}" type="presOf" srcId="{05FA4069-A572-4E97-9AE4-4525194872A2}" destId="{88B8810E-08FE-4645-80A3-71FD91BCD5E6}" srcOrd="0" destOrd="0" presId="urn:microsoft.com/office/officeart/2005/8/layout/gear1"/>
    <dgm:cxn modelId="{51EF94A2-5F20-4870-AE5F-5210F6BAE2A6}" type="presParOf" srcId="{88B8810E-08FE-4645-80A3-71FD91BCD5E6}" destId="{D4738A86-E613-4013-9D62-9D280A0A3757}" srcOrd="0" destOrd="0" presId="urn:microsoft.com/office/officeart/2005/8/layout/gear1"/>
    <dgm:cxn modelId="{18483F40-77A0-4267-8FC5-24094C0012AF}" type="presParOf" srcId="{88B8810E-08FE-4645-80A3-71FD91BCD5E6}" destId="{4B339FB8-FA40-41F5-BE6D-972C3399EDBC}" srcOrd="1" destOrd="0" presId="urn:microsoft.com/office/officeart/2005/8/layout/gear1"/>
    <dgm:cxn modelId="{4134DA69-A014-4F6A-BB8A-9DA6AEBF0A67}" type="presParOf" srcId="{88B8810E-08FE-4645-80A3-71FD91BCD5E6}" destId="{B14061B9-2A0B-4240-A642-FFD05B730000}" srcOrd="2" destOrd="0" presId="urn:microsoft.com/office/officeart/2005/8/layout/gear1"/>
    <dgm:cxn modelId="{D3791DFD-85C0-4048-9F16-06A9CF5BEE2F}" type="presParOf" srcId="{88B8810E-08FE-4645-80A3-71FD91BCD5E6}" destId="{CA054F45-A92A-4382-AF79-D512716C9B0A}" srcOrd="3" destOrd="0" presId="urn:microsoft.com/office/officeart/2005/8/layout/gear1"/>
    <dgm:cxn modelId="{E604F7C8-377A-4D01-BA97-BB2E203106A7}" type="presParOf" srcId="{88B8810E-08FE-4645-80A3-71FD91BCD5E6}" destId="{F91F5917-0BE6-44F1-875E-98AFB413FC4F}" srcOrd="4" destOrd="0" presId="urn:microsoft.com/office/officeart/2005/8/layout/gear1"/>
    <dgm:cxn modelId="{39E59CDD-5A72-4864-B447-62D5C96E468E}" type="presParOf" srcId="{88B8810E-08FE-4645-80A3-71FD91BCD5E6}" destId="{9A5EB2C9-1A69-4C43-8E5F-C3071D060856}" srcOrd="5" destOrd="0" presId="urn:microsoft.com/office/officeart/2005/8/layout/gear1"/>
    <dgm:cxn modelId="{FD67BADC-E696-4D64-90BC-CD2893F984BE}" type="presParOf" srcId="{88B8810E-08FE-4645-80A3-71FD91BCD5E6}" destId="{14030138-C5CD-4A2F-8E47-B0C9A0EF4A29}" srcOrd="6" destOrd="0" presId="urn:microsoft.com/office/officeart/2005/8/layout/gear1"/>
    <dgm:cxn modelId="{25D70F0D-B06B-41B4-B798-BC9AEC1F9D4A}" type="presParOf" srcId="{88B8810E-08FE-4645-80A3-71FD91BCD5E6}" destId="{6934009D-DF06-4E4F-B8BC-B012175B9730}" srcOrd="7" destOrd="0" presId="urn:microsoft.com/office/officeart/2005/8/layout/gear1"/>
    <dgm:cxn modelId="{8860BF63-E7FB-4A6A-84C8-56200390EDC1}" type="presParOf" srcId="{88B8810E-08FE-4645-80A3-71FD91BCD5E6}" destId="{9A8A9CA2-E069-4011-B044-4E97325C6AE2}" srcOrd="8" destOrd="0" presId="urn:microsoft.com/office/officeart/2005/8/layout/gear1"/>
    <dgm:cxn modelId="{B7051A16-083E-468F-B230-ED61C00CE28E}" type="presParOf" srcId="{88B8810E-08FE-4645-80A3-71FD91BCD5E6}" destId="{9820E87E-D7E7-4E96-8694-207160FBE91C}" srcOrd="9" destOrd="0" presId="urn:microsoft.com/office/officeart/2005/8/layout/gear1"/>
    <dgm:cxn modelId="{03FEDEC3-A813-4316-B33E-66FBA7E43F1D}" type="presParOf" srcId="{88B8810E-08FE-4645-80A3-71FD91BCD5E6}" destId="{AEC515E8-6832-42A9-9FC7-F29ECC598CED}" srcOrd="10" destOrd="0" presId="urn:microsoft.com/office/officeart/2005/8/layout/gear1"/>
    <dgm:cxn modelId="{CEBAAB5F-32E9-4FF3-BE5B-3CE2127D4E37}" type="presParOf" srcId="{88B8810E-08FE-4645-80A3-71FD91BCD5E6}" destId="{02C2CF9A-0A3C-481C-BB91-5C090B29E8CF}" srcOrd="11" destOrd="0" presId="urn:microsoft.com/office/officeart/2005/8/layout/gear1"/>
    <dgm:cxn modelId="{6F62BCF5-E96C-4C49-8A02-C8DEC1E2B4B3}" type="presParOf" srcId="{88B8810E-08FE-4645-80A3-71FD91BCD5E6}" destId="{D639C496-C6EF-4B2B-AD5A-E95C57908129}" srcOrd="12" destOrd="0" presId="urn:microsoft.com/office/officeart/2005/8/layout/gear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C24A972-84F5-48D2-85EE-E65723C34AC4}" type="doc">
      <dgm:prSet loTypeId="urn:microsoft.com/office/officeart/2005/8/layout/gear1" loCatId="cycle" qsTypeId="urn:microsoft.com/office/officeart/2005/8/quickstyle/simple1#18" qsCatId="simple" csTypeId="urn:microsoft.com/office/officeart/2005/8/colors/colorful4" csCatId="colorful" phldr="1"/>
      <dgm:spPr/>
    </dgm:pt>
    <dgm:pt modelId="{EBC4D7FD-EBEF-4DA8-AE2B-B67A9BEBA944}">
      <dgm:prSet phldrT="[Text]" custT="1"/>
      <dgm:spPr/>
      <dgm:t>
        <a:bodyPr/>
        <a:lstStyle/>
        <a:p>
          <a:r>
            <a:rPr lang="en-US" sz="1600" dirty="0" err="1" smtClean="0"/>
            <a:t>Floccu-lator</a:t>
          </a:r>
          <a:r>
            <a:rPr lang="en-US" sz="1600" dirty="0" smtClean="0"/>
            <a:t> Length</a:t>
          </a:r>
          <a:endParaRPr lang="en-US" sz="1600" dirty="0"/>
        </a:p>
      </dgm:t>
    </dgm:pt>
    <dgm:pt modelId="{38649660-827B-41B4-9DAE-E53850BDF4AD}" type="parTrans" cxnId="{A2509186-E40E-4469-9AB7-5B7BF7E46424}">
      <dgm:prSet/>
      <dgm:spPr/>
      <dgm:t>
        <a:bodyPr/>
        <a:lstStyle/>
        <a:p>
          <a:endParaRPr lang="en-US"/>
        </a:p>
      </dgm:t>
    </dgm:pt>
    <dgm:pt modelId="{AFBE88AB-657B-4603-ADF5-E46ECF0078ED}" type="sibTrans" cxnId="{A2509186-E40E-4469-9AB7-5B7BF7E46424}">
      <dgm:prSet/>
      <dgm:spPr/>
      <dgm:t>
        <a:bodyPr/>
        <a:lstStyle/>
        <a:p>
          <a:endParaRPr lang="en-US"/>
        </a:p>
      </dgm:t>
    </dgm:pt>
    <dgm:pt modelId="{3FEC3413-FA16-4BC1-A686-897CA47D3439}">
      <dgm:prSet phldrT="[Text]" custT="1"/>
      <dgm:spPr/>
      <dgm:t>
        <a:bodyPr/>
        <a:lstStyle/>
        <a:p>
          <a:r>
            <a:rPr lang="en-US" sz="1600" dirty="0" smtClean="0"/>
            <a:t>Capture Velocity Ratio</a:t>
          </a:r>
          <a:endParaRPr lang="en-US" sz="1600" dirty="0"/>
        </a:p>
      </dgm:t>
    </dgm:pt>
    <dgm:pt modelId="{CE3B1801-20C1-44FE-85B2-7BC0E6E8988F}" type="parTrans" cxnId="{8DD867B7-0104-47FE-A4F1-93FEDD12371D}">
      <dgm:prSet/>
      <dgm:spPr/>
      <dgm:t>
        <a:bodyPr/>
        <a:lstStyle/>
        <a:p>
          <a:endParaRPr lang="en-US"/>
        </a:p>
      </dgm:t>
    </dgm:pt>
    <dgm:pt modelId="{792F3E05-06D7-4FE9-8D5B-C1B1F8C1AEE5}" type="sibTrans" cxnId="{8DD867B7-0104-47FE-A4F1-93FEDD12371D}">
      <dgm:prSet/>
      <dgm:spPr/>
      <dgm:t>
        <a:bodyPr/>
        <a:lstStyle/>
        <a:p>
          <a:endParaRPr lang="en-US"/>
        </a:p>
      </dgm:t>
    </dgm:pt>
    <dgm:pt modelId="{77CAD813-61EA-47BC-854D-066F4294736F}" type="pres">
      <dgm:prSet presAssocID="{AC24A972-84F5-48D2-85EE-E65723C34AC4}" presName="composite" presStyleCnt="0">
        <dgm:presLayoutVars>
          <dgm:chMax val="3"/>
          <dgm:animLvl val="lvl"/>
          <dgm:resizeHandles val="exact"/>
        </dgm:presLayoutVars>
      </dgm:prSet>
      <dgm:spPr/>
    </dgm:pt>
    <dgm:pt modelId="{E04D84BD-A164-4466-81B4-4F9F6BB430B4}" type="pres">
      <dgm:prSet presAssocID="{3FEC3413-FA16-4BC1-A686-897CA47D3439}" presName="gear1" presStyleLbl="node1" presStyleIdx="0" presStyleCnt="2" custScaleX="109653" custScaleY="104395" custLinFactNeighborX="64459" custLinFactNeighborY="14011">
        <dgm:presLayoutVars>
          <dgm:chMax val="1"/>
          <dgm:bulletEnabled val="1"/>
        </dgm:presLayoutVars>
      </dgm:prSet>
      <dgm:spPr/>
      <dgm:t>
        <a:bodyPr/>
        <a:lstStyle/>
        <a:p>
          <a:endParaRPr lang="en-US"/>
        </a:p>
      </dgm:t>
    </dgm:pt>
    <dgm:pt modelId="{4EDA8CD0-EDEF-46CB-B7C2-B89CCC3C4C41}" type="pres">
      <dgm:prSet presAssocID="{3FEC3413-FA16-4BC1-A686-897CA47D3439}" presName="gear1srcNode" presStyleLbl="node1" presStyleIdx="0" presStyleCnt="2"/>
      <dgm:spPr/>
      <dgm:t>
        <a:bodyPr/>
        <a:lstStyle/>
        <a:p>
          <a:endParaRPr lang="en-US"/>
        </a:p>
      </dgm:t>
    </dgm:pt>
    <dgm:pt modelId="{B88C321E-C7A8-45D5-BA10-12833FC9CBD2}" type="pres">
      <dgm:prSet presAssocID="{3FEC3413-FA16-4BC1-A686-897CA47D3439}" presName="gear1dstNode" presStyleLbl="node1" presStyleIdx="0" presStyleCnt="2"/>
      <dgm:spPr/>
      <dgm:t>
        <a:bodyPr/>
        <a:lstStyle/>
        <a:p>
          <a:endParaRPr lang="en-US"/>
        </a:p>
      </dgm:t>
    </dgm:pt>
    <dgm:pt modelId="{BA368CF0-2594-416C-BC2E-62F71B46DCCD}" type="pres">
      <dgm:prSet presAssocID="{EBC4D7FD-EBEF-4DA8-AE2B-B67A9BEBA944}" presName="gear2" presStyleLbl="node1" presStyleIdx="1" presStyleCnt="2" custScaleX="158446" custScaleY="162834" custLinFactNeighborX="18009" custLinFactNeighborY="15742">
        <dgm:presLayoutVars>
          <dgm:chMax val="1"/>
          <dgm:bulletEnabled val="1"/>
        </dgm:presLayoutVars>
      </dgm:prSet>
      <dgm:spPr/>
      <dgm:t>
        <a:bodyPr/>
        <a:lstStyle/>
        <a:p>
          <a:endParaRPr lang="en-US"/>
        </a:p>
      </dgm:t>
    </dgm:pt>
    <dgm:pt modelId="{6D74496F-3392-4B72-AF23-E15DA192B5ED}" type="pres">
      <dgm:prSet presAssocID="{EBC4D7FD-EBEF-4DA8-AE2B-B67A9BEBA944}" presName="gear2srcNode" presStyleLbl="node1" presStyleIdx="1" presStyleCnt="2"/>
      <dgm:spPr/>
      <dgm:t>
        <a:bodyPr/>
        <a:lstStyle/>
        <a:p>
          <a:endParaRPr lang="en-US"/>
        </a:p>
      </dgm:t>
    </dgm:pt>
    <dgm:pt modelId="{3D277594-B37D-4821-BDE7-E0ED282693E8}" type="pres">
      <dgm:prSet presAssocID="{EBC4D7FD-EBEF-4DA8-AE2B-B67A9BEBA944}" presName="gear2dstNode" presStyleLbl="node1" presStyleIdx="1" presStyleCnt="2"/>
      <dgm:spPr/>
      <dgm:t>
        <a:bodyPr/>
        <a:lstStyle/>
        <a:p>
          <a:endParaRPr lang="en-US"/>
        </a:p>
      </dgm:t>
    </dgm:pt>
    <dgm:pt modelId="{C4153921-E8A7-4580-87E7-17A488A305B9}" type="pres">
      <dgm:prSet presAssocID="{792F3E05-06D7-4FE9-8D5B-C1B1F8C1AEE5}" presName="connector1" presStyleLbl="sibTrans2D1" presStyleIdx="0" presStyleCnt="2" custAng="12768415" custFlipHor="1" custScaleX="107237" custScaleY="101238" custLinFactNeighborX="46093" custLinFactNeighborY="14240"/>
      <dgm:spPr/>
      <dgm:t>
        <a:bodyPr/>
        <a:lstStyle/>
        <a:p>
          <a:endParaRPr lang="en-US"/>
        </a:p>
      </dgm:t>
    </dgm:pt>
    <dgm:pt modelId="{07C23B51-E63A-4A9E-8CFF-F021551169C8}" type="pres">
      <dgm:prSet presAssocID="{AFBE88AB-657B-4603-ADF5-E46ECF0078ED}" presName="connector2" presStyleLbl="sibTrans2D1" presStyleIdx="1" presStyleCnt="2" custAng="18495153" custFlipVert="1" custLinFactNeighborX="-9200" custLinFactNeighborY="1746"/>
      <dgm:spPr/>
      <dgm:t>
        <a:bodyPr/>
        <a:lstStyle/>
        <a:p>
          <a:endParaRPr lang="en-US"/>
        </a:p>
      </dgm:t>
    </dgm:pt>
  </dgm:ptLst>
  <dgm:cxnLst>
    <dgm:cxn modelId="{A2509186-E40E-4469-9AB7-5B7BF7E46424}" srcId="{AC24A972-84F5-48D2-85EE-E65723C34AC4}" destId="{EBC4D7FD-EBEF-4DA8-AE2B-B67A9BEBA944}" srcOrd="1" destOrd="0" parTransId="{38649660-827B-41B4-9DAE-E53850BDF4AD}" sibTransId="{AFBE88AB-657B-4603-ADF5-E46ECF0078ED}"/>
    <dgm:cxn modelId="{50B527F3-A1BC-4F2C-9E07-7560F931CB39}" type="presOf" srcId="{AC24A972-84F5-48D2-85EE-E65723C34AC4}" destId="{77CAD813-61EA-47BC-854D-066F4294736F}" srcOrd="0" destOrd="0" presId="urn:microsoft.com/office/officeart/2005/8/layout/gear1"/>
    <dgm:cxn modelId="{8DD867B7-0104-47FE-A4F1-93FEDD12371D}" srcId="{AC24A972-84F5-48D2-85EE-E65723C34AC4}" destId="{3FEC3413-FA16-4BC1-A686-897CA47D3439}" srcOrd="0" destOrd="0" parTransId="{CE3B1801-20C1-44FE-85B2-7BC0E6E8988F}" sibTransId="{792F3E05-06D7-4FE9-8D5B-C1B1F8C1AEE5}"/>
    <dgm:cxn modelId="{4908BB90-2D2F-48D6-8DFF-0C3F3BECBB6B}" type="presOf" srcId="{3FEC3413-FA16-4BC1-A686-897CA47D3439}" destId="{4EDA8CD0-EDEF-46CB-B7C2-B89CCC3C4C41}" srcOrd="1" destOrd="0" presId="urn:microsoft.com/office/officeart/2005/8/layout/gear1"/>
    <dgm:cxn modelId="{E79F9C40-8CA9-47BE-BE06-D7F34C949338}" type="presOf" srcId="{792F3E05-06D7-4FE9-8D5B-C1B1F8C1AEE5}" destId="{C4153921-E8A7-4580-87E7-17A488A305B9}" srcOrd="0" destOrd="0" presId="urn:microsoft.com/office/officeart/2005/8/layout/gear1"/>
    <dgm:cxn modelId="{EF4B2838-20DE-4001-9000-C860D0DD1C49}" type="presOf" srcId="{EBC4D7FD-EBEF-4DA8-AE2B-B67A9BEBA944}" destId="{BA368CF0-2594-416C-BC2E-62F71B46DCCD}" srcOrd="0" destOrd="0" presId="urn:microsoft.com/office/officeart/2005/8/layout/gear1"/>
    <dgm:cxn modelId="{74E8D444-7B9F-4E2C-8969-973C388E51A6}" type="presOf" srcId="{EBC4D7FD-EBEF-4DA8-AE2B-B67A9BEBA944}" destId="{3D277594-B37D-4821-BDE7-E0ED282693E8}" srcOrd="2" destOrd="0" presId="urn:microsoft.com/office/officeart/2005/8/layout/gear1"/>
    <dgm:cxn modelId="{E5CB38B9-BF37-4FAB-B71C-4A8329372B06}" type="presOf" srcId="{EBC4D7FD-EBEF-4DA8-AE2B-B67A9BEBA944}" destId="{6D74496F-3392-4B72-AF23-E15DA192B5ED}" srcOrd="1" destOrd="0" presId="urn:microsoft.com/office/officeart/2005/8/layout/gear1"/>
    <dgm:cxn modelId="{74DE9086-1189-4DC3-BA89-E3839141B71F}" type="presOf" srcId="{AFBE88AB-657B-4603-ADF5-E46ECF0078ED}" destId="{07C23B51-E63A-4A9E-8CFF-F021551169C8}" srcOrd="0" destOrd="0" presId="urn:microsoft.com/office/officeart/2005/8/layout/gear1"/>
    <dgm:cxn modelId="{4F0A9B29-6249-482F-847E-22A3AE23799C}" type="presOf" srcId="{3FEC3413-FA16-4BC1-A686-897CA47D3439}" destId="{E04D84BD-A164-4466-81B4-4F9F6BB430B4}" srcOrd="0" destOrd="0" presId="urn:microsoft.com/office/officeart/2005/8/layout/gear1"/>
    <dgm:cxn modelId="{48B2C0C2-DFAF-4114-9B2E-BBA779A0E3D0}" type="presOf" srcId="{3FEC3413-FA16-4BC1-A686-897CA47D3439}" destId="{B88C321E-C7A8-45D5-BA10-12833FC9CBD2}" srcOrd="2" destOrd="0" presId="urn:microsoft.com/office/officeart/2005/8/layout/gear1"/>
    <dgm:cxn modelId="{D240632E-8D06-4481-AB95-C10B8F354505}" type="presParOf" srcId="{77CAD813-61EA-47BC-854D-066F4294736F}" destId="{E04D84BD-A164-4466-81B4-4F9F6BB430B4}" srcOrd="0" destOrd="0" presId="urn:microsoft.com/office/officeart/2005/8/layout/gear1"/>
    <dgm:cxn modelId="{AE16398E-8DEE-46C1-ADBF-72753FEB939A}" type="presParOf" srcId="{77CAD813-61EA-47BC-854D-066F4294736F}" destId="{4EDA8CD0-EDEF-46CB-B7C2-B89CCC3C4C41}" srcOrd="1" destOrd="0" presId="urn:microsoft.com/office/officeart/2005/8/layout/gear1"/>
    <dgm:cxn modelId="{4D6390A5-8070-4146-8D4A-ABA4548B0282}" type="presParOf" srcId="{77CAD813-61EA-47BC-854D-066F4294736F}" destId="{B88C321E-C7A8-45D5-BA10-12833FC9CBD2}" srcOrd="2" destOrd="0" presId="urn:microsoft.com/office/officeart/2005/8/layout/gear1"/>
    <dgm:cxn modelId="{2D7035D1-34F5-4D59-9F6C-B598C7460E8F}" type="presParOf" srcId="{77CAD813-61EA-47BC-854D-066F4294736F}" destId="{BA368CF0-2594-416C-BC2E-62F71B46DCCD}" srcOrd="3" destOrd="0" presId="urn:microsoft.com/office/officeart/2005/8/layout/gear1"/>
    <dgm:cxn modelId="{0BC6292B-97AF-43FA-A6FE-E6479B1426A6}" type="presParOf" srcId="{77CAD813-61EA-47BC-854D-066F4294736F}" destId="{6D74496F-3392-4B72-AF23-E15DA192B5ED}" srcOrd="4" destOrd="0" presId="urn:microsoft.com/office/officeart/2005/8/layout/gear1"/>
    <dgm:cxn modelId="{0D4EBA9A-6833-4E2E-9A21-8D057518308B}" type="presParOf" srcId="{77CAD813-61EA-47BC-854D-066F4294736F}" destId="{3D277594-B37D-4821-BDE7-E0ED282693E8}" srcOrd="5" destOrd="0" presId="urn:microsoft.com/office/officeart/2005/8/layout/gear1"/>
    <dgm:cxn modelId="{93BD9AEA-4631-4813-837E-39AD2E663DDE}" type="presParOf" srcId="{77CAD813-61EA-47BC-854D-066F4294736F}" destId="{C4153921-E8A7-4580-87E7-17A488A305B9}" srcOrd="6" destOrd="0" presId="urn:microsoft.com/office/officeart/2005/8/layout/gear1"/>
    <dgm:cxn modelId="{3D8E6094-54F3-4251-A5CF-75F3B2F1CCD7}" type="presParOf" srcId="{77CAD813-61EA-47BC-854D-066F4294736F}" destId="{07C23B51-E63A-4A9E-8CFF-F021551169C8}" srcOrd="7" destOrd="0" presId="urn:microsoft.com/office/officeart/2005/8/layout/gear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E7FE6FA-2274-904E-A2DB-CF172DC20AF8}">
      <dsp:nvSpPr>
        <dsp:cNvPr id="0" name=""/>
        <dsp:cNvSpPr/>
      </dsp:nvSpPr>
      <dsp:spPr>
        <a:xfrm rot="10800000">
          <a:off x="0" y="0"/>
          <a:ext cx="6858000" cy="767080"/>
        </a:xfrm>
        <a:prstGeom prst="trapezoid">
          <a:avLst>
            <a:gd name="adj" fmla="val 89404"/>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err="1" smtClean="0"/>
            <a:t>Floc</a:t>
          </a:r>
          <a:r>
            <a:rPr lang="en-US" sz="2400" b="1" kern="1200" dirty="0" smtClean="0"/>
            <a:t> Recycle Ratio, </a:t>
          </a:r>
          <a:r>
            <a:rPr lang="en-US" sz="1400" kern="1200" dirty="0" err="1" smtClean="0"/>
            <a:t>Flocculator</a:t>
          </a:r>
          <a:r>
            <a:rPr lang="en-US" sz="1400" kern="1200" dirty="0" smtClean="0"/>
            <a:t> Length, </a:t>
          </a:r>
          <a:r>
            <a:rPr lang="en-US" sz="1400" kern="1200" dirty="0" err="1" smtClean="0"/>
            <a:t>Upflow</a:t>
          </a:r>
          <a:r>
            <a:rPr lang="en-US" sz="1400" kern="1200" dirty="0" smtClean="0"/>
            <a:t> Velocity, Capture Velocity, Coagulant Dose</a:t>
          </a:r>
          <a:endParaRPr lang="en-US" sz="1400" kern="1200" dirty="0"/>
        </a:p>
      </dsp:txBody>
      <dsp:txXfrm>
        <a:off x="1200149" y="0"/>
        <a:ext cx="4457700" cy="767080"/>
      </dsp:txXfrm>
    </dsp:sp>
    <dsp:sp modelId="{0ED2B020-4561-DC44-A002-3B1AAD72228A}">
      <dsp:nvSpPr>
        <dsp:cNvPr id="0" name=""/>
        <dsp:cNvSpPr/>
      </dsp:nvSpPr>
      <dsp:spPr>
        <a:xfrm rot="10800000">
          <a:off x="685799" y="767079"/>
          <a:ext cx="5486400" cy="767080"/>
        </a:xfrm>
        <a:prstGeom prst="trapezoid">
          <a:avLst>
            <a:gd name="adj" fmla="val 89404"/>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err="1" smtClean="0"/>
            <a:t>Flocculator</a:t>
          </a:r>
          <a:r>
            <a:rPr lang="en-US" sz="2400" b="1" kern="1200" dirty="0" smtClean="0"/>
            <a:t> Length</a:t>
          </a:r>
          <a:r>
            <a:rPr lang="en-US" sz="2400" kern="1200" dirty="0" smtClean="0"/>
            <a:t>, </a:t>
          </a:r>
          <a:r>
            <a:rPr lang="en-US" sz="1400" kern="1200" dirty="0" err="1" smtClean="0"/>
            <a:t>Upflow</a:t>
          </a:r>
          <a:r>
            <a:rPr lang="en-US" sz="1400" kern="1200" dirty="0" smtClean="0"/>
            <a:t> Velocity, Capture Velocity, Coagulant Dose</a:t>
          </a:r>
          <a:endParaRPr lang="en-US" sz="1800" kern="1200" dirty="0"/>
        </a:p>
      </dsp:txBody>
      <dsp:txXfrm>
        <a:off x="1645919" y="767079"/>
        <a:ext cx="3566160" cy="767080"/>
      </dsp:txXfrm>
    </dsp:sp>
    <dsp:sp modelId="{EB03D182-B165-D94E-9C7B-33A909FF8669}">
      <dsp:nvSpPr>
        <dsp:cNvPr id="0" name=""/>
        <dsp:cNvSpPr/>
      </dsp:nvSpPr>
      <dsp:spPr>
        <a:xfrm rot="10800000">
          <a:off x="1371599" y="1534160"/>
          <a:ext cx="4114800" cy="767080"/>
        </a:xfrm>
        <a:prstGeom prst="trapezoid">
          <a:avLst>
            <a:gd name="adj" fmla="val 89404"/>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err="1" smtClean="0"/>
            <a:t>Upflow</a:t>
          </a:r>
          <a:r>
            <a:rPr lang="en-US" sz="2400" b="1" kern="1200" dirty="0" smtClean="0"/>
            <a:t> Velocity</a:t>
          </a:r>
          <a:r>
            <a:rPr lang="en-US" sz="2400" kern="1200" dirty="0" smtClean="0"/>
            <a:t>, </a:t>
          </a:r>
          <a:r>
            <a:rPr lang="en-US" sz="1400" kern="1200" dirty="0" smtClean="0"/>
            <a:t>Capture Velocity, Coagulant Dose</a:t>
          </a:r>
          <a:endParaRPr lang="en-US" sz="1400" kern="1200" dirty="0"/>
        </a:p>
      </dsp:txBody>
      <dsp:txXfrm>
        <a:off x="2091689" y="1534160"/>
        <a:ext cx="2674620" cy="767080"/>
      </dsp:txXfrm>
    </dsp:sp>
    <dsp:sp modelId="{1C30CBED-D3EC-2940-BD2D-9B8FBE66EC6E}">
      <dsp:nvSpPr>
        <dsp:cNvPr id="0" name=""/>
        <dsp:cNvSpPr/>
      </dsp:nvSpPr>
      <dsp:spPr>
        <a:xfrm rot="10800000">
          <a:off x="2057400" y="2301240"/>
          <a:ext cx="2743200" cy="767080"/>
        </a:xfrm>
        <a:prstGeom prst="trapezoid">
          <a:avLst>
            <a:gd name="adj" fmla="val 89404"/>
          </a:avLst>
        </a:prstGeom>
        <a:solidFill>
          <a:schemeClr val="accent5">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t>Capture Velocity</a:t>
          </a:r>
          <a:r>
            <a:rPr lang="en-US" sz="2400" kern="1200" dirty="0" smtClean="0"/>
            <a:t>, </a:t>
          </a:r>
          <a:r>
            <a:rPr lang="en-US" sz="1400" kern="1200" dirty="0" smtClean="0"/>
            <a:t>Coagulant Dose</a:t>
          </a:r>
          <a:endParaRPr lang="en-US" sz="1800" kern="1200" dirty="0"/>
        </a:p>
      </dsp:txBody>
      <dsp:txXfrm>
        <a:off x="2537459" y="2301240"/>
        <a:ext cx="1783080" cy="767080"/>
      </dsp:txXfrm>
    </dsp:sp>
    <dsp:sp modelId="{04ED8734-F65D-B048-8C1F-35B72E43199B}">
      <dsp:nvSpPr>
        <dsp:cNvPr id="0" name=""/>
        <dsp:cNvSpPr/>
      </dsp:nvSpPr>
      <dsp:spPr>
        <a:xfrm rot="10800000">
          <a:off x="2743200" y="3068320"/>
          <a:ext cx="1371600" cy="767080"/>
        </a:xfrm>
        <a:prstGeom prst="trapezoid">
          <a:avLst>
            <a:gd name="adj" fmla="val 89404"/>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b="1" kern="1200" dirty="0" smtClean="0"/>
            <a:t>Coagulant Dose</a:t>
          </a:r>
          <a:endParaRPr lang="en-US" sz="2100" b="1" kern="1200" dirty="0"/>
        </a:p>
      </dsp:txBody>
      <dsp:txXfrm>
        <a:off x="2743200" y="3068320"/>
        <a:ext cx="1371600" cy="76708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4738A86-E613-4013-9D62-9D280A0A3757}">
      <dsp:nvSpPr>
        <dsp:cNvPr id="0" name=""/>
        <dsp:cNvSpPr/>
      </dsp:nvSpPr>
      <dsp:spPr>
        <a:xfrm>
          <a:off x="2914650" y="1885950"/>
          <a:ext cx="2305050" cy="2305050"/>
        </a:xfrm>
        <a:prstGeom prst="gear9">
          <a:avLst/>
        </a:prstGeom>
        <a:solidFill>
          <a:schemeClr val="accent2">
            <a:hueOff val="0"/>
            <a:satOff val="0"/>
            <a:lumOff val="0"/>
            <a:alphaOff val="0"/>
          </a:schemeClr>
        </a:solidFill>
        <a:ln w="762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err="1" smtClean="0"/>
            <a:t>Upflow</a:t>
          </a:r>
          <a:r>
            <a:rPr lang="en-US" sz="2800" kern="1200" dirty="0" smtClean="0"/>
            <a:t> Velocity</a:t>
          </a:r>
          <a:endParaRPr lang="en-US" sz="2800" kern="1200" dirty="0"/>
        </a:p>
      </dsp:txBody>
      <dsp:txXfrm>
        <a:off x="2914650" y="1885950"/>
        <a:ext cx="2305050" cy="2305050"/>
      </dsp:txXfrm>
    </dsp:sp>
    <dsp:sp modelId="{CA054F45-A92A-4382-AF79-D512716C9B0A}">
      <dsp:nvSpPr>
        <dsp:cNvPr id="0" name=""/>
        <dsp:cNvSpPr/>
      </dsp:nvSpPr>
      <dsp:spPr>
        <a:xfrm>
          <a:off x="1639881" y="1309687"/>
          <a:ext cx="1676400" cy="1676400"/>
        </a:xfrm>
        <a:prstGeom prst="gear6">
          <a:avLst/>
        </a:prstGeom>
        <a:solidFill>
          <a:schemeClr val="accent2">
            <a:hueOff val="2340760"/>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err="1" smtClean="0"/>
            <a:t>Floc</a:t>
          </a:r>
          <a:r>
            <a:rPr lang="en-US" sz="1500" kern="1200" dirty="0" smtClean="0"/>
            <a:t> Recycle Ratio</a:t>
          </a:r>
          <a:endParaRPr lang="en-US" sz="1500" kern="1200" dirty="0"/>
        </a:p>
      </dsp:txBody>
      <dsp:txXfrm>
        <a:off x="1639881" y="1309687"/>
        <a:ext cx="1676400" cy="1676400"/>
      </dsp:txXfrm>
    </dsp:sp>
    <dsp:sp modelId="{14030138-C5CD-4A2F-8E47-B0C9A0EF4A29}">
      <dsp:nvSpPr>
        <dsp:cNvPr id="0" name=""/>
        <dsp:cNvSpPr/>
      </dsp:nvSpPr>
      <dsp:spPr>
        <a:xfrm rot="20700000">
          <a:off x="184575" y="1022781"/>
          <a:ext cx="1642529" cy="1642529"/>
        </a:xfrm>
        <a:prstGeom prst="gear6">
          <a:avLst/>
        </a:prstGeom>
        <a:solidFill>
          <a:schemeClr val="accent2">
            <a:hueOff val="4681520"/>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Coagulant Dose</a:t>
          </a:r>
          <a:endParaRPr lang="en-US" sz="1500" kern="1200" dirty="0"/>
        </a:p>
      </dsp:txBody>
      <dsp:txXfrm>
        <a:off x="544829" y="1383036"/>
        <a:ext cx="922020" cy="922020"/>
      </dsp:txXfrm>
    </dsp:sp>
    <dsp:sp modelId="{AEC515E8-6832-42A9-9FC7-F29ECC598CED}">
      <dsp:nvSpPr>
        <dsp:cNvPr id="0" name=""/>
        <dsp:cNvSpPr/>
      </dsp:nvSpPr>
      <dsp:spPr>
        <a:xfrm rot="6225663">
          <a:off x="2515820" y="1474147"/>
          <a:ext cx="2983155" cy="3127786"/>
        </a:xfrm>
        <a:prstGeom prst="circularArrow">
          <a:avLst>
            <a:gd name="adj1" fmla="val 4688"/>
            <a:gd name="adj2" fmla="val 299029"/>
            <a:gd name="adj3" fmla="val 2516168"/>
            <a:gd name="adj4" fmla="val 15861273"/>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C2CF9A-0A3C-481C-BB91-5C090B29E8CF}">
      <dsp:nvSpPr>
        <dsp:cNvPr id="0" name=""/>
        <dsp:cNvSpPr/>
      </dsp:nvSpPr>
      <dsp:spPr>
        <a:xfrm rot="16200000">
          <a:off x="1421235" y="1263039"/>
          <a:ext cx="2143696" cy="2143696"/>
        </a:xfrm>
        <a:prstGeom prst="leftCircularArrow">
          <a:avLst>
            <a:gd name="adj1" fmla="val 6452"/>
            <a:gd name="adj2" fmla="val 429999"/>
            <a:gd name="adj3" fmla="val 10489124"/>
            <a:gd name="adj4" fmla="val 14837806"/>
            <a:gd name="adj5" fmla="val 7527"/>
          </a:avLst>
        </a:prstGeom>
        <a:solidFill>
          <a:schemeClr val="accent2">
            <a:hueOff val="2340760"/>
            <a:satOff val="-2919"/>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39C496-C6EF-4B2B-AD5A-E95C57908129}">
      <dsp:nvSpPr>
        <dsp:cNvPr id="0" name=""/>
        <dsp:cNvSpPr/>
      </dsp:nvSpPr>
      <dsp:spPr>
        <a:xfrm>
          <a:off x="-25335" y="685809"/>
          <a:ext cx="2311336" cy="2311336"/>
        </a:xfrm>
        <a:prstGeom prst="circularArrow">
          <a:avLst>
            <a:gd name="adj1" fmla="val 5984"/>
            <a:gd name="adj2" fmla="val 394124"/>
            <a:gd name="adj3" fmla="val 13313824"/>
            <a:gd name="adj4" fmla="val 10508221"/>
            <a:gd name="adj5" fmla="val 6981"/>
          </a:avLst>
        </a:prstGeom>
        <a:solidFill>
          <a:schemeClr val="accent2">
            <a:hueOff val="4681520"/>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04D84BD-A164-4466-81B4-4F9F6BB430B4}">
      <dsp:nvSpPr>
        <dsp:cNvPr id="0" name=""/>
        <dsp:cNvSpPr/>
      </dsp:nvSpPr>
      <dsp:spPr>
        <a:xfrm>
          <a:off x="3352799" y="1066801"/>
          <a:ext cx="1562489" cy="1487566"/>
        </a:xfrm>
        <a:prstGeom prst="gear9">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ts val="0"/>
            </a:spcAft>
          </a:pPr>
          <a:r>
            <a:rPr lang="en-US" sz="1600" kern="1200" dirty="0" smtClean="0"/>
            <a:t>Capture Velocity</a:t>
          </a:r>
        </a:p>
        <a:p>
          <a:pPr lvl="0" algn="ctr" defTabSz="711200">
            <a:lnSpc>
              <a:spcPct val="90000"/>
            </a:lnSpc>
            <a:spcBef>
              <a:spcPct val="0"/>
            </a:spcBef>
            <a:spcAft>
              <a:spcPts val="0"/>
            </a:spcAft>
          </a:pPr>
          <a:r>
            <a:rPr lang="en-US" sz="1600" kern="1200" dirty="0" smtClean="0"/>
            <a:t>Ratio</a:t>
          </a:r>
          <a:endParaRPr lang="en-US" sz="1600" kern="1200" dirty="0"/>
        </a:p>
      </dsp:txBody>
      <dsp:txXfrm>
        <a:off x="3352799" y="1066801"/>
        <a:ext cx="1562489" cy="1487566"/>
      </dsp:txXfrm>
    </dsp:sp>
    <dsp:sp modelId="{BA368CF0-2594-416C-BC2E-62F71B46DCCD}">
      <dsp:nvSpPr>
        <dsp:cNvPr id="0" name=""/>
        <dsp:cNvSpPr/>
      </dsp:nvSpPr>
      <dsp:spPr>
        <a:xfrm>
          <a:off x="1557803" y="399218"/>
          <a:ext cx="1642007" cy="1687481"/>
        </a:xfrm>
        <a:prstGeom prst="gear6">
          <a:avLst/>
        </a:prstGeom>
        <a:solidFill>
          <a:schemeClr val="accent4">
            <a:hueOff val="-4464771"/>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smtClean="0"/>
            <a:t>Floccu-lator</a:t>
          </a:r>
          <a:r>
            <a:rPr lang="en-US" sz="1600" kern="1200" dirty="0" smtClean="0"/>
            <a:t> Length</a:t>
          </a:r>
          <a:endParaRPr lang="en-US" sz="1600" kern="1200" dirty="0"/>
        </a:p>
      </dsp:txBody>
      <dsp:txXfrm>
        <a:off x="1557803" y="399218"/>
        <a:ext cx="1642007" cy="1687481"/>
      </dsp:txXfrm>
    </dsp:sp>
    <dsp:sp modelId="{C4153921-E8A7-4580-87E7-17A488A305B9}">
      <dsp:nvSpPr>
        <dsp:cNvPr id="0" name=""/>
        <dsp:cNvSpPr/>
      </dsp:nvSpPr>
      <dsp:spPr>
        <a:xfrm rot="8831585" flipH="1">
          <a:off x="3276607" y="914395"/>
          <a:ext cx="1879517" cy="1774374"/>
        </a:xfrm>
        <a:prstGeom prst="circularArrow">
          <a:avLst>
            <a:gd name="adj1" fmla="val 4878"/>
            <a:gd name="adj2" fmla="val 312630"/>
            <a:gd name="adj3" fmla="val 2986460"/>
            <a:gd name="adj4" fmla="val 15448701"/>
            <a:gd name="adj5" fmla="val 569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7C23B51-E63A-4A9E-8CFF-F021551169C8}">
      <dsp:nvSpPr>
        <dsp:cNvPr id="0" name=""/>
        <dsp:cNvSpPr/>
      </dsp:nvSpPr>
      <dsp:spPr>
        <a:xfrm rot="3104847" flipV="1">
          <a:off x="1368568" y="362382"/>
          <a:ext cx="1325194" cy="1325194"/>
        </a:xfrm>
        <a:prstGeom prst="leftCircularArrow">
          <a:avLst>
            <a:gd name="adj1" fmla="val 6452"/>
            <a:gd name="adj2" fmla="val 429999"/>
            <a:gd name="adj3" fmla="val 10489124"/>
            <a:gd name="adj4" fmla="val 14837806"/>
            <a:gd name="adj5" fmla="val 7527"/>
          </a:avLst>
        </a:prstGeom>
        <a:solidFill>
          <a:schemeClr val="accent4">
            <a:hueOff val="-4464771"/>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4738A86-E613-4013-9D62-9D280A0A3757}">
      <dsp:nvSpPr>
        <dsp:cNvPr id="0" name=""/>
        <dsp:cNvSpPr/>
      </dsp:nvSpPr>
      <dsp:spPr>
        <a:xfrm>
          <a:off x="2914650" y="1885950"/>
          <a:ext cx="2305050" cy="2305050"/>
        </a:xfrm>
        <a:prstGeom prst="gear9">
          <a:avLst/>
        </a:prstGeom>
        <a:solidFill>
          <a:schemeClr val="accent2">
            <a:hueOff val="0"/>
            <a:satOff val="0"/>
            <a:lumOff val="0"/>
            <a:alphaOff val="0"/>
          </a:schemeClr>
        </a:solidFill>
        <a:ln w="762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err="1" smtClean="0"/>
            <a:t>Upflow</a:t>
          </a:r>
          <a:r>
            <a:rPr lang="en-US" sz="2800" kern="1200" dirty="0" smtClean="0"/>
            <a:t> Velocity</a:t>
          </a:r>
          <a:endParaRPr lang="en-US" sz="2800" kern="1200" dirty="0"/>
        </a:p>
      </dsp:txBody>
      <dsp:txXfrm>
        <a:off x="2914650" y="1885950"/>
        <a:ext cx="2305050" cy="2305050"/>
      </dsp:txXfrm>
    </dsp:sp>
    <dsp:sp modelId="{CA054F45-A92A-4382-AF79-D512716C9B0A}">
      <dsp:nvSpPr>
        <dsp:cNvPr id="0" name=""/>
        <dsp:cNvSpPr/>
      </dsp:nvSpPr>
      <dsp:spPr>
        <a:xfrm>
          <a:off x="1639881" y="1309687"/>
          <a:ext cx="1676400" cy="1676400"/>
        </a:xfrm>
        <a:prstGeom prst="gear6">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err="1" smtClean="0"/>
            <a:t>Floc</a:t>
          </a:r>
          <a:r>
            <a:rPr lang="en-US" sz="1500" kern="1200" dirty="0" smtClean="0"/>
            <a:t> Recycle Ratio</a:t>
          </a:r>
          <a:endParaRPr lang="en-US" sz="1500" kern="1200" dirty="0"/>
        </a:p>
      </dsp:txBody>
      <dsp:txXfrm>
        <a:off x="1639881" y="1309687"/>
        <a:ext cx="1676400" cy="1676400"/>
      </dsp:txXfrm>
    </dsp:sp>
    <dsp:sp modelId="{14030138-C5CD-4A2F-8E47-B0C9A0EF4A29}">
      <dsp:nvSpPr>
        <dsp:cNvPr id="0" name=""/>
        <dsp:cNvSpPr/>
      </dsp:nvSpPr>
      <dsp:spPr>
        <a:xfrm rot="20700000">
          <a:off x="184575" y="1022781"/>
          <a:ext cx="1642529" cy="1642529"/>
        </a:xfrm>
        <a:prstGeom prst="gear6">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Coagulant Dose</a:t>
          </a:r>
          <a:endParaRPr lang="en-US" sz="1500" kern="1200" dirty="0"/>
        </a:p>
      </dsp:txBody>
      <dsp:txXfrm>
        <a:off x="544829" y="1383036"/>
        <a:ext cx="922020" cy="922020"/>
      </dsp:txXfrm>
    </dsp:sp>
    <dsp:sp modelId="{AEC515E8-6832-42A9-9FC7-F29ECC598CED}">
      <dsp:nvSpPr>
        <dsp:cNvPr id="0" name=""/>
        <dsp:cNvSpPr/>
      </dsp:nvSpPr>
      <dsp:spPr>
        <a:xfrm rot="6225663">
          <a:off x="2515820" y="1474147"/>
          <a:ext cx="2983155" cy="3127786"/>
        </a:xfrm>
        <a:prstGeom prst="circularArrow">
          <a:avLst>
            <a:gd name="adj1" fmla="val 4688"/>
            <a:gd name="adj2" fmla="val 299029"/>
            <a:gd name="adj3" fmla="val 2516168"/>
            <a:gd name="adj4" fmla="val 15861273"/>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C2CF9A-0A3C-481C-BB91-5C090B29E8CF}">
      <dsp:nvSpPr>
        <dsp:cNvPr id="0" name=""/>
        <dsp:cNvSpPr/>
      </dsp:nvSpPr>
      <dsp:spPr>
        <a:xfrm rot="16200000">
          <a:off x="1421235" y="1263039"/>
          <a:ext cx="2143696" cy="2143696"/>
        </a:xfrm>
        <a:prstGeom prst="leftCircularArrow">
          <a:avLst>
            <a:gd name="adj1" fmla="val 6452"/>
            <a:gd name="adj2" fmla="val 429999"/>
            <a:gd name="adj3" fmla="val 10489124"/>
            <a:gd name="adj4" fmla="val 14837806"/>
            <a:gd name="adj5" fmla="val 7527"/>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D639C496-C6EF-4B2B-AD5A-E95C57908129}">
      <dsp:nvSpPr>
        <dsp:cNvPr id="0" name=""/>
        <dsp:cNvSpPr/>
      </dsp:nvSpPr>
      <dsp:spPr>
        <a:xfrm>
          <a:off x="-25335" y="685809"/>
          <a:ext cx="2311336" cy="2311336"/>
        </a:xfrm>
        <a:prstGeom prst="circularArrow">
          <a:avLst>
            <a:gd name="adj1" fmla="val 5984"/>
            <a:gd name="adj2" fmla="val 394124"/>
            <a:gd name="adj3" fmla="val 13313824"/>
            <a:gd name="adj4" fmla="val 10508221"/>
            <a:gd name="adj5" fmla="val 6981"/>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04D84BD-A164-4466-81B4-4F9F6BB430B4}">
      <dsp:nvSpPr>
        <dsp:cNvPr id="0" name=""/>
        <dsp:cNvSpPr/>
      </dsp:nvSpPr>
      <dsp:spPr>
        <a:xfrm>
          <a:off x="3352799" y="1066801"/>
          <a:ext cx="1562489" cy="1487566"/>
        </a:xfrm>
        <a:prstGeom prst="gear9">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ts val="0"/>
            </a:spcAft>
          </a:pPr>
          <a:r>
            <a:rPr lang="en-US" sz="1600" kern="1200" dirty="0" smtClean="0"/>
            <a:t>Capture Velocity</a:t>
          </a:r>
        </a:p>
        <a:p>
          <a:pPr lvl="0" algn="ctr" defTabSz="711200">
            <a:lnSpc>
              <a:spcPct val="90000"/>
            </a:lnSpc>
            <a:spcBef>
              <a:spcPct val="0"/>
            </a:spcBef>
            <a:spcAft>
              <a:spcPts val="0"/>
            </a:spcAft>
          </a:pPr>
          <a:r>
            <a:rPr lang="en-US" sz="1600" kern="1200" dirty="0" smtClean="0"/>
            <a:t>Ratio</a:t>
          </a:r>
          <a:endParaRPr lang="en-US" sz="1600" kern="1200" dirty="0"/>
        </a:p>
      </dsp:txBody>
      <dsp:txXfrm>
        <a:off x="3352799" y="1066801"/>
        <a:ext cx="1562489" cy="1487566"/>
      </dsp:txXfrm>
    </dsp:sp>
    <dsp:sp modelId="{BA368CF0-2594-416C-BC2E-62F71B46DCCD}">
      <dsp:nvSpPr>
        <dsp:cNvPr id="0" name=""/>
        <dsp:cNvSpPr/>
      </dsp:nvSpPr>
      <dsp:spPr>
        <a:xfrm>
          <a:off x="1557803" y="399218"/>
          <a:ext cx="1642007" cy="1687481"/>
        </a:xfrm>
        <a:prstGeom prst="gear6">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smtClean="0"/>
            <a:t>Floccu-lator</a:t>
          </a:r>
          <a:r>
            <a:rPr lang="en-US" sz="1600" kern="1200" dirty="0" smtClean="0"/>
            <a:t> Length</a:t>
          </a:r>
          <a:endParaRPr lang="en-US" sz="1600" kern="1200" dirty="0"/>
        </a:p>
      </dsp:txBody>
      <dsp:txXfrm>
        <a:off x="1557803" y="399218"/>
        <a:ext cx="1642007" cy="1687481"/>
      </dsp:txXfrm>
    </dsp:sp>
    <dsp:sp modelId="{C4153921-E8A7-4580-87E7-17A488A305B9}">
      <dsp:nvSpPr>
        <dsp:cNvPr id="0" name=""/>
        <dsp:cNvSpPr/>
      </dsp:nvSpPr>
      <dsp:spPr>
        <a:xfrm rot="8766471" flipH="1">
          <a:off x="3277808" y="838714"/>
          <a:ext cx="1877116" cy="1925735"/>
        </a:xfrm>
        <a:prstGeom prst="circularArrow">
          <a:avLst>
            <a:gd name="adj1" fmla="val 4878"/>
            <a:gd name="adj2" fmla="val 312630"/>
            <a:gd name="adj3" fmla="val 2986460"/>
            <a:gd name="adj4" fmla="val 15448701"/>
            <a:gd name="adj5" fmla="val 5691"/>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07C23B51-E63A-4A9E-8CFF-F021551169C8}">
      <dsp:nvSpPr>
        <dsp:cNvPr id="0" name=""/>
        <dsp:cNvSpPr/>
      </dsp:nvSpPr>
      <dsp:spPr>
        <a:xfrm rot="3104847" flipV="1">
          <a:off x="1368568" y="362382"/>
          <a:ext cx="1325194" cy="1325194"/>
        </a:xfrm>
        <a:prstGeom prst="leftCircularArrow">
          <a:avLst>
            <a:gd name="adj1" fmla="val 6452"/>
            <a:gd name="adj2" fmla="val 429999"/>
            <a:gd name="adj3" fmla="val 10489124"/>
            <a:gd name="adj4" fmla="val 14837806"/>
            <a:gd name="adj5" fmla="val 7527"/>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4738A86-E613-4013-9D62-9D280A0A3757}">
      <dsp:nvSpPr>
        <dsp:cNvPr id="0" name=""/>
        <dsp:cNvSpPr/>
      </dsp:nvSpPr>
      <dsp:spPr>
        <a:xfrm>
          <a:off x="2914650" y="1885950"/>
          <a:ext cx="2305050" cy="2305050"/>
        </a:xfrm>
        <a:prstGeom prst="gear9">
          <a:avLst/>
        </a:prstGeom>
        <a:solidFill>
          <a:schemeClr val="bg1">
            <a:lumMod val="75000"/>
          </a:schemeClr>
        </a:solidFill>
        <a:ln w="762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err="1" smtClean="0"/>
            <a:t>Upflow</a:t>
          </a:r>
          <a:r>
            <a:rPr lang="en-US" sz="2800" kern="1200" dirty="0" smtClean="0"/>
            <a:t> Velocity</a:t>
          </a:r>
          <a:endParaRPr lang="en-US" sz="2800" kern="1200" dirty="0"/>
        </a:p>
      </dsp:txBody>
      <dsp:txXfrm>
        <a:off x="2914650" y="1885950"/>
        <a:ext cx="2305050" cy="2305050"/>
      </dsp:txXfrm>
    </dsp:sp>
    <dsp:sp modelId="{CA054F45-A92A-4382-AF79-D512716C9B0A}">
      <dsp:nvSpPr>
        <dsp:cNvPr id="0" name=""/>
        <dsp:cNvSpPr/>
      </dsp:nvSpPr>
      <dsp:spPr>
        <a:xfrm>
          <a:off x="1639881" y="1309687"/>
          <a:ext cx="1676400" cy="1676400"/>
        </a:xfrm>
        <a:prstGeom prst="gear6">
          <a:avLst/>
        </a:prstGeom>
        <a:solidFill>
          <a:schemeClr val="accent2">
            <a:hueOff val="2340760"/>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err="1" smtClean="0"/>
            <a:t>Floc</a:t>
          </a:r>
          <a:r>
            <a:rPr lang="en-US" sz="1500" kern="1200" dirty="0" smtClean="0"/>
            <a:t> Recycle Ratio</a:t>
          </a:r>
          <a:endParaRPr lang="en-US" sz="1500" kern="1200" dirty="0"/>
        </a:p>
      </dsp:txBody>
      <dsp:txXfrm>
        <a:off x="1639881" y="1309687"/>
        <a:ext cx="1676400" cy="1676400"/>
      </dsp:txXfrm>
    </dsp:sp>
    <dsp:sp modelId="{14030138-C5CD-4A2F-8E47-B0C9A0EF4A29}">
      <dsp:nvSpPr>
        <dsp:cNvPr id="0" name=""/>
        <dsp:cNvSpPr/>
      </dsp:nvSpPr>
      <dsp:spPr>
        <a:xfrm rot="20700000">
          <a:off x="184575" y="1022781"/>
          <a:ext cx="1642529" cy="1642529"/>
        </a:xfrm>
        <a:prstGeom prst="gear6">
          <a:avLst/>
        </a:prstGeom>
        <a:solidFill>
          <a:schemeClr val="accent2">
            <a:hueOff val="4681520"/>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Coagulant Dose</a:t>
          </a:r>
          <a:endParaRPr lang="en-US" sz="1500" kern="1200" dirty="0"/>
        </a:p>
      </dsp:txBody>
      <dsp:txXfrm>
        <a:off x="544829" y="1383036"/>
        <a:ext cx="922020" cy="922020"/>
      </dsp:txXfrm>
    </dsp:sp>
    <dsp:sp modelId="{AEC515E8-6832-42A9-9FC7-F29ECC598CED}">
      <dsp:nvSpPr>
        <dsp:cNvPr id="0" name=""/>
        <dsp:cNvSpPr/>
      </dsp:nvSpPr>
      <dsp:spPr>
        <a:xfrm rot="6225663">
          <a:off x="2515820" y="1474147"/>
          <a:ext cx="2983155" cy="3127786"/>
        </a:xfrm>
        <a:prstGeom prst="circularArrow">
          <a:avLst>
            <a:gd name="adj1" fmla="val 4688"/>
            <a:gd name="adj2" fmla="val 299029"/>
            <a:gd name="adj3" fmla="val 2516168"/>
            <a:gd name="adj4" fmla="val 15861273"/>
            <a:gd name="adj5" fmla="val 5469"/>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02C2CF9A-0A3C-481C-BB91-5C090B29E8CF}">
      <dsp:nvSpPr>
        <dsp:cNvPr id="0" name=""/>
        <dsp:cNvSpPr/>
      </dsp:nvSpPr>
      <dsp:spPr>
        <a:xfrm rot="16200000">
          <a:off x="1421235" y="1263039"/>
          <a:ext cx="2143696" cy="2143696"/>
        </a:xfrm>
        <a:prstGeom prst="leftCircularArrow">
          <a:avLst>
            <a:gd name="adj1" fmla="val 6452"/>
            <a:gd name="adj2" fmla="val 429999"/>
            <a:gd name="adj3" fmla="val 10489124"/>
            <a:gd name="adj4" fmla="val 14837806"/>
            <a:gd name="adj5" fmla="val 7527"/>
          </a:avLst>
        </a:prstGeom>
        <a:solidFill>
          <a:schemeClr val="accent2">
            <a:hueOff val="2340760"/>
            <a:satOff val="-2919"/>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39C496-C6EF-4B2B-AD5A-E95C57908129}">
      <dsp:nvSpPr>
        <dsp:cNvPr id="0" name=""/>
        <dsp:cNvSpPr/>
      </dsp:nvSpPr>
      <dsp:spPr>
        <a:xfrm>
          <a:off x="-25335" y="685809"/>
          <a:ext cx="2311336" cy="2311336"/>
        </a:xfrm>
        <a:prstGeom prst="circularArrow">
          <a:avLst>
            <a:gd name="adj1" fmla="val 5984"/>
            <a:gd name="adj2" fmla="val 394124"/>
            <a:gd name="adj3" fmla="val 13313824"/>
            <a:gd name="adj4" fmla="val 10508221"/>
            <a:gd name="adj5" fmla="val 6981"/>
          </a:avLst>
        </a:prstGeom>
        <a:solidFill>
          <a:schemeClr val="accent2">
            <a:hueOff val="4681520"/>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04D84BD-A164-4466-81B4-4F9F6BB430B4}">
      <dsp:nvSpPr>
        <dsp:cNvPr id="0" name=""/>
        <dsp:cNvSpPr/>
      </dsp:nvSpPr>
      <dsp:spPr>
        <a:xfrm>
          <a:off x="3352799" y="1066801"/>
          <a:ext cx="1562489" cy="1487566"/>
        </a:xfrm>
        <a:prstGeom prst="gear9">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Capture Velocity Ratio</a:t>
          </a:r>
          <a:endParaRPr lang="en-US" sz="1600" kern="1200" dirty="0"/>
        </a:p>
      </dsp:txBody>
      <dsp:txXfrm>
        <a:off x="3352799" y="1066801"/>
        <a:ext cx="1562489" cy="1487566"/>
      </dsp:txXfrm>
    </dsp:sp>
    <dsp:sp modelId="{BA368CF0-2594-416C-BC2E-62F71B46DCCD}">
      <dsp:nvSpPr>
        <dsp:cNvPr id="0" name=""/>
        <dsp:cNvSpPr/>
      </dsp:nvSpPr>
      <dsp:spPr>
        <a:xfrm>
          <a:off x="1557803" y="399218"/>
          <a:ext cx="1642007" cy="1687481"/>
        </a:xfrm>
        <a:prstGeom prst="gear6">
          <a:avLst/>
        </a:prstGeom>
        <a:solidFill>
          <a:schemeClr val="accent4">
            <a:hueOff val="-4464771"/>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smtClean="0"/>
            <a:t>Floccu-lator</a:t>
          </a:r>
          <a:r>
            <a:rPr lang="en-US" sz="1600" kern="1200" dirty="0" smtClean="0"/>
            <a:t> Length</a:t>
          </a:r>
          <a:endParaRPr lang="en-US" sz="1600" kern="1200" dirty="0"/>
        </a:p>
      </dsp:txBody>
      <dsp:txXfrm>
        <a:off x="1557803" y="399218"/>
        <a:ext cx="1642007" cy="1687481"/>
      </dsp:txXfrm>
    </dsp:sp>
    <dsp:sp modelId="{C4153921-E8A7-4580-87E7-17A488A305B9}">
      <dsp:nvSpPr>
        <dsp:cNvPr id="0" name=""/>
        <dsp:cNvSpPr/>
      </dsp:nvSpPr>
      <dsp:spPr>
        <a:xfrm rot="8831585" flipH="1">
          <a:off x="3276607" y="914395"/>
          <a:ext cx="1879517" cy="1774374"/>
        </a:xfrm>
        <a:prstGeom prst="circularArrow">
          <a:avLst>
            <a:gd name="adj1" fmla="val 4878"/>
            <a:gd name="adj2" fmla="val 312630"/>
            <a:gd name="adj3" fmla="val 2986460"/>
            <a:gd name="adj4" fmla="val 15448701"/>
            <a:gd name="adj5" fmla="val 569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7C23B51-E63A-4A9E-8CFF-F021551169C8}">
      <dsp:nvSpPr>
        <dsp:cNvPr id="0" name=""/>
        <dsp:cNvSpPr/>
      </dsp:nvSpPr>
      <dsp:spPr>
        <a:xfrm rot="3104847" flipV="1">
          <a:off x="1368568" y="362382"/>
          <a:ext cx="1325194" cy="1325194"/>
        </a:xfrm>
        <a:prstGeom prst="leftCircularArrow">
          <a:avLst>
            <a:gd name="adj1" fmla="val 6452"/>
            <a:gd name="adj2" fmla="val 429999"/>
            <a:gd name="adj3" fmla="val 10489124"/>
            <a:gd name="adj4" fmla="val 14837806"/>
            <a:gd name="adj5" fmla="val 7527"/>
          </a:avLst>
        </a:prstGeom>
        <a:solidFill>
          <a:schemeClr val="accent4">
            <a:hueOff val="-4464771"/>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pPr>
              <a:defRPr/>
            </a:pPr>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dirty="0">
                <a:latin typeface="Arial" charset="0"/>
              </a:defRPr>
            </a:lvl1pPr>
          </a:lstStyle>
          <a:p>
            <a:pPr>
              <a:defRPr/>
            </a:pPr>
            <a:endParaRPr lang="en-US"/>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dirty="0" smtClean="0">
                <a:latin typeface="Arial" charset="0"/>
              </a:defRPr>
            </a:lvl1pPr>
          </a:lstStyle>
          <a:p>
            <a:pPr>
              <a:defRPr/>
            </a:pPr>
            <a:r>
              <a:rPr lang="en-US"/>
              <a:t>CEE 4540: Sustainable Municipal Drinking Water Treatment</a:t>
            </a:r>
          </a:p>
          <a:p>
            <a:pPr>
              <a:defRPr/>
            </a:pPr>
            <a:r>
              <a:rPr lang="en-US"/>
              <a:t>Monroe Weber-Shirk</a:t>
            </a:r>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pPr>
              <a:defRPr/>
            </a:pPr>
            <a:fld id="{8C5EA14A-549E-45D8-9BD5-B76958B5907C}" type="slidenum">
              <a:rPr lang="en-US"/>
              <a:pPr>
                <a:defRPr/>
              </a:pPr>
              <a:t>‹#›</a:t>
            </a:fld>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90557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pPr>
              <a:defRPr/>
            </a:pPr>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pPr>
              <a:defRPr/>
            </a:pPr>
            <a:fld id="{5561F4BD-9DCE-47B3-A8FD-92F351CB86FE}" type="slidenum">
              <a:rPr lang="en-US"/>
              <a:pPr>
                <a:def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521776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a:ln/>
        </p:spPr>
      </p:sp>
      <p:sp>
        <p:nvSpPr>
          <p:cNvPr id="16386" name="Notes Placeholder 2"/>
          <p:cNvSpPr>
            <a:spLocks noGrp="1"/>
          </p:cNvSpPr>
          <p:nvPr>
            <p:ph type="body" idx="1"/>
          </p:nvPr>
        </p:nvSpPr>
        <p:spPr>
          <a:noFill/>
          <a:ln/>
        </p:spPr>
        <p:txBody>
          <a:bodyPr/>
          <a:lstStyle/>
          <a:p>
            <a:pPr eaLnBrk="1" hangingPunct="1">
              <a:buFontTx/>
              <a:buChar char="•"/>
            </a:pPr>
            <a:r>
              <a:rPr lang="en-US" smtClean="0"/>
              <a:t>Goals</a:t>
            </a:r>
          </a:p>
          <a:p>
            <a:pPr eaLnBrk="1" hangingPunct="1">
              <a:buFontTx/>
              <a:buChar char="•"/>
            </a:pPr>
            <a:r>
              <a:rPr lang="en-US" smtClean="0"/>
              <a:t>How we planned a system to meet those goals </a:t>
            </a:r>
          </a:p>
          <a:p>
            <a:pPr eaLnBrk="1" hangingPunct="1">
              <a:buFontTx/>
              <a:buChar char="•"/>
            </a:pPr>
            <a:r>
              <a:rPr lang="en-US" smtClean="0"/>
              <a:t>What we needed to do to make the system work</a:t>
            </a:r>
          </a:p>
          <a:p>
            <a:pPr eaLnBrk="1" hangingPunct="1">
              <a:buFontTx/>
              <a:buChar char="•"/>
            </a:pPr>
            <a:r>
              <a:rPr lang="en-US" smtClean="0"/>
              <a:t>What we ended up with </a:t>
            </a:r>
          </a:p>
          <a:p>
            <a:pPr eaLnBrk="1" hangingPunct="1">
              <a:buFontTx/>
              <a:buChar char="•"/>
            </a:pPr>
            <a:r>
              <a:rPr lang="en-US" smtClean="0"/>
              <a:t>How we thought we were going to meet those goals (the old diagram)</a:t>
            </a:r>
          </a:p>
          <a:p>
            <a:pPr eaLnBrk="1" hangingPunct="1">
              <a:buFontTx/>
              <a:buChar char="•"/>
            </a:pPr>
            <a:r>
              <a:rPr lang="en-US" smtClean="0"/>
              <a:t>What we did to meet those goals (The new diagram, explain important experiments)</a:t>
            </a:r>
          </a:p>
          <a:p>
            <a:pPr eaLnBrk="1" hangingPunct="1">
              <a:buFontTx/>
              <a:buChar char="•"/>
            </a:pPr>
            <a:r>
              <a:rPr lang="en-US" smtClean="0"/>
              <a:t>What we learnt (Results, Discussion and Conclusions)</a:t>
            </a:r>
          </a:p>
          <a:p>
            <a:pPr eaLnBrk="1" hangingPunct="1">
              <a:buFontTx/>
              <a:buChar char="•"/>
            </a:pPr>
            <a:r>
              <a:rPr lang="en-US" smtClean="0"/>
              <a:t>What next?</a:t>
            </a:r>
          </a:p>
        </p:txBody>
      </p:sp>
      <p:sp>
        <p:nvSpPr>
          <p:cNvPr id="16387" name="Slide Number Placeholder 3"/>
          <p:cNvSpPr>
            <a:spLocks noGrp="1"/>
          </p:cNvSpPr>
          <p:nvPr>
            <p:ph type="sldNum" sz="quarter" idx="5"/>
          </p:nvPr>
        </p:nvSpPr>
        <p:spPr>
          <a:noFill/>
        </p:spPr>
        <p:txBody>
          <a:bodyPr/>
          <a:lstStyle/>
          <a:p>
            <a:fld id="{D1195769-5666-4D07-9B54-4E60E737A291}"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pPr eaLnBrk="1" hangingPunct="1"/>
            <a:r>
              <a:rPr lang="en-US" dirty="0" smtClean="0"/>
              <a:t>What are the green and red lines?</a:t>
            </a:r>
          </a:p>
          <a:p>
            <a:pPr eaLnBrk="1" hangingPunct="1"/>
            <a:r>
              <a:rPr lang="en-US" dirty="0" smtClean="0"/>
              <a:t>“Learnt” is spelled Learned : ) – </a:t>
            </a:r>
            <a:r>
              <a:rPr lang="en-US" dirty="0" err="1" smtClean="0"/>
              <a:t>Kester</a:t>
            </a:r>
            <a:endParaRPr lang="en-US" dirty="0" smtClean="0"/>
          </a:p>
          <a:p>
            <a:pPr eaLnBrk="1" hangingPunct="1"/>
            <a:r>
              <a:rPr lang="en-US" dirty="0" smtClean="0"/>
              <a:t>State-averaged over 0.5</a:t>
            </a:r>
            <a:r>
              <a:rPr lang="en-US" baseline="0" dirty="0" smtClean="0"/>
              <a:t> hours to 2 hours</a:t>
            </a:r>
            <a:endParaRPr lang="en-US" dirty="0" smtClean="0"/>
          </a:p>
          <a:p>
            <a:pPr eaLnBrk="1" hangingPunct="1"/>
            <a:r>
              <a:rPr lang="en-US" dirty="0" smtClean="0"/>
              <a:t>Get rid of the lines, just dots</a:t>
            </a:r>
          </a:p>
        </p:txBody>
      </p:sp>
      <p:sp>
        <p:nvSpPr>
          <p:cNvPr id="66564"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A21EBA9A-76BB-4468-9782-79B555C316F4}" type="slidenum">
              <a:rPr lang="en-US" sz="1300">
                <a:latin typeface="Arial" charset="0"/>
              </a:rPr>
              <a:pPr algn="r" defTabSz="966788"/>
              <a:t>11</a:t>
            </a:fld>
            <a:endParaRPr lang="en-US" sz="130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pPr eaLnBrk="1" hangingPunct="1"/>
            <a:r>
              <a:rPr lang="en-US" smtClean="0"/>
              <a:t>Mention influent of floc recycle </a:t>
            </a:r>
          </a:p>
          <a:p>
            <a:pPr eaLnBrk="1" hangingPunct="1"/>
            <a:endParaRPr lang="en-US" smtClean="0"/>
          </a:p>
        </p:txBody>
      </p:sp>
      <p:sp>
        <p:nvSpPr>
          <p:cNvPr id="68612"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87D6AF0D-8CDF-43C3-AB11-6670DF23A23C}" type="slidenum">
              <a:rPr lang="en-US" sz="1300">
                <a:latin typeface="Arial" charset="0"/>
              </a:rPr>
              <a:pPr algn="r" defTabSz="966788"/>
              <a:t>12</a:t>
            </a:fld>
            <a:endParaRPr lang="en-US" sz="130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pPr eaLnBrk="1" hangingPunct="1"/>
            <a:r>
              <a:rPr lang="en-US" smtClean="0"/>
              <a:t>Motivation for this experiment:</a:t>
            </a:r>
          </a:p>
          <a:p>
            <a:pPr eaLnBrk="1" hangingPunct="1"/>
            <a:r>
              <a:rPr lang="en-US" smtClean="0"/>
              <a:t>With Floc Recycle </a:t>
            </a:r>
          </a:p>
          <a:p>
            <a:pPr eaLnBrk="1" hangingPunct="1"/>
            <a:endParaRPr lang="en-US" smtClean="0"/>
          </a:p>
          <a:p>
            <a:pPr eaLnBrk="1" hangingPunct="1"/>
            <a:endParaRPr lang="en-US" smtClean="0"/>
          </a:p>
          <a:p>
            <a:pPr eaLnBrk="1" hangingPunct="1"/>
            <a:endParaRPr lang="en-US" smtClean="0"/>
          </a:p>
          <a:p>
            <a:pPr eaLnBrk="1" hangingPunct="1"/>
            <a:r>
              <a:rPr lang="en-US" smtClean="0"/>
              <a:t>10% was chosen because we were able to keep flocs from settling inside the floc recycle line</a:t>
            </a:r>
          </a:p>
          <a:p>
            <a:pPr eaLnBrk="1" hangingPunct="1"/>
            <a:r>
              <a:rPr lang="en-US" smtClean="0"/>
              <a:t>V.SedUp of 1.5 mm/s offered a thicker floc blanket</a:t>
            </a:r>
          </a:p>
        </p:txBody>
      </p:sp>
      <p:sp>
        <p:nvSpPr>
          <p:cNvPr id="70660"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E5C7EFBD-F97A-4D38-9CDF-7E55441E3A1C}" type="slidenum">
              <a:rPr lang="en-US" sz="1300">
                <a:latin typeface="Arial" charset="0"/>
              </a:rPr>
              <a:pPr algn="r" defTabSz="966788"/>
              <a:t>13</a:t>
            </a:fld>
            <a:endParaRPr lang="en-US" sz="130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pPr eaLnBrk="1" hangingPunct="1"/>
            <a:r>
              <a:rPr lang="en-US" smtClean="0"/>
              <a:t>Effluent turbidity data was not reliable due to system errors, so only qualitative data presented </a:t>
            </a:r>
          </a:p>
        </p:txBody>
      </p:sp>
      <p:sp>
        <p:nvSpPr>
          <p:cNvPr id="72708"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FFAB6AFE-7F39-4D8F-A0CF-9BF0107DBAB3}" type="slidenum">
              <a:rPr lang="en-US" sz="1300">
                <a:latin typeface="Arial" charset="0"/>
              </a:rPr>
              <a:pPr algn="r" defTabSz="966788"/>
              <a:t>14</a:t>
            </a:fld>
            <a:endParaRPr lang="en-US" sz="130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pPr eaLnBrk="1" hangingPunct="1"/>
            <a:r>
              <a:rPr lang="en-US" smtClean="0"/>
              <a:t>Maintainence of Floc Blanket</a:t>
            </a:r>
          </a:p>
          <a:p>
            <a:pPr eaLnBrk="1" hangingPunct="1"/>
            <a:endParaRPr lang="en-US" smtClean="0"/>
          </a:p>
        </p:txBody>
      </p:sp>
      <p:sp>
        <p:nvSpPr>
          <p:cNvPr id="74756"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69155F61-DD85-4588-A1F3-88ACB53385CC}" type="slidenum">
              <a:rPr lang="en-US" sz="1300">
                <a:latin typeface="Arial" charset="0"/>
              </a:rPr>
              <a:pPr algn="r" defTabSz="966788"/>
              <a:t>15</a:t>
            </a:fld>
            <a:endParaRPr lang="en-US" sz="130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p:spPr>
        <p:txBody>
          <a:bodyPr/>
          <a:lstStyle/>
          <a:p>
            <a:pPr eaLnBrk="1" hangingPunct="1"/>
            <a:r>
              <a:rPr lang="en-US" dirty="0" smtClean="0"/>
              <a:t>Possibly the </a:t>
            </a:r>
            <a:r>
              <a:rPr lang="en-US" dirty="0" err="1" smtClean="0"/>
              <a:t>flocculator</a:t>
            </a:r>
            <a:r>
              <a:rPr lang="en-US" dirty="0" smtClean="0"/>
              <a:t> length can be decreased</a:t>
            </a:r>
          </a:p>
        </p:txBody>
      </p:sp>
      <p:sp>
        <p:nvSpPr>
          <p:cNvPr id="77828"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745ECE78-2CA8-4944-8193-40C88FF4AB80}" type="slidenum">
              <a:rPr lang="en-US" sz="1300">
                <a:latin typeface="Arial" charset="0"/>
              </a:rPr>
              <a:pPr algn="r" defTabSz="966788"/>
              <a:t>17</a:t>
            </a:fld>
            <a:endParaRPr lang="en-US" sz="130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pPr eaLnBrk="1" hangingPunct="1"/>
            <a:r>
              <a:rPr lang="en-US" dirty="0" err="1" smtClean="0"/>
              <a:t>Floc</a:t>
            </a:r>
            <a:r>
              <a:rPr lang="en-US" dirty="0" smtClean="0"/>
              <a:t> Recycle: Possibly</a:t>
            </a:r>
            <a:r>
              <a:rPr lang="en-US" baseline="0" dirty="0" smtClean="0"/>
              <a:t> the coagulant dose is causing </a:t>
            </a:r>
            <a:r>
              <a:rPr lang="en-US" baseline="0" dirty="0" err="1" smtClean="0"/>
              <a:t>floc</a:t>
            </a:r>
            <a:r>
              <a:rPr lang="en-US" baseline="0" dirty="0" smtClean="0"/>
              <a:t> blanket to thin, but the experiment should definitely be repeated to verify the observation</a:t>
            </a:r>
            <a:endParaRPr lang="en-US" dirty="0" smtClean="0"/>
          </a:p>
        </p:txBody>
      </p:sp>
      <p:sp>
        <p:nvSpPr>
          <p:cNvPr id="79876"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4D1A2555-E5A1-46A9-893C-BF17F0498699}" type="slidenum">
              <a:rPr lang="en-US" sz="1300">
                <a:latin typeface="Arial" charset="0"/>
              </a:rPr>
              <a:pPr algn="r" defTabSz="966788"/>
              <a:t>18</a:t>
            </a:fld>
            <a:endParaRPr lang="en-US" sz="130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r>
              <a:rPr lang="en-US" dirty="0" smtClean="0"/>
              <a:t>In other words…How does this relate to physical </a:t>
            </a:r>
            <a:r>
              <a:rPr lang="en-US" dirty="0" err="1" smtClean="0"/>
              <a:t>AguaClara</a:t>
            </a:r>
            <a:r>
              <a:rPr lang="en-US" dirty="0" smtClean="0"/>
              <a:t> plants?</a:t>
            </a:r>
          </a:p>
          <a:p>
            <a:pPr eaLnBrk="1" hangingPunct="1"/>
            <a:endParaRPr lang="en-US" dirty="0" smtClean="0"/>
          </a:p>
          <a:p>
            <a:pPr eaLnBrk="1" hangingPunct="1"/>
            <a:r>
              <a:rPr lang="en-US" dirty="0" smtClean="0"/>
              <a:t>Increased </a:t>
            </a:r>
            <a:r>
              <a:rPr lang="en-US" dirty="0" err="1" smtClean="0"/>
              <a:t>VsedUp</a:t>
            </a:r>
            <a:r>
              <a:rPr lang="en-US" dirty="0" smtClean="0"/>
              <a:t>- 2mm/s works in the lab, so without a safety factor, 2mm/s is the maximum </a:t>
            </a:r>
            <a:r>
              <a:rPr lang="en-US" dirty="0" err="1" smtClean="0"/>
              <a:t>Vsed</a:t>
            </a:r>
            <a:r>
              <a:rPr lang="en-US" dirty="0" smtClean="0"/>
              <a:t> up </a:t>
            </a:r>
          </a:p>
          <a:p>
            <a:pPr eaLnBrk="1" hangingPunct="1"/>
            <a:r>
              <a:rPr lang="en-US" dirty="0" smtClean="0"/>
              <a:t>If we increase </a:t>
            </a:r>
            <a:r>
              <a:rPr lang="en-US" dirty="0" err="1" smtClean="0"/>
              <a:t>Vsed</a:t>
            </a:r>
            <a:r>
              <a:rPr lang="en-US" dirty="0" smtClean="0"/>
              <a:t> up by 100% (from 1mm/s to 2mm/s), this means we can decrease the plan view area of </a:t>
            </a:r>
            <a:r>
              <a:rPr lang="en-US" dirty="0" err="1" smtClean="0"/>
              <a:t>sed</a:t>
            </a:r>
            <a:r>
              <a:rPr lang="en-US" dirty="0" smtClean="0"/>
              <a:t> tanks by 50% (How large are </a:t>
            </a:r>
            <a:r>
              <a:rPr lang="en-US" dirty="0" err="1" smtClean="0"/>
              <a:t>sed</a:t>
            </a:r>
            <a:r>
              <a:rPr lang="en-US" dirty="0" smtClean="0"/>
              <a:t> tanks currently?) OR increase the flow rate for a current plant by 100% (What are the current plant flow rates of </a:t>
            </a:r>
            <a:r>
              <a:rPr lang="en-US" dirty="0" err="1" smtClean="0"/>
              <a:t>AguaClara</a:t>
            </a:r>
            <a:r>
              <a:rPr lang="en-US" dirty="0" smtClean="0"/>
              <a:t> plants?)</a:t>
            </a:r>
            <a:endParaRPr lang="en-US" dirty="0" smtClean="0"/>
          </a:p>
          <a:p>
            <a:pPr eaLnBrk="1" hangingPunct="1"/>
            <a:endParaRPr lang="en-US" dirty="0" smtClean="0"/>
          </a:p>
          <a:p>
            <a:pPr eaLnBrk="1" hangingPunct="1"/>
            <a:r>
              <a:rPr lang="en-US" dirty="0" smtClean="0"/>
              <a:t>Alum Dosage is a significant percentage of operating costs (do we know how much?) (What is the current Alum Dosage for </a:t>
            </a:r>
            <a:r>
              <a:rPr lang="en-US" dirty="0" err="1" smtClean="0"/>
              <a:t>AguaClara</a:t>
            </a:r>
            <a:r>
              <a:rPr lang="en-US" dirty="0" smtClean="0"/>
              <a:t> plants?)</a:t>
            </a:r>
          </a:p>
          <a:p>
            <a:pPr eaLnBrk="1" hangingPunct="1"/>
            <a:endParaRPr lang="en-US" dirty="0" smtClean="0"/>
          </a:p>
        </p:txBody>
      </p:sp>
      <p:sp>
        <p:nvSpPr>
          <p:cNvPr id="55300"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BAF3361F-772B-418A-B8C5-A8DE72A7D759}" type="slidenum">
              <a:rPr lang="en-US" sz="1300">
                <a:latin typeface="Arial" charset="0"/>
              </a:rPr>
              <a:pPr algn="r" defTabSz="966788"/>
              <a:t>19</a:t>
            </a:fld>
            <a:endParaRPr lang="en-US" sz="1300">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pPr lvl="1" eaLnBrk="1" hangingPunct="1"/>
            <a:endParaRPr lang="en-US" dirty="0" smtClean="0"/>
          </a:p>
          <a:p>
            <a:pPr lvl="1" eaLnBrk="1" hangingPunct="1"/>
            <a:endParaRPr lang="en-US" dirty="0" smtClean="0"/>
          </a:p>
          <a:p>
            <a:pPr lvl="1" eaLnBrk="1" hangingPunct="1"/>
            <a:r>
              <a:rPr lang="en-US" dirty="0" smtClean="0"/>
              <a:t>Use cost analysis to prioritize which processes to optimize</a:t>
            </a:r>
          </a:p>
          <a:p>
            <a:pPr eaLnBrk="1" hangingPunct="1"/>
            <a:r>
              <a:rPr lang="en-US" dirty="0" smtClean="0"/>
              <a:t>The location of the </a:t>
            </a:r>
            <a:r>
              <a:rPr lang="en-US" dirty="0" err="1" smtClean="0"/>
              <a:t>floc</a:t>
            </a:r>
            <a:r>
              <a:rPr lang="en-US" dirty="0" smtClean="0"/>
              <a:t> recycle influent line could also be optimized. Currently the line pulls </a:t>
            </a:r>
            <a:r>
              <a:rPr lang="en-US" dirty="0" err="1" smtClean="0"/>
              <a:t>flocs</a:t>
            </a:r>
            <a:r>
              <a:rPr lang="en-US" dirty="0" smtClean="0"/>
              <a:t> out of the top of the sedimentation tank, and this increases the </a:t>
            </a:r>
            <a:r>
              <a:rPr lang="en-US" dirty="0" err="1" smtClean="0"/>
              <a:t>V{}_{SedUp</a:t>
            </a:r>
            <a:r>
              <a:rPr lang="en-US" dirty="0" smtClean="0"/>
              <a:t>}  below the </a:t>
            </a:r>
            <a:r>
              <a:rPr lang="en-US" dirty="0" err="1" smtClean="0"/>
              <a:t>floc</a:t>
            </a:r>
            <a:r>
              <a:rPr lang="en-US" dirty="0" smtClean="0"/>
              <a:t> recycle influent line. This could be detrimental to the formation of </a:t>
            </a:r>
            <a:r>
              <a:rPr lang="en-US" dirty="0" err="1" smtClean="0"/>
              <a:t>floc</a:t>
            </a:r>
            <a:r>
              <a:rPr lang="en-US" dirty="0" smtClean="0"/>
              <a:t> blankets, but if </a:t>
            </a:r>
            <a:r>
              <a:rPr lang="en-US" dirty="0" err="1" smtClean="0"/>
              <a:t>floc</a:t>
            </a:r>
            <a:r>
              <a:rPr lang="en-US" dirty="0" smtClean="0"/>
              <a:t> recycle ratio is decreased to .05, then this effect also decreases. It would be valuable to vary the location of the </a:t>
            </a:r>
            <a:r>
              <a:rPr lang="en-US" dirty="0" err="1" smtClean="0"/>
              <a:t>floc</a:t>
            </a:r>
            <a:r>
              <a:rPr lang="en-US" dirty="0" smtClean="0"/>
              <a:t> recycle influent line to see if this affects plant performance.</a:t>
            </a:r>
          </a:p>
          <a:p>
            <a:pPr eaLnBrk="1" hangingPunct="1"/>
            <a:endParaRPr lang="en-US" dirty="0" smtClean="0"/>
          </a:p>
          <a:p>
            <a:pPr eaLnBrk="1" hangingPunct="1"/>
            <a:endParaRPr lang="en-US" dirty="0" smtClean="0"/>
          </a:p>
          <a:p>
            <a:pPr eaLnBrk="1" hangingPunct="1"/>
            <a:r>
              <a:rPr lang="en-US" dirty="0" smtClean="0"/>
              <a:t>Currently </a:t>
            </a:r>
            <a:r>
              <a:rPr lang="en-US" dirty="0" err="1" smtClean="0"/>
              <a:t>Vcapture</a:t>
            </a:r>
            <a:r>
              <a:rPr lang="en-US" dirty="0" smtClean="0"/>
              <a:t> is 0.1 mm/</a:t>
            </a:r>
            <a:r>
              <a:rPr lang="en-US" dirty="0" err="1" smtClean="0"/>
              <a:t>s</a:t>
            </a:r>
            <a:r>
              <a:rPr lang="en-US" dirty="0" smtClean="0"/>
              <a:t>, with our new </a:t>
            </a:r>
            <a:r>
              <a:rPr lang="en-US" dirty="0" err="1" smtClean="0"/>
              <a:t>Vsed</a:t>
            </a:r>
            <a:r>
              <a:rPr lang="en-US" dirty="0" smtClean="0"/>
              <a:t> up of 2mm/s, same capture velocity ratio (0.1) , </a:t>
            </a:r>
            <a:r>
              <a:rPr lang="en-US" dirty="0" err="1" smtClean="0"/>
              <a:t>Vcapture</a:t>
            </a:r>
            <a:r>
              <a:rPr lang="en-US" dirty="0" smtClean="0"/>
              <a:t>= 0.2 mm/</a:t>
            </a:r>
            <a:r>
              <a:rPr lang="en-US" dirty="0" err="1" smtClean="0"/>
              <a:t>s</a:t>
            </a:r>
            <a:endParaRPr lang="en-US" dirty="0" smtClean="0"/>
          </a:p>
          <a:p>
            <a:pPr eaLnBrk="1" hangingPunct="1"/>
            <a:r>
              <a:rPr lang="en-US" dirty="0" smtClean="0"/>
              <a:t>We showed that a higher capture velocity ratio works, so the capture velocity can also be increased, which will decrease the needed size of the plate settlers</a:t>
            </a:r>
          </a:p>
          <a:p>
            <a:pPr eaLnBrk="1" hangingPunct="1"/>
            <a:endParaRPr lang="en-US" dirty="0" smtClean="0"/>
          </a:p>
          <a:p>
            <a:pPr eaLnBrk="1" hangingPunct="1"/>
            <a:endParaRPr lang="en-US" dirty="0" smtClean="0"/>
          </a:p>
          <a:p>
            <a:pPr eaLnBrk="1" hangingPunct="1"/>
            <a:r>
              <a:rPr lang="en-US" dirty="0" smtClean="0"/>
              <a:t>The order of experimentation is driven by costs (prioritize)</a:t>
            </a:r>
          </a:p>
          <a:p>
            <a:pPr eaLnBrk="1" hangingPunct="1"/>
            <a:r>
              <a:rPr lang="en-US" dirty="0" smtClean="0"/>
              <a:t>Since the system has multiple degrees of freedom, it is not possible to have every parameter exactly optimal. In order to make decisions about which parts of the plant to optimize, the team recommends prioritizing parameters based on cost. It will be helpful to develop some preliminary cost criteria that illustrates which parts of the plant are the most expensive based on both construction and maintenance costs. With these costs as a guideline, the next team can then identify the processes that will have the most significant impact if they are reduced. Once this is developed, decisions can be made as this project goes forward about which parameters to keep constant at optimal values.</a:t>
            </a:r>
          </a:p>
          <a:p>
            <a:pPr eaLnBrk="1" hangingPunct="1"/>
            <a:endParaRPr lang="en-US" dirty="0" smtClean="0"/>
          </a:p>
          <a:p>
            <a:pPr eaLnBrk="1" hangingPunct="1"/>
            <a:endParaRPr lang="en-US" dirty="0" smtClean="0"/>
          </a:p>
        </p:txBody>
      </p:sp>
      <p:sp>
        <p:nvSpPr>
          <p:cNvPr id="57348"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4E74EB4B-5C3A-4480-86BE-714B0912ED95}" type="slidenum">
              <a:rPr lang="en-US" sz="1300">
                <a:latin typeface="Arial" charset="0"/>
              </a:rPr>
              <a:pPr algn="r" defTabSz="966788"/>
              <a:t>20</a:t>
            </a:fld>
            <a:endParaRPr lang="en-US" sz="130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a:ln/>
        </p:spPr>
      </p:sp>
      <p:sp>
        <p:nvSpPr>
          <p:cNvPr id="18434" name="Notes Placeholder 2"/>
          <p:cNvSpPr>
            <a:spLocks noGrp="1"/>
          </p:cNvSpPr>
          <p:nvPr>
            <p:ph type="body" idx="1"/>
          </p:nvPr>
        </p:nvSpPr>
        <p:spPr>
          <a:noFill/>
          <a:ln/>
        </p:spPr>
        <p:txBody>
          <a:bodyPr/>
          <a:lstStyle/>
          <a:p>
            <a:pPr eaLnBrk="1" hangingPunct="1"/>
            <a:r>
              <a:rPr lang="en-US" smtClean="0"/>
              <a:t>In order to optimize the processes of flocculation and sedimentation this listed variables needed to be optimized and most have a direct correlation to plant costs.</a:t>
            </a:r>
          </a:p>
          <a:p>
            <a:pPr eaLnBrk="1" hangingPunct="1"/>
            <a:r>
              <a:rPr lang="en-US" smtClean="0"/>
              <a:t>-Influent Turbidity-Turbidity of the raw water in the raw water storage tank. This will be the starting turbidity in the system which we wish to reduce to less than 3 NTU at the effluent. This is the only variable that cannot be controlled in the plants, however within the course of a year a plant can experience a wide range of influent turbidities and thus we needed to be certain another optimized variable can perform adequately over the range of 500 NTU to 3 NTU.</a:t>
            </a:r>
          </a:p>
          <a:p>
            <a:pPr eaLnBrk="1" hangingPunct="1"/>
            <a:r>
              <a:rPr lang="en-US" smtClean="0"/>
              <a:t>-Floc Recycle Ratio- The ratio of flow rate from the sedimentation tank back into the flocculator to the total flow rate of the system. Floc recycle could increase collision potential and thus reduce coagulant dose, flocculator length, and capture velocity ratio. Addition of floc recycle does however create an additional procedure to be implemented into design and construction.</a:t>
            </a:r>
          </a:p>
          <a:p>
            <a:pPr eaLnBrk="1" hangingPunct="1"/>
            <a:r>
              <a:rPr lang="en-US" smtClean="0"/>
              <a:t>-Flocculator length-The length of the path traveled in the flocculator by the raw water-coagulant mixture. A reduction in flocculator length will reduce construction costs.</a:t>
            </a:r>
          </a:p>
          <a:p>
            <a:pPr eaLnBrk="1" hangingPunct="1"/>
            <a:r>
              <a:rPr lang="en-US" smtClean="0"/>
              <a:t>-Upflow Velocity- The flow rate up through the sedimentation tank. This is equivalent to the flow rate of the system and is controlled by the first pump. An increase in upflow velocity corresponds to a decrease in sedimentation tank cross-sectional area and thus construction costs.</a:t>
            </a:r>
          </a:p>
          <a:p>
            <a:pPr eaLnBrk="1" hangingPunct="1"/>
            <a:r>
              <a:rPr lang="en-US" smtClean="0"/>
              <a:t>-Capture Velocity Ratio- Firstly capture velocity is the velocity of the slowest settling particle that the sed tank can reliably capture. Capture Velocity Ratio is the ratio of capture velocity to upflow velocity. A current AguaClara plant functions at a capture velocity ratio of approximately 0.1. An increase in capture velocity ratio is equivalent to shortening the lengths of the plate settlers. Reducing plate settler length shortens the sedimentation tank height, resulting in reduced construction costs.</a:t>
            </a:r>
          </a:p>
          <a:p>
            <a:pPr eaLnBrk="1" hangingPunct="1"/>
            <a:r>
              <a:rPr lang="en-US" smtClean="0"/>
              <a:t>-Coagulant Dose- The mass of coagulant, in our case Alum, per L of raw water that the coagulant will be mixed into. Mass of coagulant dosage directly effects the daily operational costs of an AguaClara plant. </a:t>
            </a:r>
          </a:p>
        </p:txBody>
      </p:sp>
      <p:sp>
        <p:nvSpPr>
          <p:cNvPr id="18435" name="Slide Number Placeholder 3"/>
          <p:cNvSpPr>
            <a:spLocks noGrp="1"/>
          </p:cNvSpPr>
          <p:nvPr>
            <p:ph type="sldNum" sz="quarter" idx="5"/>
          </p:nvPr>
        </p:nvSpPr>
        <p:spPr>
          <a:noFill/>
        </p:spPr>
        <p:txBody>
          <a:bodyPr/>
          <a:lstStyle/>
          <a:p>
            <a:fld id="{BE397D0B-B6BF-40FC-B6A0-8CD3F60E2386}" type="slidenum">
              <a:rPr lang="en-US" smtClean="0"/>
              <a:pPr/>
              <a:t>2</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a:ln/>
        </p:spPr>
      </p:sp>
      <p:sp>
        <p:nvSpPr>
          <p:cNvPr id="20482" name="Notes Placeholder 2"/>
          <p:cNvSpPr>
            <a:spLocks noGrp="1"/>
          </p:cNvSpPr>
          <p:nvPr>
            <p:ph type="body" idx="1"/>
          </p:nvPr>
        </p:nvSpPr>
        <p:spPr>
          <a:noFill/>
          <a:ln/>
        </p:spPr>
        <p:txBody>
          <a:bodyPr/>
          <a:lstStyle/>
          <a:p>
            <a:pPr eaLnBrk="1" hangingPunct="1"/>
            <a:r>
              <a:rPr lang="en-US" smtClean="0"/>
              <a:t>The system was designed to allow for flocculator and sedimentation tank parameters to be easily varied:</a:t>
            </a:r>
          </a:p>
          <a:p>
            <a:pPr eaLnBrk="1" hangingPunct="1"/>
            <a:r>
              <a:rPr lang="en-US" smtClean="0"/>
              <a:t>-Turbidimeter 1 and the pinch valve work together to reach and maintain the desired Influent Turbidity</a:t>
            </a:r>
          </a:p>
          <a:p>
            <a:pPr eaLnBrk="1" hangingPunct="1"/>
            <a:r>
              <a:rPr lang="en-US" smtClean="0"/>
              <a:t>-Pumps 1 and 2 to some extent control the plant flow rate and thus the upflow velocity through the sedimentation tank</a:t>
            </a:r>
          </a:p>
          <a:p>
            <a:pPr eaLnBrk="1" hangingPunct="1"/>
            <a:r>
              <a:rPr lang="en-US" smtClean="0"/>
              <a:t>-Pump 3 controls the floc recycle ratio by operating at a flow rate of the ratio times the plant flow rate</a:t>
            </a:r>
          </a:p>
          <a:p>
            <a:pPr eaLnBrk="1" hangingPunct="1"/>
            <a:r>
              <a:rPr lang="en-US" smtClean="0"/>
              <a:t>-Pump 2 and the concentration of Alum in the Coagulant Stock Tank control the Alum Dose in the system</a:t>
            </a:r>
          </a:p>
          <a:p>
            <a:pPr eaLnBrk="1" hangingPunct="1"/>
            <a:r>
              <a:rPr lang="en-US" smtClean="0"/>
              <a:t>-The solenoid valves connected to the tube settle control the Capture Velocity Ratio</a:t>
            </a:r>
          </a:p>
          <a:p>
            <a:pPr eaLnBrk="1" hangingPunct="1"/>
            <a:r>
              <a:rPr lang="en-US" smtClean="0"/>
              <a:t>-The solenoid valves connected to the coiled flocculator control the flocculator length</a:t>
            </a:r>
          </a:p>
          <a:p>
            <a:pPr eaLnBrk="1" hangingPunct="1"/>
            <a:r>
              <a:rPr lang="en-US" smtClean="0"/>
              <a:t>-The entire system with the presence of a floc blanket works to produce &gt;3 NTU water</a:t>
            </a:r>
          </a:p>
        </p:txBody>
      </p:sp>
      <p:sp>
        <p:nvSpPr>
          <p:cNvPr id="20483" name="Slide Number Placeholder 3"/>
          <p:cNvSpPr>
            <a:spLocks noGrp="1"/>
          </p:cNvSpPr>
          <p:nvPr>
            <p:ph type="sldNum" sz="quarter" idx="5"/>
          </p:nvPr>
        </p:nvSpPr>
        <p:spPr>
          <a:noFill/>
        </p:spPr>
        <p:txBody>
          <a:bodyPr/>
          <a:lstStyle/>
          <a:p>
            <a:fld id="{C4736955-B945-496D-8632-A487B6B71A2C}" type="slidenum">
              <a:rPr lang="en-US" smtClean="0"/>
              <a:pPr/>
              <a:t>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a:ln/>
        </p:spPr>
      </p:sp>
      <p:sp>
        <p:nvSpPr>
          <p:cNvPr id="22530" name="Notes Placeholder 2"/>
          <p:cNvSpPr>
            <a:spLocks noGrp="1"/>
          </p:cNvSpPr>
          <p:nvPr>
            <p:ph type="body" idx="1"/>
          </p:nvPr>
        </p:nvSpPr>
        <p:spPr>
          <a:noFill/>
          <a:ln/>
        </p:spPr>
        <p:txBody>
          <a:bodyPr/>
          <a:lstStyle/>
          <a:p>
            <a:pPr eaLnBrk="1" hangingPunct="1"/>
            <a:r>
              <a:rPr lang="en-US" smtClean="0"/>
              <a:t>-A healthy floc blanket was required for all experiments and all results are only relevant with the presence of a floc blanket</a:t>
            </a:r>
          </a:p>
          <a:p>
            <a:pPr eaLnBrk="1" hangingPunct="1"/>
            <a:r>
              <a:rPr lang="en-US" smtClean="0"/>
              <a:t>-Cannot have flocs rolling up the tube settler into the effluent</a:t>
            </a:r>
          </a:p>
          <a:p>
            <a:pPr eaLnBrk="1" hangingPunct="1"/>
            <a:r>
              <a:rPr lang="en-US" smtClean="0"/>
              <a:t>-Flocs can settle in the flocculator or in the floc recycle line, velocities in those lines must be sufficient to prevent settling</a:t>
            </a:r>
          </a:p>
          <a:p>
            <a:pPr eaLnBrk="1" hangingPunct="1"/>
            <a:r>
              <a:rPr lang="en-US" smtClean="0"/>
              <a:t>-Design experiments such that stock tanks do not empty over the course of an experiment or if that is not possible they can be refilled at a reasonable time</a:t>
            </a:r>
          </a:p>
          <a:p>
            <a:pPr eaLnBrk="1" hangingPunct="1">
              <a:buFontTx/>
              <a:buChar char="-"/>
            </a:pPr>
            <a:r>
              <a:rPr lang="en-US" smtClean="0"/>
              <a:t>The turbidity in the system right before entering the rapid mix may no longer be the same as the turbidity measured in the Raw Water Stock Tank depending upon the concentration of Alum in the Coagulant Stock Tank and the Coagulant Flow Rate. For high Alum flow rates at low concentrations, Raw Water Stock Tank turbidity may need to be altered to account for the difference</a:t>
            </a:r>
          </a:p>
          <a:p>
            <a:pPr eaLnBrk="1" hangingPunct="1">
              <a:buFontTx/>
              <a:buChar char="-"/>
            </a:pPr>
            <a:r>
              <a:rPr lang="en-US" smtClean="0"/>
              <a:t>Experiments should occur over a time scale such that important observations can be made during reasonable working hours. Thus the floc blanket building state and transition state were brought to reasonable time scales. Also Raw Water Stock Tank size was reduced to decrease residence time in tank</a:t>
            </a:r>
          </a:p>
        </p:txBody>
      </p:sp>
      <p:sp>
        <p:nvSpPr>
          <p:cNvPr id="22531" name="Slide Number Placeholder 3"/>
          <p:cNvSpPr>
            <a:spLocks noGrp="1"/>
          </p:cNvSpPr>
          <p:nvPr>
            <p:ph type="sldNum" sz="quarter" idx="5"/>
          </p:nvPr>
        </p:nvSpPr>
        <p:spPr>
          <a:noFill/>
        </p:spPr>
        <p:txBody>
          <a:bodyPr/>
          <a:lstStyle/>
          <a:p>
            <a:fld id="{3052D240-AB94-4110-9D44-B9E67892BB5E}" type="slidenum">
              <a:rPr lang="en-US" smtClean="0"/>
              <a:pPr/>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a:ln/>
        </p:spPr>
      </p:sp>
      <p:sp>
        <p:nvSpPr>
          <p:cNvPr id="24578" name="Notes Placeholder 2"/>
          <p:cNvSpPr>
            <a:spLocks noGrp="1"/>
          </p:cNvSpPr>
          <p:nvPr>
            <p:ph type="body" idx="1"/>
          </p:nvPr>
        </p:nvSpPr>
        <p:spPr>
          <a:noFill/>
          <a:ln/>
        </p:spPr>
        <p:txBody>
          <a:bodyPr/>
          <a:lstStyle/>
          <a:p>
            <a:pPr eaLnBrk="1" hangingPunct="1"/>
            <a:r>
              <a:rPr lang="en-US" smtClean="0"/>
              <a:t>System is basically as planned except:</a:t>
            </a:r>
          </a:p>
          <a:p>
            <a:pPr eaLnBrk="1" hangingPunct="1"/>
            <a:r>
              <a:rPr lang="en-US" smtClean="0"/>
              <a:t>-Manual valves for now on tube settler outlets because of number of stamp box plugs</a:t>
            </a:r>
          </a:p>
          <a:p>
            <a:pPr eaLnBrk="1" hangingPunct="1"/>
            <a:endParaRPr lang="en-US" smtClean="0"/>
          </a:p>
        </p:txBody>
      </p:sp>
      <p:sp>
        <p:nvSpPr>
          <p:cNvPr id="24579" name="Slide Number Placeholder 3"/>
          <p:cNvSpPr>
            <a:spLocks noGrp="1"/>
          </p:cNvSpPr>
          <p:nvPr>
            <p:ph type="sldNum" sz="quarter" idx="5"/>
          </p:nvPr>
        </p:nvSpPr>
        <p:spPr>
          <a:noFill/>
        </p:spPr>
        <p:txBody>
          <a:bodyPr/>
          <a:lstStyle/>
          <a:p>
            <a:fld id="{081B8AA0-F57A-4FA1-A119-B3EECBFC11F4}" type="slidenum">
              <a:rPr lang="en-US" smtClean="0"/>
              <a:pPr/>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a:ln/>
        </p:spPr>
      </p:sp>
      <p:sp>
        <p:nvSpPr>
          <p:cNvPr id="26626" name="Notes Placeholder 2"/>
          <p:cNvSpPr>
            <a:spLocks noGrp="1"/>
          </p:cNvSpPr>
          <p:nvPr>
            <p:ph type="body" idx="1"/>
          </p:nvPr>
        </p:nvSpPr>
        <p:spPr>
          <a:noFill/>
          <a:ln/>
        </p:spPr>
        <p:txBody>
          <a:bodyPr/>
          <a:lstStyle/>
          <a:p>
            <a:pPr eaLnBrk="1" hangingPunct="1"/>
            <a:endParaRPr lang="en-US" smtClean="0"/>
          </a:p>
        </p:txBody>
      </p:sp>
      <p:sp>
        <p:nvSpPr>
          <p:cNvPr id="26627" name="Slide Number Placeholder 3"/>
          <p:cNvSpPr>
            <a:spLocks noGrp="1"/>
          </p:cNvSpPr>
          <p:nvPr>
            <p:ph type="sldNum" sz="quarter" idx="5"/>
          </p:nvPr>
        </p:nvSpPr>
        <p:spPr>
          <a:noFill/>
        </p:spPr>
        <p:txBody>
          <a:bodyPr/>
          <a:lstStyle/>
          <a:p>
            <a:fld id="{1DBEB54B-3A98-41AE-B1DB-4FB77B9250DB}" type="slidenum">
              <a:rPr lang="en-US" smtClean="0"/>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pPr eaLnBrk="1" hangingPunct="1"/>
            <a:endParaRPr lang="en-US" smtClean="0"/>
          </a:p>
          <a:p>
            <a:pPr eaLnBrk="1" hangingPunct="1"/>
            <a:endParaRPr lang="en-US" smtClean="0"/>
          </a:p>
        </p:txBody>
      </p:sp>
      <p:sp>
        <p:nvSpPr>
          <p:cNvPr id="59396"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6247CF31-F376-43EB-A328-57BEF935F301}" type="slidenum">
              <a:rPr lang="en-US" sz="1300">
                <a:latin typeface="Arial" charset="0"/>
              </a:rPr>
              <a:pPr algn="r" defTabSz="966788"/>
              <a:t>7</a:t>
            </a:fld>
            <a:endParaRPr lang="en-US" sz="130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pPr eaLnBrk="1" hangingPunct="1"/>
            <a:endParaRPr lang="en-US" smtClean="0"/>
          </a:p>
          <a:p>
            <a:pPr eaLnBrk="1" hangingPunct="1"/>
            <a:endParaRPr lang="en-US" smtClean="0"/>
          </a:p>
        </p:txBody>
      </p:sp>
      <p:sp>
        <p:nvSpPr>
          <p:cNvPr id="61444"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4A1E1BF2-7A92-4284-8EA7-140CBBE964A7}" type="slidenum">
              <a:rPr lang="en-US" sz="1300">
                <a:latin typeface="Arial" charset="0"/>
              </a:rPr>
              <a:pPr algn="r" defTabSz="966788"/>
              <a:t>8</a:t>
            </a:fld>
            <a:endParaRPr lang="en-US" sz="130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pPr eaLnBrk="1" hangingPunct="1"/>
            <a:r>
              <a:rPr lang="en-US" smtClean="0"/>
              <a:t>* Why not interested in pc* so much</a:t>
            </a:r>
          </a:p>
        </p:txBody>
      </p:sp>
      <p:sp>
        <p:nvSpPr>
          <p:cNvPr id="63492"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C7AC6DAB-7497-43C4-AB85-95E2A386C258}" type="slidenum">
              <a:rPr lang="en-US" sz="1300">
                <a:latin typeface="Arial" charset="0"/>
              </a:rPr>
              <a:pPr algn="r" defTabSz="966788"/>
              <a:t>9</a:t>
            </a:fld>
            <a:endParaRPr lang="en-US" sz="130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IMG_0249"/>
            <p:cNvPicPr>
              <a:picLocks noChangeAspect="1" noChangeArrowheads="1"/>
            </p:cNvPicPr>
            <p:nvPr/>
          </p:nvPicPr>
          <p:blipFill>
            <a:blip r:embed="rId2"/>
            <a:srcRect/>
            <a:stretch>
              <a:fillRect/>
            </a:stretch>
          </p:blipFill>
          <p:spPr bwMode="auto">
            <a:xfrm>
              <a:off x="0" y="0"/>
              <a:ext cx="5760" cy="4320"/>
            </a:xfrm>
            <a:prstGeom prst="rect">
              <a:avLst/>
            </a:prstGeom>
            <a:noFill/>
            <a:ln w="9525">
              <a:noFill/>
              <a:miter lim="800000"/>
              <a:headEnd/>
              <a:tailEnd/>
            </a:ln>
          </p:spPr>
        </p:pic>
        <p:pic>
          <p:nvPicPr>
            <p:cNvPr id="6" name="Picture 4" descr="IMG_0249"/>
            <p:cNvPicPr>
              <a:picLocks noChangeAspect="1" noChangeArrowheads="1"/>
            </p:cNvPicPr>
            <p:nvPr userDrawn="1"/>
          </p:nvPicPr>
          <p:blipFill>
            <a:blip r:embed="rId2"/>
            <a:srcRect l="73334" t="74040" r="23334" b="17778"/>
            <a:stretch>
              <a:fillRect/>
            </a:stretch>
          </p:blipFill>
          <p:spPr bwMode="auto">
            <a:xfrm>
              <a:off x="4032" y="3216"/>
              <a:ext cx="192" cy="432"/>
            </a:xfrm>
            <a:prstGeom prst="rect">
              <a:avLst/>
            </a:prstGeom>
            <a:noFill/>
            <a:ln w="9525">
              <a:noFill/>
              <a:miter lim="800000"/>
              <a:headEnd/>
              <a:tailEnd/>
            </a:ln>
          </p:spPr>
        </p:pic>
        <p:pic>
          <p:nvPicPr>
            <p:cNvPr id="7" name="Picture 5" descr="IMG_0249"/>
            <p:cNvPicPr>
              <a:picLocks noChangeAspect="1" noChangeArrowheads="1"/>
            </p:cNvPicPr>
            <p:nvPr userDrawn="1"/>
          </p:nvPicPr>
          <p:blipFill>
            <a:blip r:embed="rId2"/>
            <a:srcRect l="65834" t="84445" r="29166" b="13333"/>
            <a:stretch>
              <a:fillRect/>
            </a:stretch>
          </p:blipFill>
          <p:spPr bwMode="auto">
            <a:xfrm>
              <a:off x="3792" y="3552"/>
              <a:ext cx="288" cy="96"/>
            </a:xfrm>
            <a:prstGeom prst="rect">
              <a:avLst/>
            </a:prstGeom>
            <a:noFill/>
            <a:ln w="9525">
              <a:noFill/>
              <a:miter lim="800000"/>
              <a:headEnd/>
              <a:tailEnd/>
            </a:ln>
          </p:spPr>
        </p:pic>
      </p:grpSp>
      <p:pic>
        <p:nvPicPr>
          <p:cNvPr id="8" name="Picture 11" descr="AguaClara Logo Large"/>
          <p:cNvPicPr>
            <a:picLocks noChangeAspect="1" noChangeArrowheads="1"/>
          </p:cNvPicPr>
          <p:nvPr/>
        </p:nvPicPr>
        <p:blipFill>
          <a:blip r:embed="rId3"/>
          <a:srcRect/>
          <a:stretch>
            <a:fillRect/>
          </a:stretch>
        </p:blipFill>
        <p:spPr bwMode="auto">
          <a:xfrm>
            <a:off x="4953000" y="0"/>
            <a:ext cx="4191000" cy="1093788"/>
          </a:xfrm>
          <a:prstGeom prst="rect">
            <a:avLst/>
          </a:prstGeom>
          <a:noFill/>
          <a:ln w="9525">
            <a:noFill/>
            <a:miter lim="800000"/>
            <a:headEnd/>
            <a:tailEnd/>
          </a:ln>
        </p:spPr>
      </p:pic>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sp>
        <p:nvSpPr>
          <p:cNvPr id="9" name="Rectangle 7"/>
          <p:cNvSpPr>
            <a:spLocks noGrp="1" noChangeArrowheads="1"/>
          </p:cNvSpPr>
          <p:nvPr>
            <p:ph type="dt" sz="half" idx="10"/>
          </p:nvPr>
        </p:nvSpPr>
        <p:spPr/>
        <p:txBody>
          <a:bodyPr/>
          <a:lstStyle>
            <a:lvl1pPr>
              <a:defRPr>
                <a:latin typeface="Arial" charset="0"/>
              </a:defRPr>
            </a:lvl1pPr>
          </a:lstStyle>
          <a:p>
            <a:pPr>
              <a:defRPr/>
            </a:pPr>
            <a:endParaRPr lang="en-US"/>
          </a:p>
        </p:txBody>
      </p:sp>
      <p:sp>
        <p:nvSpPr>
          <p:cNvPr id="10" name="Rectangle 8"/>
          <p:cNvSpPr>
            <a:spLocks noGrp="1" noChangeArrowheads="1"/>
          </p:cNvSpPr>
          <p:nvPr>
            <p:ph type="ftr" sz="quarter" idx="11"/>
          </p:nvPr>
        </p:nvSpPr>
        <p:spPr/>
        <p:txBody>
          <a:bodyPr/>
          <a:lstStyle>
            <a:lvl1pPr>
              <a:defRPr>
                <a:latin typeface="Arial" charset="0"/>
              </a:defRPr>
            </a:lvl1pPr>
          </a:lstStyle>
          <a:p>
            <a:pPr>
              <a:defRPr/>
            </a:pPr>
            <a:endParaRPr lang="en-US"/>
          </a:p>
        </p:txBody>
      </p:sp>
      <p:sp>
        <p:nvSpPr>
          <p:cNvPr id="11" name="Rectangle 9"/>
          <p:cNvSpPr>
            <a:spLocks noGrp="1" noChangeArrowheads="1"/>
          </p:cNvSpPr>
          <p:nvPr>
            <p:ph type="sldNum" sz="quarter" idx="12"/>
          </p:nvPr>
        </p:nvSpPr>
        <p:spPr/>
        <p:txBody>
          <a:bodyPr/>
          <a:lstStyle>
            <a:lvl1pPr>
              <a:defRPr>
                <a:latin typeface="Arial" charset="0"/>
              </a:defRPr>
            </a:lvl1pPr>
          </a:lstStyle>
          <a:p>
            <a:pPr>
              <a:defRPr/>
            </a:pPr>
            <a:fld id="{36E16272-0C1D-467B-BFB5-F79141D24261}" type="slidenum">
              <a:rPr lang="en-US"/>
              <a:pPr>
                <a:defRPr/>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CEA981-B3CE-400A-87B6-292D1D331855}" type="slidenum">
              <a:rPr lang="en-US"/>
              <a:pPr>
                <a:defRPr/>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183ABD-E86E-4977-B65C-1E3715B03210}" type="slidenum">
              <a:rPr lang="en-US"/>
              <a:pPr>
                <a:defRPr/>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pic>
        <p:nvPicPr>
          <p:cNvPr id="4" name="Picture 5" descr="b"/>
          <p:cNvPicPr>
            <a:picLocks noChangeAspect="1" noChangeArrowheads="1"/>
          </p:cNvPicPr>
          <p:nvPr userDrawn="1"/>
        </p:nvPicPr>
        <p:blipFill>
          <a:blip r:embed="rId2"/>
          <a:srcRect/>
          <a:stretch>
            <a:fillRect/>
          </a:stretch>
        </p:blipFill>
        <p:spPr bwMode="auto">
          <a:xfrm>
            <a:off x="7210425" y="6283325"/>
            <a:ext cx="1933575" cy="574675"/>
          </a:xfrm>
          <a:prstGeom prst="rect">
            <a:avLst/>
          </a:prstGeom>
          <a:noFill/>
          <a:ln w="9525">
            <a:noFill/>
            <a:miter lim="800000"/>
            <a:headEnd/>
            <a:tailEnd/>
          </a:ln>
        </p:spPr>
      </p:pic>
      <p:pic>
        <p:nvPicPr>
          <p:cNvPr id="5" name="Picture 6" descr="a"/>
          <p:cNvPicPr>
            <a:picLocks noChangeAspect="1" noChangeArrowheads="1"/>
          </p:cNvPicPr>
          <p:nvPr userDrawn="1"/>
        </p:nvPicPr>
        <p:blipFill>
          <a:blip r:embed="rId3"/>
          <a:srcRect r="4546"/>
          <a:stretch>
            <a:fillRect/>
          </a:stretch>
        </p:blipFill>
        <p:spPr bwMode="auto">
          <a:xfrm>
            <a:off x="0" y="6300788"/>
            <a:ext cx="1981200" cy="557212"/>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0"/>
          </p:nvPr>
        </p:nvSpPr>
        <p:spPr/>
        <p:txBody>
          <a:bodyPr/>
          <a:lstStyle>
            <a:lvl1pPr>
              <a:defRPr/>
            </a:lvl1pPr>
          </a:lstStyle>
          <a:p>
            <a:pPr>
              <a:defRPr/>
            </a:pPr>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562521F5-21F3-4F6F-856B-DA9619878326}" type="slidenum">
              <a:rPr lang="en-US"/>
              <a:pPr>
                <a:defRPr/>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063EF19-7F69-40D0-B060-74A185853365}" type="slidenum">
              <a:rPr lang="en-US"/>
              <a:pPr>
                <a:defRPr/>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8204B13-F87F-4466-900C-FA8475E55FC8}" type="slidenum">
              <a:rPr lang="en-US"/>
              <a:pPr>
                <a:defRPr/>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F1133B7-810F-4ED6-AD60-9F170981AC9D}" type="slidenum">
              <a:rPr lang="en-US"/>
              <a:pPr>
                <a:defRPr/>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E197481-98C1-4137-B6CB-B7A7715156F5}" type="slidenum">
              <a:rPr lang="en-US"/>
              <a:pPr>
                <a:defRPr/>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90D9CA4-50DE-4058-9323-B5EFF69FAA8D}" type="slidenum">
              <a:rPr lang="en-US"/>
              <a:pPr>
                <a:defRPr/>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BCEFF9B-149E-4495-8AE9-53F5F067961E}" type="slidenum">
              <a:rPr lang="en-US"/>
              <a:pPr>
                <a:defRPr/>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15D26E-3659-4075-9240-F3A158E583B0}" type="slidenum">
              <a:rPr lang="en-US"/>
              <a:pPr>
                <a:defRPr/>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600"/>
            <a:ext cx="8458200" cy="1143000"/>
          </a:xfrm>
          <a:prstGeom prst="rect">
            <a:avLst/>
          </a:prstGeom>
          <a:noFill/>
          <a:ln w="0">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5384B141-A7CA-4290-8EB8-8F3EC58BE473}" type="slidenum">
              <a:rPr lang="en-US"/>
              <a:pPr>
                <a:defRPr/>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pPr>
              <a:defRPr/>
            </a:pPr>
            <a:endParaRPr lang="en-US"/>
          </a:p>
        </p:txBody>
      </p:sp>
      <p:pic>
        <p:nvPicPr>
          <p:cNvPr id="1032" name="Picture 5" descr="b"/>
          <p:cNvPicPr>
            <a:picLocks noChangeAspect="1" noChangeArrowheads="1"/>
          </p:cNvPicPr>
          <p:nvPr userDrawn="1"/>
        </p:nvPicPr>
        <p:blipFill>
          <a:blip r:embed="rId13"/>
          <a:srcRect/>
          <a:stretch>
            <a:fillRect/>
          </a:stretch>
        </p:blipFill>
        <p:spPr bwMode="auto">
          <a:xfrm>
            <a:off x="7210425" y="6283325"/>
            <a:ext cx="1933575" cy="574675"/>
          </a:xfrm>
          <a:prstGeom prst="rect">
            <a:avLst/>
          </a:prstGeom>
          <a:noFill/>
          <a:ln w="9525">
            <a:noFill/>
            <a:miter lim="800000"/>
            <a:headEnd/>
            <a:tailEnd/>
          </a:ln>
        </p:spPr>
      </p:pic>
      <p:pic>
        <p:nvPicPr>
          <p:cNvPr id="1033" name="Picture 6" descr="a"/>
          <p:cNvPicPr>
            <a:picLocks noChangeAspect="1" noChangeArrowheads="1"/>
          </p:cNvPicPr>
          <p:nvPr userDrawn="1"/>
        </p:nvPicPr>
        <p:blipFill>
          <a:blip r:embed="rId14"/>
          <a:srcRect r="4546"/>
          <a:stretch>
            <a:fillRect/>
          </a:stretch>
        </p:blipFill>
        <p:spPr bwMode="auto">
          <a:xfrm>
            <a:off x="0" y="6300788"/>
            <a:ext cx="1981200" cy="5572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Lst>
  <p:transition>
    <p:fade/>
  </p:transition>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Candara" pitchFamily="34" charset="0"/>
        </a:defRPr>
      </a:lvl2pPr>
      <a:lvl3pPr algn="ctr" rtl="0" eaLnBrk="0" fontAlgn="base" hangingPunct="0">
        <a:spcBef>
          <a:spcPct val="0"/>
        </a:spcBef>
        <a:spcAft>
          <a:spcPct val="0"/>
        </a:spcAft>
        <a:defRPr sz="4400" b="1">
          <a:solidFill>
            <a:schemeClr val="tx2"/>
          </a:solidFill>
          <a:latin typeface="Candara" pitchFamily="34" charset="0"/>
        </a:defRPr>
      </a:lvl3pPr>
      <a:lvl4pPr algn="ctr" rtl="0" eaLnBrk="0" fontAlgn="base" hangingPunct="0">
        <a:spcBef>
          <a:spcPct val="0"/>
        </a:spcBef>
        <a:spcAft>
          <a:spcPct val="0"/>
        </a:spcAft>
        <a:defRPr sz="4400" b="1">
          <a:solidFill>
            <a:schemeClr val="tx2"/>
          </a:solidFill>
          <a:latin typeface="Candara" pitchFamily="34" charset="0"/>
        </a:defRPr>
      </a:lvl4pPr>
      <a:lvl5pPr algn="ctr" rtl="0" eaLnBrk="0" fontAlgn="base" hangingPunct="0">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eaLnBrk="0" fontAlgn="base" hangingPunct="0">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Ø"/>
        <a:defRPr sz="2800">
          <a:solidFill>
            <a:schemeClr val="tx1"/>
          </a:solidFill>
          <a:latin typeface="+mn-lt"/>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defRPr>
      </a:lvl3pPr>
      <a:lvl4pPr marL="1600200" indent="-228600" algn="l" rtl="0" eaLnBrk="0" fontAlgn="base" hangingPunct="0">
        <a:spcBef>
          <a:spcPct val="20000"/>
        </a:spcBef>
        <a:spcAft>
          <a:spcPct val="0"/>
        </a:spcAft>
        <a:buFont typeface="Wingdings" pitchFamily="2" charset="2"/>
        <a:buChar char="Ø"/>
        <a:defRPr sz="2000">
          <a:solidFill>
            <a:schemeClr val="tx1"/>
          </a:solidFill>
          <a:latin typeface="+mn-lt"/>
        </a:defRPr>
      </a:lvl4pPr>
      <a:lvl5pPr marL="2057400" indent="-228600" algn="l" rtl="0" eaLnBrk="0" fontAlgn="base" hangingPunct="0">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1" Type="http://schemas.openxmlformats.org/officeDocument/2006/relationships/diagramColors" Target="../diagrams/colors7.xml"/><Relationship Id="rId12" Type="http://schemas.microsoft.com/office/2007/relationships/diagramDrawing" Target="../diagrams/drawing7.xml"/><Relationship Id="rId13"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8" Type="http://schemas.openxmlformats.org/officeDocument/2006/relationships/diagramData" Target="../diagrams/data7.xml"/><Relationship Id="rId9" Type="http://schemas.openxmlformats.org/officeDocument/2006/relationships/diagramLayout" Target="../diagrams/layout7.xml"/><Relationship Id="rId10"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1" Type="http://schemas.openxmlformats.org/officeDocument/2006/relationships/diagramColors" Target="../diagrams/colors3.xml"/><Relationship Id="rId12" Type="http://schemas.microsoft.com/office/2007/relationships/diagramDrawing" Target="../diagrams/drawing3.xml"/><Relationship Id="rId13"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diagramData" Target="../diagrams/data3.xml"/><Relationship Id="rId9" Type="http://schemas.openxmlformats.org/officeDocument/2006/relationships/diagramLayout" Target="../diagrams/layout3.xml"/><Relationship Id="rId10"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1" Type="http://schemas.openxmlformats.org/officeDocument/2006/relationships/diagramColors" Target="../diagrams/colors5.xml"/><Relationship Id="rId12" Type="http://schemas.microsoft.com/office/2007/relationships/diagramDrawing" Target="../diagrams/drawing5.xml"/><Relationship Id="rId13"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8" Type="http://schemas.openxmlformats.org/officeDocument/2006/relationships/diagramData" Target="../diagrams/data5.xml"/><Relationship Id="rId9" Type="http://schemas.openxmlformats.org/officeDocument/2006/relationships/diagramLayout" Target="../diagrams/layout5.xml"/><Relationship Id="rId10"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3124200" y="3886200"/>
            <a:ext cx="5181600" cy="2438400"/>
          </a:xfrm>
        </p:spPr>
        <p:txBody>
          <a:bodyPr/>
          <a:lstStyle/>
          <a:p>
            <a:pPr eaLnBrk="1" hangingPunct="1">
              <a:defRPr/>
            </a:pPr>
            <a:r>
              <a:rPr lang="en-US" b="1" dirty="0" smtClean="0">
                <a:ln>
                  <a:solidFill>
                    <a:schemeClr val="bg1"/>
                  </a:solidFill>
                </a:ln>
              </a:rPr>
              <a:t>Marion </a:t>
            </a:r>
            <a:r>
              <a:rPr lang="en-US" b="1" dirty="0" err="1" smtClean="0">
                <a:ln>
                  <a:solidFill>
                    <a:schemeClr val="bg1"/>
                  </a:solidFill>
                </a:ln>
              </a:rPr>
              <a:t>Alberty</a:t>
            </a:r>
            <a:endParaRPr lang="en-US" b="1" dirty="0" smtClean="0">
              <a:ln>
                <a:solidFill>
                  <a:schemeClr val="bg1"/>
                </a:solidFill>
              </a:ln>
            </a:endParaRPr>
          </a:p>
          <a:p>
            <a:pPr eaLnBrk="1" hangingPunct="1">
              <a:defRPr/>
            </a:pPr>
            <a:r>
              <a:rPr lang="en-US" b="1" dirty="0" err="1" smtClean="0">
                <a:ln>
                  <a:solidFill>
                    <a:schemeClr val="bg1"/>
                  </a:solidFill>
                </a:ln>
              </a:rPr>
              <a:t>Ju</a:t>
            </a:r>
            <a:r>
              <a:rPr lang="en-US" b="1" dirty="0" smtClean="0">
                <a:ln>
                  <a:solidFill>
                    <a:schemeClr val="bg1"/>
                  </a:solidFill>
                </a:ln>
              </a:rPr>
              <a:t> </a:t>
            </a:r>
            <a:r>
              <a:rPr lang="en-US" b="1" dirty="0" err="1" smtClean="0">
                <a:ln>
                  <a:solidFill>
                    <a:schemeClr val="bg1"/>
                  </a:solidFill>
                </a:ln>
              </a:rPr>
              <a:t>Khuan</a:t>
            </a:r>
            <a:r>
              <a:rPr lang="en-US" b="1" dirty="0" smtClean="0">
                <a:ln>
                  <a:solidFill>
                    <a:schemeClr val="bg1"/>
                  </a:solidFill>
                </a:ln>
              </a:rPr>
              <a:t> Pan</a:t>
            </a:r>
          </a:p>
          <a:p>
            <a:pPr eaLnBrk="1" hangingPunct="1">
              <a:defRPr/>
            </a:pPr>
            <a:r>
              <a:rPr lang="en-US" b="1" dirty="0" err="1" smtClean="0">
                <a:ln>
                  <a:solidFill>
                    <a:schemeClr val="bg1"/>
                  </a:solidFill>
                </a:ln>
              </a:rPr>
              <a:t>Kester</a:t>
            </a:r>
            <a:r>
              <a:rPr lang="en-US" b="1" dirty="0" smtClean="0">
                <a:ln>
                  <a:solidFill>
                    <a:schemeClr val="bg1"/>
                  </a:solidFill>
                </a:ln>
              </a:rPr>
              <a:t> </a:t>
            </a:r>
            <a:r>
              <a:rPr lang="en-US" b="1" dirty="0" err="1" smtClean="0">
                <a:ln>
                  <a:solidFill>
                    <a:schemeClr val="bg1"/>
                  </a:solidFill>
                </a:ln>
              </a:rPr>
              <a:t>Wilkening</a:t>
            </a:r>
            <a:endParaRPr lang="en-US" b="1" dirty="0" smtClean="0">
              <a:ln>
                <a:solidFill>
                  <a:schemeClr val="bg1"/>
                </a:solidFill>
              </a:ln>
            </a:endParaRPr>
          </a:p>
          <a:p>
            <a:pPr eaLnBrk="1" hangingPunct="1">
              <a:defRPr/>
            </a:pPr>
            <a:r>
              <a:rPr lang="en-US" b="1" dirty="0" smtClean="0">
                <a:ln>
                  <a:solidFill>
                    <a:schemeClr val="bg1"/>
                  </a:solidFill>
                </a:ln>
              </a:rPr>
              <a:t>May 12, 2012</a:t>
            </a:r>
            <a:endParaRPr lang="en-US" b="1" dirty="0">
              <a:ln>
                <a:solidFill>
                  <a:schemeClr val="bg1"/>
                </a:solidFill>
              </a:ln>
            </a:endParaRPr>
          </a:p>
        </p:txBody>
      </p:sp>
      <p:sp>
        <p:nvSpPr>
          <p:cNvPr id="6" name="Title 5"/>
          <p:cNvSpPr>
            <a:spLocks noGrp="1"/>
          </p:cNvSpPr>
          <p:nvPr>
            <p:ph type="ctrTitle" sz="quarter"/>
          </p:nvPr>
        </p:nvSpPr>
        <p:spPr>
          <a:xfrm>
            <a:off x="0" y="1219200"/>
            <a:ext cx="9144000" cy="1470025"/>
          </a:xfrm>
        </p:spPr>
        <p:txBody>
          <a:bodyPr/>
          <a:lstStyle/>
          <a:p>
            <a:pPr eaLnBrk="1" hangingPunct="1">
              <a:defRPr/>
            </a:pPr>
            <a:r>
              <a:rPr lang="en-US" dirty="0" smtClean="0">
                <a:ln w="12700">
                  <a:solidFill>
                    <a:schemeClr val="bg1"/>
                  </a:solidFill>
                </a:ln>
              </a:rPr>
              <a:t>Floc </a:t>
            </a:r>
            <a:r>
              <a:rPr lang="en-US" dirty="0" err="1" smtClean="0">
                <a:ln w="12700">
                  <a:solidFill>
                    <a:schemeClr val="bg1"/>
                  </a:solidFill>
                </a:ln>
              </a:rPr>
              <a:t>Sed</a:t>
            </a:r>
            <a:r>
              <a:rPr lang="en-US" dirty="0" smtClean="0">
                <a:ln w="12700">
                  <a:solidFill>
                    <a:schemeClr val="bg1"/>
                  </a:solidFill>
                </a:ln>
              </a:rPr>
              <a:t> Optimization Team</a:t>
            </a:r>
            <a:endParaRPr lang="en-US" dirty="0">
              <a:ln w="12700">
                <a:solidFill>
                  <a:schemeClr val="bg1"/>
                </a:solidFill>
              </a:ln>
            </a:endParaRPr>
          </a:p>
        </p:txBody>
      </p:sp>
      <p:pic>
        <p:nvPicPr>
          <p:cNvPr id="15363" name="Picture 6" descr="a"/>
          <p:cNvPicPr>
            <a:picLocks noChangeAspect="1" noChangeArrowheads="1"/>
          </p:cNvPicPr>
          <p:nvPr/>
        </p:nvPicPr>
        <p:blipFill>
          <a:blip r:embed="rId3"/>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Can 13"/>
          <p:cNvSpPr/>
          <p:nvPr/>
        </p:nvSpPr>
        <p:spPr>
          <a:xfrm rot="7502992">
            <a:off x="8087519" y="2170907"/>
            <a:ext cx="420687" cy="990600"/>
          </a:xfrm>
          <a:prstGeom prst="can">
            <a:avLst/>
          </a:prstGeom>
          <a:solidFill>
            <a:srgbClr val="BCE0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n-US"/>
          </a:p>
        </p:txBody>
      </p:sp>
      <p:sp>
        <p:nvSpPr>
          <p:cNvPr id="64515" name="Title 1"/>
          <p:cNvSpPr>
            <a:spLocks noGrp="1"/>
          </p:cNvSpPr>
          <p:nvPr>
            <p:ph type="title" idx="4294967295"/>
          </p:nvPr>
        </p:nvSpPr>
        <p:spPr/>
        <p:txBody>
          <a:bodyPr/>
          <a:lstStyle/>
          <a:p>
            <a:pPr eaLnBrk="1" hangingPunct="1"/>
            <a:r>
              <a:rPr lang="en-US" smtClean="0"/>
              <a:t>What We Did: Upflow Velocity</a:t>
            </a:r>
          </a:p>
        </p:txBody>
      </p:sp>
      <p:sp>
        <p:nvSpPr>
          <p:cNvPr id="64516" name="Content Placeholder 2"/>
          <p:cNvSpPr>
            <a:spLocks noGrp="1"/>
          </p:cNvSpPr>
          <p:nvPr>
            <p:ph idx="4294967295"/>
          </p:nvPr>
        </p:nvSpPr>
        <p:spPr>
          <a:xfrm>
            <a:off x="457200" y="1676400"/>
            <a:ext cx="8229600" cy="2209800"/>
          </a:xfrm>
        </p:spPr>
        <p:txBody>
          <a:bodyPr/>
          <a:lstStyle/>
          <a:p>
            <a:pPr eaLnBrk="1" hangingPunct="1"/>
            <a:r>
              <a:rPr lang="en-US" smtClean="0"/>
              <a:t>Build and Maintain A Floc Blanket</a:t>
            </a:r>
          </a:p>
          <a:p>
            <a:pPr marL="971550" lvl="1" indent="-514350" eaLnBrk="1" hangingPunct="1">
              <a:buFont typeface="Candara" pitchFamily="34" charset="0"/>
              <a:buAutoNum type="arabicPeriod"/>
            </a:pPr>
            <a:r>
              <a:rPr lang="en-US" smtClean="0"/>
              <a:t>Build at 200 NTU</a:t>
            </a:r>
          </a:p>
          <a:p>
            <a:pPr marL="971550" lvl="1" indent="-514350" eaLnBrk="1" hangingPunct="1">
              <a:buFont typeface="Candara" pitchFamily="34" charset="0"/>
              <a:buAutoNum type="arabicPeriod"/>
            </a:pPr>
            <a:r>
              <a:rPr lang="en-US" smtClean="0"/>
              <a:t>Decrease Influent NTU</a:t>
            </a:r>
          </a:p>
          <a:p>
            <a:pPr marL="971550" lvl="1" indent="-514350" eaLnBrk="1" hangingPunct="1">
              <a:buFont typeface="Candara" pitchFamily="34" charset="0"/>
              <a:buAutoNum type="arabicPeriod"/>
            </a:pPr>
            <a:r>
              <a:rPr lang="en-US" smtClean="0"/>
              <a:t>Maintain at 3 NTU</a:t>
            </a:r>
          </a:p>
        </p:txBody>
      </p:sp>
      <p:sp>
        <p:nvSpPr>
          <p:cNvPr id="5" name="Can 4"/>
          <p:cNvSpPr/>
          <p:nvPr/>
        </p:nvSpPr>
        <p:spPr>
          <a:xfrm>
            <a:off x="7467600" y="1981200"/>
            <a:ext cx="620713" cy="4267200"/>
          </a:xfrm>
          <a:prstGeom prst="can">
            <a:avLst/>
          </a:prstGeom>
          <a:solidFill>
            <a:srgbClr val="BCE0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n-US"/>
          </a:p>
        </p:txBody>
      </p:sp>
      <p:sp>
        <p:nvSpPr>
          <p:cNvPr id="7" name="Frame 6"/>
          <p:cNvSpPr/>
          <p:nvPr/>
        </p:nvSpPr>
        <p:spPr bwMode="auto">
          <a:xfrm>
            <a:off x="6172200" y="4191000"/>
            <a:ext cx="914400" cy="820738"/>
          </a:xfrm>
          <a:prstGeom prst="frame">
            <a:avLst>
              <a:gd name="adj1" fmla="val 10858"/>
            </a:avLst>
          </a:prstGeom>
          <a:solidFill>
            <a:schemeClr val="accent1"/>
          </a:solidFill>
          <a:ln w="12700" cap="flat" cmpd="sng" algn="ctr">
            <a:noFill/>
            <a:prstDash val="solid"/>
            <a:round/>
            <a:headEnd type="none" w="lg" len="med"/>
            <a:tailEnd type="none" w="lg" len="med"/>
          </a:ln>
          <a:effectLst/>
        </p:spPr>
        <p:txBody>
          <a:bodyPr anchor="ctr">
            <a:spAutoFit/>
          </a:bodyPr>
          <a:lstStyle/>
          <a:p>
            <a:pPr algn="ctr">
              <a:defRPr/>
            </a:pPr>
            <a:r>
              <a:rPr lang="en-US" dirty="0"/>
              <a:t>200 NTU</a:t>
            </a:r>
          </a:p>
        </p:txBody>
      </p:sp>
      <p:sp>
        <p:nvSpPr>
          <p:cNvPr id="8" name="Can 7"/>
          <p:cNvSpPr/>
          <p:nvPr/>
        </p:nvSpPr>
        <p:spPr>
          <a:xfrm>
            <a:off x="7467600" y="2743200"/>
            <a:ext cx="620713" cy="3505200"/>
          </a:xfrm>
          <a:prstGeom prst="can">
            <a:avLst>
              <a:gd name="adj" fmla="val 21706"/>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n-US"/>
          </a:p>
        </p:txBody>
      </p:sp>
      <p:sp>
        <p:nvSpPr>
          <p:cNvPr id="11" name="Frame 10"/>
          <p:cNvSpPr/>
          <p:nvPr/>
        </p:nvSpPr>
        <p:spPr bwMode="auto">
          <a:xfrm>
            <a:off x="6172200" y="4191000"/>
            <a:ext cx="914400" cy="820738"/>
          </a:xfrm>
          <a:prstGeom prst="frame">
            <a:avLst>
              <a:gd name="adj1" fmla="val 10858"/>
            </a:avLst>
          </a:prstGeom>
          <a:solidFill>
            <a:schemeClr val="accent1"/>
          </a:solidFill>
          <a:ln w="12700" cap="flat" cmpd="sng" algn="ctr">
            <a:noFill/>
            <a:prstDash val="solid"/>
            <a:round/>
            <a:headEnd type="none" w="lg" len="med"/>
            <a:tailEnd type="none" w="lg" len="med"/>
          </a:ln>
          <a:effectLst/>
        </p:spPr>
        <p:txBody>
          <a:bodyPr anchor="ctr">
            <a:spAutoFit/>
          </a:bodyPr>
          <a:lstStyle/>
          <a:p>
            <a:pPr algn="ctr">
              <a:defRPr/>
            </a:pPr>
            <a:r>
              <a:rPr lang="en-US" dirty="0"/>
              <a:t>3</a:t>
            </a:r>
          </a:p>
          <a:p>
            <a:pPr algn="ctr">
              <a:defRPr/>
            </a:pPr>
            <a:r>
              <a:rPr lang="en-US" dirty="0"/>
              <a:t>NTU</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0" nodeType="clickEffect">
                                  <p:stCondLst>
                                    <p:cond delay="0"/>
                                  </p:stCondLst>
                                  <p:iterate type="lt">
                                    <p:tmPct val="0"/>
                                  </p:iterate>
                                  <p:childTnLst>
                                    <p:animEffect transition="out" filter="fade">
                                      <p:cBhvr>
                                        <p:cTn id="13" dur="1000"/>
                                        <p:tgtEl>
                                          <p:spTgt spid="7"/>
                                        </p:tgtEl>
                                      </p:cBhvr>
                                    </p:animEffect>
                                    <p:set>
                                      <p:cBhvr>
                                        <p:cTn id="14" dur="1" fill="hold">
                                          <p:stCondLst>
                                            <p:cond delay="999"/>
                                          </p:stCondLst>
                                        </p:cTn>
                                        <p:tgtEl>
                                          <p:spTgt spid="7"/>
                                        </p:tgtEl>
                                        <p:attrNameLst>
                                          <p:attrName>style.visibility</p:attrName>
                                        </p:attrNameLst>
                                      </p:cBhvr>
                                      <p:to>
                                        <p:strVal val="hidden"/>
                                      </p:to>
                                    </p:se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5" name="Group 4"/>
          <p:cNvGrpSpPr/>
          <p:nvPr/>
        </p:nvGrpSpPr>
        <p:grpSpPr>
          <a:xfrm>
            <a:off x="181333" y="2481267"/>
            <a:ext cx="4326902" cy="3637612"/>
            <a:chOff x="181333" y="2481267"/>
            <a:chExt cx="4326902" cy="3637612"/>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81333" y="2930560"/>
              <a:ext cx="4326902" cy="3188319"/>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
          <p:nvSpPr>
            <p:cNvPr id="65542" name="TextBox 5"/>
            <p:cNvSpPr txBox="1">
              <a:spLocks noChangeArrowheads="1"/>
            </p:cNvSpPr>
            <p:nvPr/>
          </p:nvSpPr>
          <p:spPr bwMode="auto">
            <a:xfrm>
              <a:off x="263525" y="2481267"/>
              <a:ext cx="2057439" cy="338481"/>
            </a:xfrm>
            <a:prstGeom prst="rect">
              <a:avLst/>
            </a:prstGeom>
            <a:noFill/>
            <a:ln w="9525">
              <a:noFill/>
              <a:miter lim="800000"/>
              <a:headEnd/>
              <a:tailEnd/>
            </a:ln>
          </p:spPr>
          <p:txBody>
            <a:bodyPr>
              <a:spAutoFit/>
            </a:bodyPr>
            <a:lstStyle/>
            <a:p>
              <a:pPr algn="ctr"/>
              <a:r>
                <a:rPr lang="en-US" sz="1600" dirty="0" err="1"/>
                <a:t>V.SedUp</a:t>
              </a:r>
              <a:r>
                <a:rPr lang="en-US" sz="1600" dirty="0"/>
                <a:t> = </a:t>
              </a:r>
              <a:r>
                <a:rPr lang="en-US" sz="1600" b="1" dirty="0" smtClean="0"/>
                <a:t>2 mm/s</a:t>
              </a:r>
              <a:endParaRPr lang="en-US" sz="1600" b="1" dirty="0"/>
            </a:p>
          </p:txBody>
        </p:sp>
      </p:grpSp>
      <p:sp>
        <p:nvSpPr>
          <p:cNvPr id="65544" name="Title 1"/>
          <p:cNvSpPr>
            <a:spLocks noGrp="1"/>
          </p:cNvSpPr>
          <p:nvPr>
            <p:ph type="title" idx="4294967295"/>
          </p:nvPr>
        </p:nvSpPr>
        <p:spPr/>
        <p:txBody>
          <a:bodyPr/>
          <a:lstStyle/>
          <a:p>
            <a:pPr eaLnBrk="1" hangingPunct="1"/>
            <a:r>
              <a:rPr lang="en-US" smtClean="0"/>
              <a:t>What We Learnt</a:t>
            </a:r>
          </a:p>
        </p:txBody>
      </p:sp>
      <p:sp>
        <p:nvSpPr>
          <p:cNvPr id="65545" name="Content Placeholder 2"/>
          <p:cNvSpPr>
            <a:spLocks noGrp="1"/>
          </p:cNvSpPr>
          <p:nvPr>
            <p:ph idx="4294967295"/>
          </p:nvPr>
        </p:nvSpPr>
        <p:spPr>
          <a:xfrm>
            <a:off x="457200" y="1600201"/>
            <a:ext cx="8229600" cy="609600"/>
          </a:xfrm>
        </p:spPr>
        <p:txBody>
          <a:bodyPr/>
          <a:lstStyle/>
          <a:p>
            <a:pPr eaLnBrk="1" hangingPunct="1"/>
            <a:r>
              <a:rPr lang="en-US" dirty="0" err="1" smtClean="0"/>
              <a:t>Upflow</a:t>
            </a:r>
            <a:r>
              <a:rPr lang="en-US" dirty="0" smtClean="0"/>
              <a:t> Velocity of 2 mm/s Works!</a:t>
            </a:r>
          </a:p>
        </p:txBody>
      </p:sp>
      <p:cxnSp>
        <p:nvCxnSpPr>
          <p:cNvPr id="10" name="Straight Connector 9"/>
          <p:cNvCxnSpPr>
            <a:cxnSpLocks noChangeShapeType="1"/>
          </p:cNvCxnSpPr>
          <p:nvPr/>
        </p:nvCxnSpPr>
        <p:spPr bwMode="auto">
          <a:xfrm>
            <a:off x="755169" y="3408452"/>
            <a:ext cx="3512031" cy="0"/>
          </a:xfrm>
          <a:prstGeom prst="line">
            <a:avLst/>
          </a:prstGeom>
          <a:noFill/>
          <a:ln w="38100" algn="ctr">
            <a:solidFill>
              <a:srgbClr val="FF0000"/>
            </a:solidFill>
            <a:round/>
            <a:headEnd type="none" w="lg" len="med"/>
            <a:tailEnd type="none" w="lg" len="med"/>
          </a:ln>
        </p:spPr>
      </p:cxnSp>
      <p:grpSp>
        <p:nvGrpSpPr>
          <p:cNvPr id="6" name="Group 5"/>
          <p:cNvGrpSpPr/>
          <p:nvPr/>
        </p:nvGrpSpPr>
        <p:grpSpPr>
          <a:xfrm>
            <a:off x="4647548" y="2447925"/>
            <a:ext cx="4465819" cy="3722325"/>
            <a:chOff x="4647548" y="2447925"/>
            <a:chExt cx="4465819" cy="3722325"/>
          </a:xfrm>
        </p:grpSpPr>
        <p:pic>
          <p:nvPicPr>
            <p:cNvPr id="1027" name="Picture 3"/>
            <p:cNvPicPr>
              <a:picLocks noChangeAspect="1" noChangeArrowheads="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647548" y="2841263"/>
              <a:ext cx="4465819" cy="3328987"/>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
          <p:nvSpPr>
            <p:cNvPr id="65547" name="TextBox 6"/>
            <p:cNvSpPr txBox="1">
              <a:spLocks noChangeArrowheads="1"/>
            </p:cNvSpPr>
            <p:nvPr/>
          </p:nvSpPr>
          <p:spPr bwMode="auto">
            <a:xfrm>
              <a:off x="4710113" y="2447925"/>
              <a:ext cx="2286000" cy="339725"/>
            </a:xfrm>
            <a:prstGeom prst="rect">
              <a:avLst/>
            </a:prstGeom>
            <a:noFill/>
            <a:ln w="9525">
              <a:noFill/>
              <a:miter lim="800000"/>
              <a:headEnd/>
              <a:tailEnd/>
            </a:ln>
          </p:spPr>
          <p:txBody>
            <a:bodyPr>
              <a:spAutoFit/>
            </a:bodyPr>
            <a:lstStyle/>
            <a:p>
              <a:pPr algn="ctr"/>
              <a:r>
                <a:rPr lang="en-US" sz="1600" dirty="0" err="1"/>
                <a:t>V.SedUp</a:t>
              </a:r>
              <a:r>
                <a:rPr lang="en-US" sz="1600" dirty="0"/>
                <a:t> = </a:t>
              </a:r>
              <a:r>
                <a:rPr lang="en-US" sz="1600" b="1" dirty="0"/>
                <a:t>2.25 mm/s</a:t>
              </a:r>
            </a:p>
          </p:txBody>
        </p:sp>
      </p:grpSp>
      <p:cxnSp>
        <p:nvCxnSpPr>
          <p:cNvPr id="11" name="Straight Connector 10"/>
          <p:cNvCxnSpPr>
            <a:cxnSpLocks noChangeShapeType="1"/>
          </p:cNvCxnSpPr>
          <p:nvPr/>
        </p:nvCxnSpPr>
        <p:spPr bwMode="auto">
          <a:xfrm>
            <a:off x="5246705" y="5070296"/>
            <a:ext cx="3536843" cy="0"/>
          </a:xfrm>
          <a:prstGeom prst="line">
            <a:avLst/>
          </a:prstGeom>
          <a:noFill/>
          <a:ln w="38100" algn="ctr">
            <a:solidFill>
              <a:srgbClr val="FF0000"/>
            </a:solidFill>
            <a:round/>
            <a:headEnd type="none" w="lg" len="med"/>
            <a:tailEnd type="none" w="lg" len="med"/>
          </a:ln>
        </p:spPr>
      </p:cxnSp>
      <p:sp>
        <p:nvSpPr>
          <p:cNvPr id="8" name="12-Point Star 7"/>
          <p:cNvSpPr/>
          <p:nvPr/>
        </p:nvSpPr>
        <p:spPr bwMode="auto">
          <a:xfrm rot="1006338">
            <a:off x="3003580" y="3429917"/>
            <a:ext cx="1477962" cy="1368425"/>
          </a:xfrm>
          <a:prstGeom prst="star12">
            <a:avLst>
              <a:gd name="adj" fmla="val 37880"/>
            </a:avLst>
          </a:prstGeom>
          <a:solidFill>
            <a:schemeClr val="accent5">
              <a:lumMod val="20000"/>
              <a:lumOff val="80000"/>
            </a:schemeClr>
          </a:solidFill>
          <a:ln w="12700" cap="flat" cmpd="sng" algn="ctr">
            <a:solidFill>
              <a:schemeClr val="tx1"/>
            </a:solidFill>
            <a:prstDash val="solid"/>
            <a:round/>
            <a:headEnd type="none" w="lg" len="med"/>
            <a:tailEnd type="none" w="lg" len="med"/>
          </a:ln>
          <a:effectLst/>
        </p:spPr>
        <p:txBody>
          <a:bodyPr anchor="ctr">
            <a:spAutoFit/>
          </a:bodyPr>
          <a:lstStyle/>
          <a:p>
            <a:pPr algn="ctr">
              <a:defRPr/>
            </a:pPr>
            <a:r>
              <a:rPr lang="en-US" sz="1400" dirty="0"/>
              <a:t>Less than 3 NTU!</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Title 1"/>
          <p:cNvSpPr>
            <a:spLocks noGrp="1"/>
          </p:cNvSpPr>
          <p:nvPr>
            <p:ph type="title" idx="4294967295"/>
          </p:nvPr>
        </p:nvSpPr>
        <p:spPr/>
        <p:txBody>
          <a:bodyPr/>
          <a:lstStyle/>
          <a:p>
            <a:pPr eaLnBrk="1" hangingPunct="1"/>
            <a:r>
              <a:rPr lang="en-US" smtClean="0"/>
              <a:t>What We Learnt</a:t>
            </a:r>
          </a:p>
        </p:txBody>
      </p:sp>
      <p:sp>
        <p:nvSpPr>
          <p:cNvPr id="67587" name="Content Placeholder 2"/>
          <p:cNvSpPr>
            <a:spLocks noGrp="1"/>
          </p:cNvSpPr>
          <p:nvPr>
            <p:ph idx="4294967295"/>
          </p:nvPr>
        </p:nvSpPr>
        <p:spPr/>
        <p:txBody>
          <a:bodyPr/>
          <a:lstStyle/>
          <a:p>
            <a:pPr eaLnBrk="1" hangingPunct="1"/>
            <a:r>
              <a:rPr lang="en-US" smtClean="0"/>
              <a:t>Upflow Velocity affects Floc Blanket Density</a:t>
            </a:r>
          </a:p>
        </p:txBody>
      </p:sp>
      <p:grpSp>
        <p:nvGrpSpPr>
          <p:cNvPr id="67588" name="Group 9"/>
          <p:cNvGrpSpPr>
            <a:grpSpLocks/>
          </p:cNvGrpSpPr>
          <p:nvPr/>
        </p:nvGrpSpPr>
        <p:grpSpPr bwMode="auto">
          <a:xfrm>
            <a:off x="4800600" y="2362200"/>
            <a:ext cx="2971800" cy="3810000"/>
            <a:chOff x="1447800" y="2514600"/>
            <a:chExt cx="2971800" cy="3810000"/>
          </a:xfrm>
        </p:grpSpPr>
        <p:pic>
          <p:nvPicPr>
            <p:cNvPr id="67589" name="Picture 3" descr="E:\DCIM\111CANON\IMG_9851.JPG"/>
            <p:cNvPicPr>
              <a:picLocks noChangeAspect="1" noChangeArrowheads="1"/>
            </p:cNvPicPr>
            <p:nvPr/>
          </p:nvPicPr>
          <p:blipFill>
            <a:blip r:embed="rId3">
              <a:lum bright="-10000" contrast="30000"/>
            </a:blip>
            <a:srcRect/>
            <a:stretch>
              <a:fillRect/>
            </a:stretch>
          </p:blipFill>
          <p:spPr bwMode="auto">
            <a:xfrm>
              <a:off x="1447800" y="2514600"/>
              <a:ext cx="2971800" cy="3810000"/>
            </a:xfrm>
            <a:prstGeom prst="rect">
              <a:avLst/>
            </a:prstGeom>
            <a:noFill/>
            <a:ln w="9525">
              <a:noFill/>
              <a:miter lim="800000"/>
              <a:headEnd/>
              <a:tailEnd/>
            </a:ln>
          </p:spPr>
        </p:pic>
        <p:sp>
          <p:nvSpPr>
            <p:cNvPr id="67590" name="TextBox 6"/>
            <p:cNvSpPr txBox="1">
              <a:spLocks noChangeArrowheads="1"/>
            </p:cNvSpPr>
            <p:nvPr/>
          </p:nvSpPr>
          <p:spPr bwMode="auto">
            <a:xfrm>
              <a:off x="1524000" y="2590800"/>
              <a:ext cx="1143000" cy="584775"/>
            </a:xfrm>
            <a:prstGeom prst="rect">
              <a:avLst/>
            </a:prstGeom>
            <a:solidFill>
              <a:schemeClr val="bg1"/>
            </a:solidFill>
            <a:ln w="28575">
              <a:solidFill>
                <a:schemeClr val="accent1"/>
              </a:solidFill>
              <a:miter lim="800000"/>
              <a:headEnd/>
              <a:tailEnd/>
            </a:ln>
          </p:spPr>
          <p:txBody>
            <a:bodyPr>
              <a:spAutoFit/>
            </a:bodyPr>
            <a:lstStyle/>
            <a:p>
              <a:r>
                <a:rPr lang="en-US" sz="1600"/>
                <a:t>V.SedUp = 2 mm/s</a:t>
              </a:r>
            </a:p>
          </p:txBody>
        </p:sp>
      </p:grpSp>
      <p:grpSp>
        <p:nvGrpSpPr>
          <p:cNvPr id="67591" name="Group 8"/>
          <p:cNvGrpSpPr>
            <a:grpSpLocks/>
          </p:cNvGrpSpPr>
          <p:nvPr/>
        </p:nvGrpSpPr>
        <p:grpSpPr bwMode="auto">
          <a:xfrm>
            <a:off x="1323975" y="2362200"/>
            <a:ext cx="3171825" cy="3810000"/>
            <a:chOff x="4724400" y="2514600"/>
            <a:chExt cx="3171913" cy="3810000"/>
          </a:xfrm>
        </p:grpSpPr>
        <p:pic>
          <p:nvPicPr>
            <p:cNvPr id="67592" name="Picture 5" descr="E:\DCIM\111CANON\IMG_9970.JPG"/>
            <p:cNvPicPr>
              <a:picLocks noChangeAspect="1" noChangeArrowheads="1"/>
            </p:cNvPicPr>
            <p:nvPr/>
          </p:nvPicPr>
          <p:blipFill>
            <a:blip r:embed="rId4">
              <a:lum bright="10000" contrast="40000"/>
            </a:blip>
            <a:srcRect/>
            <a:stretch>
              <a:fillRect/>
            </a:stretch>
          </p:blipFill>
          <p:spPr bwMode="auto">
            <a:xfrm>
              <a:off x="4724400" y="2514600"/>
              <a:ext cx="3171913" cy="3810000"/>
            </a:xfrm>
            <a:prstGeom prst="rect">
              <a:avLst/>
            </a:prstGeom>
            <a:noFill/>
            <a:ln w="9525">
              <a:noFill/>
              <a:miter lim="800000"/>
              <a:headEnd/>
              <a:tailEnd/>
            </a:ln>
          </p:spPr>
        </p:pic>
        <p:sp>
          <p:nvSpPr>
            <p:cNvPr id="67593" name="TextBox 7"/>
            <p:cNvSpPr txBox="1">
              <a:spLocks noChangeArrowheads="1"/>
            </p:cNvSpPr>
            <p:nvPr/>
          </p:nvSpPr>
          <p:spPr bwMode="auto">
            <a:xfrm>
              <a:off x="4800600" y="2615625"/>
              <a:ext cx="1295400" cy="584775"/>
            </a:xfrm>
            <a:prstGeom prst="rect">
              <a:avLst/>
            </a:prstGeom>
            <a:solidFill>
              <a:schemeClr val="bg1"/>
            </a:solidFill>
            <a:ln w="28575">
              <a:solidFill>
                <a:schemeClr val="accent1"/>
              </a:solidFill>
              <a:miter lim="800000"/>
              <a:headEnd/>
              <a:tailEnd/>
            </a:ln>
          </p:spPr>
          <p:txBody>
            <a:bodyPr>
              <a:spAutoFit/>
            </a:bodyPr>
            <a:lstStyle/>
            <a:p>
              <a:r>
                <a:rPr lang="en-US" sz="1600"/>
                <a:t>V.SedUp </a:t>
              </a:r>
            </a:p>
            <a:p>
              <a:r>
                <a:rPr lang="en-US" sz="1600"/>
                <a:t>= 1.5 mm/s</a:t>
              </a:r>
            </a:p>
          </p:txBody>
        </p:sp>
      </p:gr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634" name="Title 1"/>
          <p:cNvSpPr>
            <a:spLocks noGrp="1"/>
          </p:cNvSpPr>
          <p:nvPr>
            <p:ph type="title" idx="4294967295"/>
          </p:nvPr>
        </p:nvSpPr>
        <p:spPr/>
        <p:txBody>
          <a:bodyPr/>
          <a:lstStyle/>
          <a:p>
            <a:pPr eaLnBrk="1" hangingPunct="1"/>
            <a:r>
              <a:rPr lang="en-US" smtClean="0"/>
              <a:t>What We Did: Floc Recycle</a:t>
            </a:r>
          </a:p>
        </p:txBody>
      </p:sp>
      <p:sp>
        <p:nvSpPr>
          <p:cNvPr id="69635" name="Content Placeholder 2"/>
          <p:cNvSpPr>
            <a:spLocks noGrp="1"/>
          </p:cNvSpPr>
          <p:nvPr>
            <p:ph idx="4294967295"/>
          </p:nvPr>
        </p:nvSpPr>
        <p:spPr>
          <a:xfrm>
            <a:off x="457200" y="1600200"/>
            <a:ext cx="8229600" cy="1752600"/>
          </a:xfrm>
        </p:spPr>
        <p:txBody>
          <a:bodyPr/>
          <a:lstStyle/>
          <a:p>
            <a:pPr eaLnBrk="1" hangingPunct="1"/>
            <a:r>
              <a:rPr lang="en-US" smtClean="0"/>
              <a:t>Potential of Floc Recycle </a:t>
            </a:r>
          </a:p>
          <a:p>
            <a:pPr lvl="1" eaLnBrk="1" hangingPunct="1"/>
            <a:r>
              <a:rPr lang="en-US" smtClean="0"/>
              <a:t>Decrease Coagulant Dose</a:t>
            </a:r>
          </a:p>
          <a:p>
            <a:pPr lvl="1" eaLnBrk="1" hangingPunct="1"/>
            <a:r>
              <a:rPr lang="en-US" smtClean="0"/>
              <a:t>Decrease Flocculator Length</a:t>
            </a:r>
          </a:p>
        </p:txBody>
      </p:sp>
      <p:grpSp>
        <p:nvGrpSpPr>
          <p:cNvPr id="69636" name="Group 3"/>
          <p:cNvGrpSpPr>
            <a:grpSpLocks/>
          </p:cNvGrpSpPr>
          <p:nvPr/>
        </p:nvGrpSpPr>
        <p:grpSpPr bwMode="auto">
          <a:xfrm>
            <a:off x="5029200" y="5673725"/>
            <a:ext cx="2247900" cy="603250"/>
            <a:chOff x="3450334" y="5593011"/>
            <a:chExt cx="3295343" cy="603111"/>
          </a:xfrm>
        </p:grpSpPr>
        <p:grpSp>
          <p:nvGrpSpPr>
            <p:cNvPr id="69637" name="Group 4"/>
            <p:cNvGrpSpPr>
              <a:grpSpLocks/>
            </p:cNvGrpSpPr>
            <p:nvPr/>
          </p:nvGrpSpPr>
          <p:grpSpPr bwMode="auto">
            <a:xfrm>
              <a:off x="3450334" y="5593011"/>
              <a:ext cx="3295343" cy="603111"/>
              <a:chOff x="3450334" y="5593011"/>
              <a:chExt cx="3295343" cy="603111"/>
            </a:xfrm>
          </p:grpSpPr>
          <p:sp>
            <p:nvSpPr>
              <p:cNvPr id="8" name="Freeform 7"/>
              <p:cNvSpPr/>
              <p:nvPr/>
            </p:nvSpPr>
            <p:spPr bwMode="auto">
              <a:xfrm>
                <a:off x="6508301" y="5593011"/>
                <a:ext cx="39563" cy="49202"/>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wrap="none" anchor="ctr">
                <a:spAutoFit/>
              </a:bodyPr>
              <a:lstStyle/>
              <a:p>
                <a:pPr>
                  <a:defRPr/>
                </a:pPr>
                <a:endParaRPr lang="en-US">
                  <a:latin typeface="Century Gothic" pitchFamily="34" charset="0"/>
                  <a:cs typeface="Arial" charset="0"/>
                </a:endParaRPr>
              </a:p>
            </p:txBody>
          </p:sp>
          <p:sp>
            <p:nvSpPr>
              <p:cNvPr id="9" name="Freeform 8"/>
              <p:cNvSpPr/>
              <p:nvPr/>
            </p:nvSpPr>
            <p:spPr bwMode="auto">
              <a:xfrm flipV="1">
                <a:off x="6508301" y="6134224"/>
                <a:ext cx="44218" cy="46026"/>
              </a:xfrm>
              <a:custGeom>
                <a:avLst/>
                <a:gdLst>
                  <a:gd name="connsiteX0" fmla="*/ 0 w 41015"/>
                  <a:gd name="connsiteY0" fmla="*/ 0 h 49206"/>
                  <a:gd name="connsiteX1" fmla="*/ 20502 w 41015"/>
                  <a:gd name="connsiteY1" fmla="*/ 8201 h 49206"/>
                  <a:gd name="connsiteX2" fmla="*/ 36904 w 41015"/>
                  <a:gd name="connsiteY2" fmla="*/ 32804 h 49206"/>
                  <a:gd name="connsiteX3" fmla="*/ 41004 w 41015"/>
                  <a:gd name="connsiteY3" fmla="*/ 49206 h 49206"/>
                </a:gdLst>
                <a:ahLst/>
                <a:cxnLst>
                  <a:cxn ang="0">
                    <a:pos x="connsiteX0" y="connsiteY0"/>
                  </a:cxn>
                  <a:cxn ang="0">
                    <a:pos x="connsiteX1" y="connsiteY1"/>
                  </a:cxn>
                  <a:cxn ang="0">
                    <a:pos x="connsiteX2" y="connsiteY2"/>
                  </a:cxn>
                  <a:cxn ang="0">
                    <a:pos x="connsiteX3" y="connsiteY3"/>
                  </a:cxn>
                </a:cxnLst>
                <a:rect l="l" t="t" r="r" b="b"/>
                <a:pathLst>
                  <a:path w="41015" h="49206">
                    <a:moveTo>
                      <a:pt x="0" y="0"/>
                    </a:moveTo>
                    <a:cubicBezTo>
                      <a:pt x="6834" y="2734"/>
                      <a:pt x="15001" y="3311"/>
                      <a:pt x="20502" y="8201"/>
                    </a:cubicBezTo>
                    <a:cubicBezTo>
                      <a:pt x="27869" y="14749"/>
                      <a:pt x="36904" y="32804"/>
                      <a:pt x="36904" y="32804"/>
                    </a:cubicBezTo>
                    <a:cubicBezTo>
                      <a:pt x="41436" y="46402"/>
                      <a:pt x="41004" y="40783"/>
                      <a:pt x="41004" y="49206"/>
                    </a:cubicBezTo>
                  </a:path>
                </a:pathLst>
              </a:custGeom>
              <a:ln w="9525">
                <a:headEnd type="none" w="lg" len="med"/>
                <a:tailEnd type="none" w="lg" len="med"/>
              </a:ln>
            </p:spPr>
            <p:style>
              <a:lnRef idx="1">
                <a:schemeClr val="accent1"/>
              </a:lnRef>
              <a:fillRef idx="0">
                <a:schemeClr val="accent1"/>
              </a:fillRef>
              <a:effectRef idx="0">
                <a:schemeClr val="accent1"/>
              </a:effectRef>
              <a:fontRef idx="minor">
                <a:schemeClr val="tx1"/>
              </a:fontRef>
            </p:style>
            <p:txBody>
              <a:bodyPr anchor="ctr">
                <a:spAutoFit/>
              </a:bodyPr>
              <a:lstStyle/>
              <a:p>
                <a:pPr>
                  <a:defRPr/>
                </a:pPr>
                <a:endParaRPr lang="en-US">
                  <a:latin typeface="Century Gothic" pitchFamily="34" charset="0"/>
                  <a:cs typeface="Arial" charset="0"/>
                </a:endParaRPr>
              </a:p>
            </p:txBody>
          </p:sp>
          <p:grpSp>
            <p:nvGrpSpPr>
              <p:cNvPr id="69640" name="Group 9"/>
              <p:cNvGrpSpPr>
                <a:grpSpLocks/>
              </p:cNvGrpSpPr>
              <p:nvPr/>
            </p:nvGrpSpPr>
            <p:grpSpPr bwMode="auto">
              <a:xfrm>
                <a:off x="3450334" y="5597189"/>
                <a:ext cx="3295343" cy="598933"/>
                <a:chOff x="3450334" y="5597189"/>
                <a:chExt cx="3295343" cy="598933"/>
              </a:xfrm>
            </p:grpSpPr>
            <p:grpSp>
              <p:nvGrpSpPr>
                <p:cNvPr id="69641" name="Group 10"/>
                <p:cNvGrpSpPr>
                  <a:grpSpLocks/>
                </p:cNvGrpSpPr>
                <p:nvPr/>
              </p:nvGrpSpPr>
              <p:grpSpPr bwMode="auto">
                <a:xfrm>
                  <a:off x="3450334" y="5608332"/>
                  <a:ext cx="3295343" cy="587790"/>
                  <a:chOff x="3450334" y="5608332"/>
                  <a:chExt cx="3295343" cy="587790"/>
                </a:xfrm>
              </p:grpSpPr>
              <p:grpSp>
                <p:nvGrpSpPr>
                  <p:cNvPr id="69642" name="Group 13"/>
                  <p:cNvGrpSpPr>
                    <a:grpSpLocks/>
                  </p:cNvGrpSpPr>
                  <p:nvPr/>
                </p:nvGrpSpPr>
                <p:grpSpPr bwMode="auto">
                  <a:xfrm>
                    <a:off x="3450334" y="5608808"/>
                    <a:ext cx="3295343" cy="587314"/>
                    <a:chOff x="4012588" y="4267200"/>
                    <a:chExt cx="3483712" cy="869049"/>
                  </a:xfrm>
                </p:grpSpPr>
                <p:sp>
                  <p:nvSpPr>
                    <p:cNvPr id="18" name="Can 17"/>
                    <p:cNvSpPr/>
                    <p:nvPr/>
                  </p:nvSpPr>
                  <p:spPr>
                    <a:xfrm rot="5400000">
                      <a:off x="5383383" y="2943484"/>
                      <a:ext cx="742121" cy="3483712"/>
                    </a:xfrm>
                    <a:prstGeom prst="can">
                      <a:avLst>
                        <a:gd name="adj" fmla="val 36189"/>
                      </a:avLst>
                    </a:prstGeom>
                    <a:solidFill>
                      <a:schemeClr val="bg1">
                        <a:lumMod val="95000"/>
                      </a:schemeClr>
                    </a:solidFill>
                    <a:ln w="9525">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endParaRPr lang="en-US"/>
                    </a:p>
                  </p:txBody>
                </p:sp>
                <p:sp>
                  <p:nvSpPr>
                    <p:cNvPr id="19" name="Moon 18"/>
                    <p:cNvSpPr/>
                    <p:nvPr/>
                  </p:nvSpPr>
                  <p:spPr bwMode="auto">
                    <a:xfrm>
                      <a:off x="4202028" y="4274356"/>
                      <a:ext cx="305071" cy="838408"/>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20" name="Moon 19"/>
                    <p:cNvSpPr/>
                    <p:nvPr/>
                  </p:nvSpPr>
                  <p:spPr bwMode="auto">
                    <a:xfrm>
                      <a:off x="4327500" y="4274356"/>
                      <a:ext cx="307532" cy="838408"/>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21" name="Moon 20"/>
                    <p:cNvSpPr/>
                    <p:nvPr/>
                  </p:nvSpPr>
                  <p:spPr bwMode="auto">
                    <a:xfrm>
                      <a:off x="4440671" y="4276703"/>
                      <a:ext cx="305071" cy="83841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22" name="Moon 21"/>
                    <p:cNvSpPr/>
                    <p:nvPr/>
                  </p:nvSpPr>
                  <p:spPr bwMode="auto">
                    <a:xfrm>
                      <a:off x="4546463" y="4267309"/>
                      <a:ext cx="307530" cy="83841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23" name="Moon 22"/>
                    <p:cNvSpPr/>
                    <p:nvPr/>
                  </p:nvSpPr>
                  <p:spPr bwMode="auto">
                    <a:xfrm>
                      <a:off x="4674396" y="4267309"/>
                      <a:ext cx="305071" cy="83841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24" name="Moon 23"/>
                    <p:cNvSpPr/>
                    <p:nvPr/>
                  </p:nvSpPr>
                  <p:spPr bwMode="auto">
                    <a:xfrm>
                      <a:off x="4785106" y="4267309"/>
                      <a:ext cx="307532" cy="83841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25" name="Moon 24"/>
                    <p:cNvSpPr/>
                    <p:nvPr/>
                  </p:nvSpPr>
                  <p:spPr bwMode="auto">
                    <a:xfrm>
                      <a:off x="4898277" y="4288447"/>
                      <a:ext cx="305071" cy="838408"/>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26" name="Moon 25"/>
                    <p:cNvSpPr/>
                    <p:nvPr/>
                  </p:nvSpPr>
                  <p:spPr bwMode="auto">
                    <a:xfrm>
                      <a:off x="5023751" y="4274356"/>
                      <a:ext cx="307530" cy="838408"/>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27" name="Moon 26"/>
                    <p:cNvSpPr/>
                    <p:nvPr/>
                  </p:nvSpPr>
                  <p:spPr bwMode="auto">
                    <a:xfrm>
                      <a:off x="5136922" y="4276703"/>
                      <a:ext cx="307530" cy="83841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28" name="Moon 27"/>
                    <p:cNvSpPr/>
                    <p:nvPr/>
                  </p:nvSpPr>
                  <p:spPr bwMode="auto">
                    <a:xfrm>
                      <a:off x="5242712" y="4267309"/>
                      <a:ext cx="307532" cy="83841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29" name="Moon 28"/>
                    <p:cNvSpPr/>
                    <p:nvPr/>
                  </p:nvSpPr>
                  <p:spPr bwMode="auto">
                    <a:xfrm>
                      <a:off x="5370645" y="4267309"/>
                      <a:ext cx="305071" cy="83841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30" name="Moon 29"/>
                    <p:cNvSpPr/>
                    <p:nvPr/>
                  </p:nvSpPr>
                  <p:spPr bwMode="auto">
                    <a:xfrm>
                      <a:off x="5483817" y="4267309"/>
                      <a:ext cx="305071" cy="83841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31" name="Moon 30"/>
                    <p:cNvSpPr/>
                    <p:nvPr/>
                  </p:nvSpPr>
                  <p:spPr bwMode="auto">
                    <a:xfrm>
                      <a:off x="5567465" y="4267309"/>
                      <a:ext cx="305071" cy="83841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32" name="Moon 31"/>
                    <p:cNvSpPr/>
                    <p:nvPr/>
                  </p:nvSpPr>
                  <p:spPr bwMode="auto">
                    <a:xfrm>
                      <a:off x="5692939" y="4283750"/>
                      <a:ext cx="307530" cy="838408"/>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33" name="Moon 32"/>
                    <p:cNvSpPr/>
                    <p:nvPr/>
                  </p:nvSpPr>
                  <p:spPr bwMode="auto">
                    <a:xfrm>
                      <a:off x="5806110" y="4283750"/>
                      <a:ext cx="307530" cy="838408"/>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34" name="Moon 33"/>
                    <p:cNvSpPr/>
                    <p:nvPr/>
                  </p:nvSpPr>
                  <p:spPr bwMode="auto">
                    <a:xfrm>
                      <a:off x="5911900" y="4276703"/>
                      <a:ext cx="307532" cy="83841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35" name="Moon 34"/>
                    <p:cNvSpPr/>
                    <p:nvPr/>
                  </p:nvSpPr>
                  <p:spPr bwMode="auto">
                    <a:xfrm>
                      <a:off x="6039833" y="4276703"/>
                      <a:ext cx="305071" cy="83841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36" name="Moon 35"/>
                    <p:cNvSpPr/>
                    <p:nvPr/>
                  </p:nvSpPr>
                  <p:spPr bwMode="auto">
                    <a:xfrm>
                      <a:off x="6153004" y="4276703"/>
                      <a:ext cx="305071" cy="83841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wrap="none" anchor="ctr">
                      <a:spAutoFit/>
                    </a:bodyPr>
                    <a:lstStyle/>
                    <a:p>
                      <a:pPr>
                        <a:defRPr/>
                      </a:pPr>
                      <a:endParaRPr lang="en-US">
                        <a:solidFill>
                          <a:schemeClr val="tx1"/>
                        </a:solidFill>
                        <a:latin typeface="Century Gothic" pitchFamily="34" charset="0"/>
                        <a:cs typeface="Arial" charset="0"/>
                      </a:endParaRPr>
                    </a:p>
                  </p:txBody>
                </p:sp>
                <p:sp>
                  <p:nvSpPr>
                    <p:cNvPr id="37" name="Moon 36"/>
                    <p:cNvSpPr/>
                    <p:nvPr/>
                  </p:nvSpPr>
                  <p:spPr bwMode="auto">
                    <a:xfrm>
                      <a:off x="6263716" y="4267309"/>
                      <a:ext cx="280468" cy="86894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anchor="ctr">
                      <a:spAutoFit/>
                    </a:bodyPr>
                    <a:lstStyle/>
                    <a:p>
                      <a:pPr>
                        <a:defRPr/>
                      </a:pPr>
                      <a:endParaRPr lang="en-US">
                        <a:solidFill>
                          <a:schemeClr val="tx1"/>
                        </a:solidFill>
                        <a:latin typeface="Century Gothic" pitchFamily="34" charset="0"/>
                        <a:cs typeface="Arial" charset="0"/>
                      </a:endParaRPr>
                    </a:p>
                  </p:txBody>
                </p:sp>
                <p:sp>
                  <p:nvSpPr>
                    <p:cNvPr id="38" name="Moon 37"/>
                    <p:cNvSpPr/>
                    <p:nvPr/>
                  </p:nvSpPr>
                  <p:spPr bwMode="auto">
                    <a:xfrm>
                      <a:off x="6389188" y="4267309"/>
                      <a:ext cx="221422" cy="854849"/>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anchor="ctr">
                      <a:spAutoFit/>
                    </a:bodyPr>
                    <a:lstStyle/>
                    <a:p>
                      <a:pPr>
                        <a:defRPr/>
                      </a:pPr>
                      <a:endParaRPr lang="en-US">
                        <a:solidFill>
                          <a:schemeClr val="tx1"/>
                        </a:solidFill>
                        <a:latin typeface="Century Gothic" pitchFamily="34" charset="0"/>
                        <a:cs typeface="Arial" charset="0"/>
                      </a:endParaRPr>
                    </a:p>
                  </p:txBody>
                </p:sp>
                <p:sp>
                  <p:nvSpPr>
                    <p:cNvPr id="39" name="Moon 38"/>
                    <p:cNvSpPr/>
                    <p:nvPr/>
                  </p:nvSpPr>
                  <p:spPr bwMode="auto">
                    <a:xfrm>
                      <a:off x="6480218" y="4267309"/>
                      <a:ext cx="223882" cy="854849"/>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anchor="ctr">
                      <a:spAutoFit/>
                    </a:bodyPr>
                    <a:lstStyle/>
                    <a:p>
                      <a:pPr>
                        <a:defRPr/>
                      </a:pPr>
                      <a:endParaRPr lang="en-US">
                        <a:solidFill>
                          <a:schemeClr val="tx1"/>
                        </a:solidFill>
                        <a:latin typeface="Century Gothic" pitchFamily="34" charset="0"/>
                        <a:cs typeface="Arial" charset="0"/>
                      </a:endParaRPr>
                    </a:p>
                  </p:txBody>
                </p:sp>
              </p:grpSp>
              <p:sp>
                <p:nvSpPr>
                  <p:cNvPr id="15" name="Moon 14"/>
                  <p:cNvSpPr/>
                  <p:nvPr/>
                </p:nvSpPr>
                <p:spPr bwMode="auto">
                  <a:xfrm>
                    <a:off x="5859007" y="5608882"/>
                    <a:ext cx="265303" cy="587240"/>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anchor="ctr">
                    <a:spAutoFit/>
                  </a:bodyPr>
                  <a:lstStyle/>
                  <a:p>
                    <a:pPr>
                      <a:defRPr/>
                    </a:pPr>
                    <a:endParaRPr lang="en-US">
                      <a:solidFill>
                        <a:schemeClr val="tx1"/>
                      </a:solidFill>
                      <a:latin typeface="Century Gothic" pitchFamily="34" charset="0"/>
                      <a:cs typeface="Arial" charset="0"/>
                    </a:endParaRPr>
                  </a:p>
                </p:txBody>
              </p:sp>
              <p:sp>
                <p:nvSpPr>
                  <p:cNvPr id="16" name="Moon 15"/>
                  <p:cNvSpPr/>
                  <p:nvPr/>
                </p:nvSpPr>
                <p:spPr bwMode="auto">
                  <a:xfrm>
                    <a:off x="5987003" y="5608882"/>
                    <a:ext cx="207123" cy="576131"/>
                  </a:xfrm>
                  <a:prstGeom prst="moon">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anchor="ctr">
                    <a:spAutoFit/>
                  </a:bodyPr>
                  <a:lstStyle/>
                  <a:p>
                    <a:pPr>
                      <a:defRPr/>
                    </a:pPr>
                    <a:endParaRPr lang="en-US">
                      <a:solidFill>
                        <a:schemeClr val="tx1"/>
                      </a:solidFill>
                      <a:latin typeface="Century Gothic" pitchFamily="34" charset="0"/>
                      <a:cs typeface="Arial" charset="0"/>
                    </a:endParaRPr>
                  </a:p>
                </p:txBody>
              </p:sp>
              <p:sp>
                <p:nvSpPr>
                  <p:cNvPr id="17" name="Moon 16"/>
                  <p:cNvSpPr/>
                  <p:nvPr/>
                </p:nvSpPr>
                <p:spPr bwMode="auto">
                  <a:xfrm>
                    <a:off x="6077766" y="5608882"/>
                    <a:ext cx="211776" cy="577717"/>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anchor="ctr">
                    <a:spAutoFit/>
                  </a:bodyPr>
                  <a:lstStyle/>
                  <a:p>
                    <a:pPr>
                      <a:defRPr/>
                    </a:pPr>
                    <a:endParaRPr lang="en-US">
                      <a:solidFill>
                        <a:schemeClr val="tx1"/>
                      </a:solidFill>
                      <a:latin typeface="Century Gothic" pitchFamily="34" charset="0"/>
                      <a:cs typeface="Arial" charset="0"/>
                    </a:endParaRPr>
                  </a:p>
                </p:txBody>
              </p:sp>
            </p:grpSp>
            <p:sp>
              <p:nvSpPr>
                <p:cNvPr id="12" name="Moon 11"/>
                <p:cNvSpPr/>
                <p:nvPr/>
              </p:nvSpPr>
              <p:spPr bwMode="auto">
                <a:xfrm>
                  <a:off x="6182490" y="5607296"/>
                  <a:ext cx="214104" cy="577717"/>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anchor="ctr">
                  <a:spAutoFit/>
                </a:bodyPr>
                <a:lstStyle/>
                <a:p>
                  <a:pPr>
                    <a:defRPr/>
                  </a:pPr>
                  <a:endParaRPr lang="en-US">
                    <a:solidFill>
                      <a:schemeClr val="tx1"/>
                    </a:solidFill>
                    <a:latin typeface="Century Gothic" pitchFamily="34" charset="0"/>
                    <a:cs typeface="Arial" charset="0"/>
                  </a:endParaRPr>
                </a:p>
              </p:txBody>
            </p:sp>
            <p:sp>
              <p:nvSpPr>
                <p:cNvPr id="13" name="Moon 12"/>
                <p:cNvSpPr/>
                <p:nvPr/>
              </p:nvSpPr>
              <p:spPr bwMode="auto">
                <a:xfrm>
                  <a:off x="6280233" y="5597773"/>
                  <a:ext cx="214104" cy="577717"/>
                </a:xfrm>
                <a:prstGeom prst="moon">
                  <a:avLst>
                    <a:gd name="adj" fmla="val 52978"/>
                  </a:avLst>
                </a:prstGeom>
                <a:ln w="9525">
                  <a:headEnd type="none" w="lg" len="med"/>
                  <a:tailEnd type="none" w="lg" len="med"/>
                </a:ln>
              </p:spPr>
              <p:style>
                <a:lnRef idx="2">
                  <a:schemeClr val="accent1"/>
                </a:lnRef>
                <a:fillRef idx="1">
                  <a:schemeClr val="lt1"/>
                </a:fillRef>
                <a:effectRef idx="0">
                  <a:schemeClr val="accent1"/>
                </a:effectRef>
                <a:fontRef idx="minor">
                  <a:schemeClr val="dk1"/>
                </a:fontRef>
              </p:style>
              <p:txBody>
                <a:bodyPr anchor="ctr">
                  <a:spAutoFit/>
                </a:bodyPr>
                <a:lstStyle/>
                <a:p>
                  <a:pPr>
                    <a:defRPr/>
                  </a:pPr>
                  <a:endParaRPr lang="en-US">
                    <a:solidFill>
                      <a:schemeClr val="tx1"/>
                    </a:solidFill>
                    <a:latin typeface="Century Gothic" pitchFamily="34" charset="0"/>
                    <a:cs typeface="Arial" charset="0"/>
                  </a:endParaRPr>
                </a:p>
              </p:txBody>
            </p:sp>
          </p:grpSp>
        </p:grpSp>
        <p:cxnSp>
          <p:nvCxnSpPr>
            <p:cNvPr id="6" name="Straight Connector 5"/>
            <p:cNvCxnSpPr>
              <a:stCxn id="19" idx="0"/>
              <a:endCxn id="13" idx="0"/>
            </p:cNvCxnSpPr>
            <p:nvPr/>
          </p:nvCxnSpPr>
          <p:spPr bwMode="auto">
            <a:xfrm flipV="1">
              <a:off x="3918106" y="5597773"/>
              <a:ext cx="2576231" cy="15871"/>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 name="Straight Connector 6"/>
            <p:cNvCxnSpPr>
              <a:stCxn id="19" idx="2"/>
            </p:cNvCxnSpPr>
            <p:nvPr/>
          </p:nvCxnSpPr>
          <p:spPr bwMode="auto">
            <a:xfrm>
              <a:off x="3918106" y="6180251"/>
              <a:ext cx="2576231" cy="15871"/>
            </a:xfrm>
            <a:prstGeom prst="line">
              <a:avLst/>
            </a:prstGeom>
            <a:ln w="12700">
              <a:headEnd type="none" w="lg" len="med"/>
              <a:tailEnd type="none" w="lg" len="med"/>
            </a:ln>
          </p:spPr>
          <p:style>
            <a:lnRef idx="1">
              <a:schemeClr val="accent1"/>
            </a:lnRef>
            <a:fillRef idx="0">
              <a:schemeClr val="accent1"/>
            </a:fillRef>
            <a:effectRef idx="0">
              <a:schemeClr val="accent1"/>
            </a:effectRef>
            <a:fontRef idx="minor">
              <a:schemeClr val="tx1"/>
            </a:fontRef>
          </p:style>
        </p:cxnSp>
      </p:grpSp>
      <p:sp>
        <p:nvSpPr>
          <p:cNvPr id="40" name="Can 39"/>
          <p:cNvSpPr/>
          <p:nvPr/>
        </p:nvSpPr>
        <p:spPr>
          <a:xfrm rot="7502992">
            <a:off x="8082756" y="2170907"/>
            <a:ext cx="420687" cy="990600"/>
          </a:xfrm>
          <a:prstGeom prst="can">
            <a:avLst/>
          </a:prstGeom>
          <a:solidFill>
            <a:srgbClr val="BCE0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n-US"/>
          </a:p>
        </p:txBody>
      </p:sp>
      <p:sp>
        <p:nvSpPr>
          <p:cNvPr id="41" name="Can 40"/>
          <p:cNvSpPr/>
          <p:nvPr/>
        </p:nvSpPr>
        <p:spPr>
          <a:xfrm>
            <a:off x="7462838" y="1981200"/>
            <a:ext cx="619125" cy="3441700"/>
          </a:xfrm>
          <a:prstGeom prst="can">
            <a:avLst/>
          </a:prstGeom>
          <a:solidFill>
            <a:srgbClr val="BCE0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n-US"/>
          </a:p>
        </p:txBody>
      </p:sp>
      <p:sp>
        <p:nvSpPr>
          <p:cNvPr id="42" name="Can 41"/>
          <p:cNvSpPr/>
          <p:nvPr/>
        </p:nvSpPr>
        <p:spPr>
          <a:xfrm>
            <a:off x="7462838" y="2743200"/>
            <a:ext cx="619125" cy="2679700"/>
          </a:xfrm>
          <a:prstGeom prst="can">
            <a:avLst>
              <a:gd name="adj" fmla="val 21706"/>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n-US"/>
          </a:p>
        </p:txBody>
      </p:sp>
      <p:sp>
        <p:nvSpPr>
          <p:cNvPr id="55" name="Freeform 54"/>
          <p:cNvSpPr/>
          <p:nvPr/>
        </p:nvSpPr>
        <p:spPr bwMode="auto">
          <a:xfrm>
            <a:off x="7315200" y="5486400"/>
            <a:ext cx="525463" cy="460375"/>
          </a:xfrm>
          <a:custGeom>
            <a:avLst/>
            <a:gdLst>
              <a:gd name="connsiteX0" fmla="*/ 0 w 524850"/>
              <a:gd name="connsiteY0" fmla="*/ 452063 h 460944"/>
              <a:gd name="connsiteX1" fmla="*/ 441788 w 524850"/>
              <a:gd name="connsiteY1" fmla="*/ 400692 h 460944"/>
              <a:gd name="connsiteX2" fmla="*/ 523982 w 524850"/>
              <a:gd name="connsiteY2" fmla="*/ 0 h 460944"/>
            </a:gdLst>
            <a:ahLst/>
            <a:cxnLst>
              <a:cxn ang="0">
                <a:pos x="connsiteX0" y="connsiteY0"/>
              </a:cxn>
              <a:cxn ang="0">
                <a:pos x="connsiteX1" y="connsiteY1"/>
              </a:cxn>
              <a:cxn ang="0">
                <a:pos x="connsiteX2" y="connsiteY2"/>
              </a:cxn>
            </a:cxnLst>
            <a:rect l="l" t="t" r="r" b="b"/>
            <a:pathLst>
              <a:path w="524850" h="460944">
                <a:moveTo>
                  <a:pt x="0" y="452063"/>
                </a:moveTo>
                <a:cubicBezTo>
                  <a:pt x="177229" y="464049"/>
                  <a:pt x="354458" y="476036"/>
                  <a:pt x="441788" y="400692"/>
                </a:cubicBezTo>
                <a:cubicBezTo>
                  <a:pt x="529118" y="325348"/>
                  <a:pt x="526550" y="162674"/>
                  <a:pt x="523982" y="0"/>
                </a:cubicBezTo>
              </a:path>
            </a:pathLst>
          </a:custGeom>
          <a:noFill/>
          <a:ln w="57150" cap="flat" cmpd="sng" algn="ctr">
            <a:solidFill>
              <a:schemeClr val="bg2">
                <a:lumMod val="50000"/>
              </a:schemeClr>
            </a:solidFill>
            <a:prstDash val="solid"/>
            <a:round/>
            <a:headEnd type="none" w="med" len="med"/>
            <a:tailEnd type="triangle" w="med" len="med"/>
          </a:ln>
          <a:effectLst/>
        </p:spPr>
        <p:txBody>
          <a:bodyPr wrap="none" anchor="ctr">
            <a:spAutoFit/>
          </a:bodyPr>
          <a:lstStyle/>
          <a:p>
            <a:pPr>
              <a:defRPr/>
            </a:pPr>
            <a:endParaRPr lang="en-US"/>
          </a:p>
        </p:txBody>
      </p:sp>
      <p:sp>
        <p:nvSpPr>
          <p:cNvPr id="56" name="Freeform 55"/>
          <p:cNvSpPr/>
          <p:nvPr/>
        </p:nvSpPr>
        <p:spPr bwMode="auto">
          <a:xfrm>
            <a:off x="4800600" y="2938463"/>
            <a:ext cx="2590800" cy="2928937"/>
          </a:xfrm>
          <a:custGeom>
            <a:avLst/>
            <a:gdLst>
              <a:gd name="connsiteX0" fmla="*/ 2126750 w 2126750"/>
              <a:gd name="connsiteY0" fmla="*/ 0 h 2681555"/>
              <a:gd name="connsiteX1" fmla="*/ 1222625 w 2126750"/>
              <a:gd name="connsiteY1" fmla="*/ 513708 h 2681555"/>
              <a:gd name="connsiteX2" fmla="*/ 359595 w 2126750"/>
              <a:gd name="connsiteY2" fmla="*/ 1304818 h 2681555"/>
              <a:gd name="connsiteX3" fmla="*/ 0 w 2126750"/>
              <a:gd name="connsiteY3" fmla="*/ 2681555 h 2681555"/>
              <a:gd name="connsiteX0" fmla="*/ 2126750 w 2126750"/>
              <a:gd name="connsiteY0" fmla="*/ 0 h 3251884"/>
              <a:gd name="connsiteX1" fmla="*/ 1222625 w 2126750"/>
              <a:gd name="connsiteY1" fmla="*/ 1084037 h 3251884"/>
              <a:gd name="connsiteX2" fmla="*/ 359595 w 2126750"/>
              <a:gd name="connsiteY2" fmla="*/ 1875147 h 3251884"/>
              <a:gd name="connsiteX3" fmla="*/ 0 w 2126750"/>
              <a:gd name="connsiteY3" fmla="*/ 3251884 h 3251884"/>
              <a:gd name="connsiteX0" fmla="*/ 2126750 w 2126750"/>
              <a:gd name="connsiteY0" fmla="*/ 0 h 3251884"/>
              <a:gd name="connsiteX1" fmla="*/ 1163588 w 2126750"/>
              <a:gd name="connsiteY1" fmla="*/ 901532 h 3251884"/>
              <a:gd name="connsiteX2" fmla="*/ 359595 w 2126750"/>
              <a:gd name="connsiteY2" fmla="*/ 1875147 h 3251884"/>
              <a:gd name="connsiteX3" fmla="*/ 0 w 2126750"/>
              <a:gd name="connsiteY3" fmla="*/ 3251884 h 3251884"/>
              <a:gd name="connsiteX0" fmla="*/ 2126750 w 2126750"/>
              <a:gd name="connsiteY0" fmla="*/ 0 h 3251884"/>
              <a:gd name="connsiteX1" fmla="*/ 1163588 w 2126750"/>
              <a:gd name="connsiteY1" fmla="*/ 901532 h 3251884"/>
              <a:gd name="connsiteX2" fmla="*/ 427066 w 2126750"/>
              <a:gd name="connsiteY2" fmla="*/ 1989214 h 3251884"/>
              <a:gd name="connsiteX3" fmla="*/ 0 w 2126750"/>
              <a:gd name="connsiteY3" fmla="*/ 3251884 h 3251884"/>
              <a:gd name="connsiteX0" fmla="*/ 2126750 w 2126750"/>
              <a:gd name="connsiteY0" fmla="*/ 0 h 3251884"/>
              <a:gd name="connsiteX1" fmla="*/ 1163588 w 2126750"/>
              <a:gd name="connsiteY1" fmla="*/ 901532 h 3251884"/>
              <a:gd name="connsiteX2" fmla="*/ 443934 w 2126750"/>
              <a:gd name="connsiteY2" fmla="*/ 2023433 h 3251884"/>
              <a:gd name="connsiteX3" fmla="*/ 0 w 2126750"/>
              <a:gd name="connsiteY3" fmla="*/ 3251884 h 3251884"/>
            </a:gdLst>
            <a:ahLst/>
            <a:cxnLst>
              <a:cxn ang="0">
                <a:pos x="connsiteX0" y="connsiteY0"/>
              </a:cxn>
              <a:cxn ang="0">
                <a:pos x="connsiteX1" y="connsiteY1"/>
              </a:cxn>
              <a:cxn ang="0">
                <a:pos x="connsiteX2" y="connsiteY2"/>
              </a:cxn>
              <a:cxn ang="0">
                <a:pos x="connsiteX3" y="connsiteY3"/>
              </a:cxn>
            </a:cxnLst>
            <a:rect l="l" t="t" r="r" b="b"/>
            <a:pathLst>
              <a:path w="2126750" h="3251884">
                <a:moveTo>
                  <a:pt x="2126750" y="0"/>
                </a:moveTo>
                <a:cubicBezTo>
                  <a:pt x="1821950" y="148119"/>
                  <a:pt x="1444057" y="564293"/>
                  <a:pt x="1163588" y="901532"/>
                </a:cubicBezTo>
                <a:cubicBezTo>
                  <a:pt x="883119" y="1238771"/>
                  <a:pt x="637865" y="1631708"/>
                  <a:pt x="443934" y="2023433"/>
                </a:cubicBezTo>
                <a:cubicBezTo>
                  <a:pt x="250003" y="2415158"/>
                  <a:pt x="54795" y="3022428"/>
                  <a:pt x="0" y="3251884"/>
                </a:cubicBezTo>
              </a:path>
            </a:pathLst>
          </a:custGeom>
          <a:noFill/>
          <a:ln w="57150" cap="flat" cmpd="sng" algn="ctr">
            <a:solidFill>
              <a:schemeClr val="bg2">
                <a:lumMod val="50000"/>
              </a:schemeClr>
            </a:solidFill>
            <a:prstDash val="solid"/>
            <a:round/>
            <a:headEnd type="none" w="med" len="med"/>
            <a:tailEnd type="triangle" w="med" len="med"/>
          </a:ln>
          <a:effectLst/>
        </p:spPr>
        <p:txBody>
          <a:bodyPr anchor="ctr">
            <a:spAutoFit/>
          </a:bodyPr>
          <a:lstStyle/>
          <a:p>
            <a:pPr>
              <a:defRPr/>
            </a:pPr>
            <a:endParaRPr lang="en-US"/>
          </a:p>
        </p:txBody>
      </p:sp>
      <p:cxnSp>
        <p:nvCxnSpPr>
          <p:cNvPr id="58" name="Straight Arrow Connector 57"/>
          <p:cNvCxnSpPr/>
          <p:nvPr/>
        </p:nvCxnSpPr>
        <p:spPr bwMode="auto">
          <a:xfrm>
            <a:off x="4419600" y="5989638"/>
            <a:ext cx="533400" cy="0"/>
          </a:xfrm>
          <a:prstGeom prst="straightConnector1">
            <a:avLst/>
          </a:prstGeom>
          <a:noFill/>
          <a:ln w="57150" cap="flat" cmpd="sng" algn="ctr">
            <a:solidFill>
              <a:schemeClr val="accent5">
                <a:lumMod val="75000"/>
              </a:schemeClr>
            </a:solidFill>
            <a:prstDash val="solid"/>
            <a:round/>
            <a:headEnd type="none" w="med" len="med"/>
            <a:tailEnd type="triangle" w="med" len="med"/>
          </a:ln>
          <a:effectLst/>
        </p:spPr>
      </p:cxnSp>
      <p:sp>
        <p:nvSpPr>
          <p:cNvPr id="59" name="Oval 58"/>
          <p:cNvSpPr/>
          <p:nvPr/>
        </p:nvSpPr>
        <p:spPr bwMode="auto">
          <a:xfrm>
            <a:off x="4979988" y="4087813"/>
            <a:ext cx="952500" cy="866775"/>
          </a:xfrm>
          <a:prstGeom prst="ellipse">
            <a:avLst/>
          </a:prstGeom>
          <a:solidFill>
            <a:schemeClr val="bg1">
              <a:lumMod val="95000"/>
            </a:schemeClr>
          </a:solidFill>
          <a:ln w="12700" cap="flat" cmpd="sng" algn="ctr">
            <a:solidFill>
              <a:schemeClr val="bg1">
                <a:lumMod val="50000"/>
              </a:schemeClr>
            </a:solidFill>
            <a:prstDash val="solid"/>
            <a:round/>
            <a:headEnd type="none" w="lg" len="med"/>
            <a:tailEnd type="none" w="lg" len="med"/>
          </a:ln>
          <a:effectLst/>
        </p:spPr>
        <p:txBody>
          <a:bodyPr anchor="ctr">
            <a:spAutoFit/>
          </a:bodyPr>
          <a:lstStyle/>
          <a:p>
            <a:pPr algn="ctr">
              <a:defRPr/>
            </a:pPr>
            <a:r>
              <a:rPr lang="en-US" b="1" dirty="0"/>
              <a:t>10%</a:t>
            </a:r>
          </a:p>
          <a:p>
            <a:pPr algn="ctr">
              <a:defRPr/>
            </a:pPr>
            <a:r>
              <a:rPr lang="en-US" sz="1600" b="1" dirty="0" err="1"/>
              <a:t>Q</a:t>
            </a:r>
            <a:r>
              <a:rPr lang="en-US" sz="1600" b="1" baseline="-25000" dirty="0" err="1"/>
              <a:t>Plant</a:t>
            </a:r>
            <a:endParaRPr lang="en-US" sz="1600" b="1" baseline="-25000" dirty="0"/>
          </a:p>
        </p:txBody>
      </p:sp>
      <p:sp>
        <p:nvSpPr>
          <p:cNvPr id="69679" name="TextBox 59"/>
          <p:cNvSpPr txBox="1">
            <a:spLocks noChangeArrowheads="1"/>
          </p:cNvSpPr>
          <p:nvPr/>
        </p:nvSpPr>
        <p:spPr bwMode="auto">
          <a:xfrm>
            <a:off x="8077200" y="3698875"/>
            <a:ext cx="1219200" cy="523875"/>
          </a:xfrm>
          <a:prstGeom prst="rect">
            <a:avLst/>
          </a:prstGeom>
          <a:noFill/>
          <a:ln w="9525">
            <a:noFill/>
            <a:miter lim="800000"/>
            <a:headEnd/>
            <a:tailEnd/>
          </a:ln>
        </p:spPr>
        <p:txBody>
          <a:bodyPr>
            <a:spAutoFit/>
          </a:bodyPr>
          <a:lstStyle/>
          <a:p>
            <a:r>
              <a:rPr lang="en-US" sz="1400" b="1"/>
              <a:t>V.SedUp </a:t>
            </a:r>
          </a:p>
          <a:p>
            <a:r>
              <a:rPr lang="en-US" sz="1400" b="1"/>
              <a:t>1.5 mm/s</a:t>
            </a:r>
          </a:p>
        </p:txBody>
      </p:sp>
      <p:cxnSp>
        <p:nvCxnSpPr>
          <p:cNvPr id="62" name="Straight Arrow Connector 61"/>
          <p:cNvCxnSpPr/>
          <p:nvPr/>
        </p:nvCxnSpPr>
        <p:spPr bwMode="auto">
          <a:xfrm flipV="1">
            <a:off x="7777163" y="3514725"/>
            <a:ext cx="0" cy="892175"/>
          </a:xfrm>
          <a:prstGeom prst="straightConnector1">
            <a:avLst/>
          </a:prstGeom>
          <a:noFill/>
          <a:ln w="57150" cap="flat" cmpd="sng" algn="ctr">
            <a:solidFill>
              <a:schemeClr val="bg2">
                <a:lumMod val="50000"/>
              </a:schemeClr>
            </a:solidFill>
            <a:prstDash val="solid"/>
            <a:round/>
            <a:headEnd type="none" w="med" len="med"/>
            <a:tailEnd type="triangle" w="med" len="med"/>
          </a:ln>
          <a:effectLst/>
        </p:spPr>
      </p:cxn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682" name="Title 1"/>
          <p:cNvSpPr>
            <a:spLocks noGrp="1"/>
          </p:cNvSpPr>
          <p:nvPr>
            <p:ph type="title" idx="4294967295"/>
          </p:nvPr>
        </p:nvSpPr>
        <p:spPr/>
        <p:txBody>
          <a:bodyPr/>
          <a:lstStyle/>
          <a:p>
            <a:pPr eaLnBrk="1" hangingPunct="1"/>
            <a:r>
              <a:rPr lang="en-US" smtClean="0"/>
              <a:t>What We Did: Floc Recycle</a:t>
            </a:r>
          </a:p>
        </p:txBody>
      </p:sp>
      <p:sp>
        <p:nvSpPr>
          <p:cNvPr id="3" name="Content Placeholder 2"/>
          <p:cNvSpPr>
            <a:spLocks noGrp="1"/>
          </p:cNvSpPr>
          <p:nvPr>
            <p:ph idx="4294967295"/>
          </p:nvPr>
        </p:nvSpPr>
        <p:spPr/>
        <p:txBody>
          <a:bodyPr/>
          <a:lstStyle/>
          <a:p>
            <a:pPr eaLnBrk="1" hangingPunct="1">
              <a:defRPr/>
            </a:pPr>
            <a:r>
              <a:rPr lang="en-US" dirty="0" err="1" smtClean="0"/>
              <a:t>Floc</a:t>
            </a:r>
            <a:r>
              <a:rPr lang="en-US" dirty="0" smtClean="0"/>
              <a:t> Recycle Effects on Coagulant Dose</a:t>
            </a:r>
          </a:p>
          <a:p>
            <a:pPr marL="971550" lvl="1" indent="-514350" eaLnBrk="1" hangingPunct="1">
              <a:buFont typeface="+mj-lt"/>
              <a:buAutoNum type="arabicPeriod"/>
              <a:defRPr/>
            </a:pPr>
            <a:r>
              <a:rPr lang="en-US" dirty="0" smtClean="0"/>
              <a:t>Build </a:t>
            </a:r>
            <a:r>
              <a:rPr lang="en-US" dirty="0" err="1" smtClean="0"/>
              <a:t>Floc</a:t>
            </a:r>
            <a:r>
              <a:rPr lang="en-US" dirty="0" smtClean="0"/>
              <a:t> Blanket at 200 NTU</a:t>
            </a:r>
          </a:p>
          <a:p>
            <a:pPr marL="971550" lvl="1" indent="-514350" eaLnBrk="1" hangingPunct="1">
              <a:buFont typeface="+mj-lt"/>
              <a:buAutoNum type="arabicPeriod"/>
              <a:defRPr/>
            </a:pPr>
            <a:r>
              <a:rPr lang="en-US" dirty="0"/>
              <a:t>Decrease Influent NTU</a:t>
            </a:r>
          </a:p>
          <a:p>
            <a:pPr marL="971550" lvl="1" indent="-514350" eaLnBrk="1" hangingPunct="1">
              <a:buFont typeface="+mj-lt"/>
              <a:buAutoNum type="arabicPeriod"/>
              <a:defRPr/>
            </a:pPr>
            <a:r>
              <a:rPr lang="en-US" dirty="0" smtClean="0"/>
              <a:t>At 3NTU, begin </a:t>
            </a:r>
            <a:r>
              <a:rPr lang="en-US" dirty="0" err="1" smtClean="0"/>
              <a:t>floc</a:t>
            </a:r>
            <a:r>
              <a:rPr lang="en-US" dirty="0" smtClean="0"/>
              <a:t> recycle</a:t>
            </a:r>
          </a:p>
          <a:p>
            <a:pPr marL="971550" lvl="1" indent="-514350" eaLnBrk="1" hangingPunct="1">
              <a:buFont typeface="+mj-lt"/>
              <a:buAutoNum type="arabicPeriod"/>
              <a:defRPr/>
            </a:pPr>
            <a:r>
              <a:rPr lang="en-US" dirty="0" smtClean="0"/>
              <a:t>Decrease Coagulant Dose every 2 hours:</a:t>
            </a:r>
          </a:p>
          <a:p>
            <a:pPr lvl="2" eaLnBrk="1" hangingPunct="1">
              <a:defRPr/>
            </a:pPr>
            <a:r>
              <a:rPr lang="en-US" dirty="0" smtClean="0"/>
              <a:t> 15 , 10 , 5 , 3.5 mg/L</a:t>
            </a:r>
          </a:p>
          <a:p>
            <a:pPr lvl="1" eaLnBrk="1" hangingPunct="1">
              <a:buFont typeface="Wingdings" pitchFamily="2" charset="2"/>
              <a:buNone/>
              <a:defRPr/>
            </a:pPr>
            <a:endParaRPr lang="en-US" dirty="0" smtClean="0"/>
          </a:p>
          <a:p>
            <a:pPr lvl="1" eaLnBrk="1" hangingPunct="1">
              <a:defRPr/>
            </a:pP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730" name="Title 1"/>
          <p:cNvSpPr>
            <a:spLocks noGrp="1"/>
          </p:cNvSpPr>
          <p:nvPr>
            <p:ph type="title" idx="4294967295"/>
          </p:nvPr>
        </p:nvSpPr>
        <p:spPr/>
        <p:txBody>
          <a:bodyPr/>
          <a:lstStyle/>
          <a:p>
            <a:pPr eaLnBrk="1" hangingPunct="1"/>
            <a:r>
              <a:rPr lang="en-US" smtClean="0"/>
              <a:t>What We Learnt</a:t>
            </a:r>
          </a:p>
        </p:txBody>
      </p:sp>
      <p:sp>
        <p:nvSpPr>
          <p:cNvPr id="73731" name="Content Placeholder 2"/>
          <p:cNvSpPr>
            <a:spLocks noGrp="1"/>
          </p:cNvSpPr>
          <p:nvPr>
            <p:ph idx="4294967295"/>
          </p:nvPr>
        </p:nvSpPr>
        <p:spPr/>
        <p:txBody>
          <a:bodyPr/>
          <a:lstStyle/>
          <a:p>
            <a:pPr eaLnBrk="1" hangingPunct="1"/>
            <a:r>
              <a:rPr lang="en-US" smtClean="0"/>
              <a:t>Floc Recycle Does Not Harm Floc Blanket</a:t>
            </a:r>
          </a:p>
        </p:txBody>
      </p:sp>
      <p:pic>
        <p:nvPicPr>
          <p:cNvPr id="73732" name="Picture 3" descr="E:\DCIM\111CANON\IMG_9967.JPG"/>
          <p:cNvPicPr>
            <a:picLocks noChangeAspect="1" noChangeArrowheads="1"/>
          </p:cNvPicPr>
          <p:nvPr/>
        </p:nvPicPr>
        <p:blipFill>
          <a:blip r:embed="rId3">
            <a:lum bright="10000" contrast="30000"/>
          </a:blip>
          <a:srcRect l="19048" t="22221" r="17348" b="1466"/>
          <a:stretch>
            <a:fillRect/>
          </a:stretch>
        </p:blipFill>
        <p:spPr bwMode="auto">
          <a:xfrm>
            <a:off x="1219200" y="2362200"/>
            <a:ext cx="2854325" cy="3810000"/>
          </a:xfrm>
          <a:prstGeom prst="rect">
            <a:avLst/>
          </a:prstGeom>
          <a:noFill/>
          <a:ln w="9525">
            <a:noFill/>
            <a:miter lim="800000"/>
            <a:headEnd/>
            <a:tailEnd/>
          </a:ln>
        </p:spPr>
      </p:pic>
      <p:pic>
        <p:nvPicPr>
          <p:cNvPr id="73733" name="Picture 4" descr="E:\DCIM\111CANON\IMG_9970.JPG"/>
          <p:cNvPicPr>
            <a:picLocks noChangeAspect="1" noChangeArrowheads="1"/>
          </p:cNvPicPr>
          <p:nvPr/>
        </p:nvPicPr>
        <p:blipFill>
          <a:blip r:embed="rId4">
            <a:lum bright="10000" contrast="30000"/>
          </a:blip>
          <a:srcRect/>
          <a:stretch>
            <a:fillRect/>
          </a:stretch>
        </p:blipFill>
        <p:spPr bwMode="auto">
          <a:xfrm>
            <a:off x="4495800" y="2362200"/>
            <a:ext cx="3124200" cy="3810000"/>
          </a:xfrm>
          <a:prstGeom prst="rect">
            <a:avLst/>
          </a:prstGeom>
          <a:noFill/>
          <a:ln w="9525">
            <a:noFill/>
            <a:miter lim="800000"/>
            <a:headEnd/>
            <a:tailEnd/>
          </a:ln>
        </p:spPr>
      </p:pic>
      <p:sp>
        <p:nvSpPr>
          <p:cNvPr id="73734" name="TextBox 5"/>
          <p:cNvSpPr txBox="1">
            <a:spLocks noChangeArrowheads="1"/>
          </p:cNvSpPr>
          <p:nvPr/>
        </p:nvSpPr>
        <p:spPr bwMode="auto">
          <a:xfrm>
            <a:off x="1295400" y="2514600"/>
            <a:ext cx="914400" cy="338138"/>
          </a:xfrm>
          <a:prstGeom prst="rect">
            <a:avLst/>
          </a:prstGeom>
          <a:solidFill>
            <a:schemeClr val="bg1"/>
          </a:solidFill>
          <a:ln w="28575">
            <a:solidFill>
              <a:schemeClr val="accent1"/>
            </a:solidFill>
            <a:miter lim="800000"/>
            <a:headEnd/>
            <a:tailEnd/>
          </a:ln>
        </p:spPr>
        <p:txBody>
          <a:bodyPr>
            <a:spAutoFit/>
          </a:bodyPr>
          <a:lstStyle/>
          <a:p>
            <a:pPr algn="ctr"/>
            <a:r>
              <a:rPr lang="en-US" sz="1600" dirty="0"/>
              <a:t> Before</a:t>
            </a:r>
          </a:p>
        </p:txBody>
      </p:sp>
      <p:sp>
        <p:nvSpPr>
          <p:cNvPr id="73735" name="TextBox 7"/>
          <p:cNvSpPr txBox="1">
            <a:spLocks noChangeArrowheads="1"/>
          </p:cNvSpPr>
          <p:nvPr/>
        </p:nvSpPr>
        <p:spPr bwMode="auto">
          <a:xfrm>
            <a:off x="4572000" y="2514600"/>
            <a:ext cx="914400" cy="338138"/>
          </a:xfrm>
          <a:prstGeom prst="rect">
            <a:avLst/>
          </a:prstGeom>
          <a:solidFill>
            <a:schemeClr val="bg1"/>
          </a:solidFill>
          <a:ln w="28575">
            <a:solidFill>
              <a:schemeClr val="accent1"/>
            </a:solidFill>
            <a:miter lim="800000"/>
            <a:headEnd/>
            <a:tailEnd/>
          </a:ln>
        </p:spPr>
        <p:txBody>
          <a:bodyPr wrap="square">
            <a:spAutoFit/>
          </a:bodyPr>
          <a:lstStyle/>
          <a:p>
            <a:pPr algn="ctr"/>
            <a:r>
              <a:rPr lang="en-US" sz="1600"/>
              <a:t>During</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Title 1"/>
          <p:cNvSpPr>
            <a:spLocks noGrp="1"/>
          </p:cNvSpPr>
          <p:nvPr>
            <p:ph type="title" idx="4294967295"/>
          </p:nvPr>
        </p:nvSpPr>
        <p:spPr/>
        <p:txBody>
          <a:bodyPr/>
          <a:lstStyle/>
          <a:p>
            <a:pPr eaLnBrk="1" hangingPunct="1"/>
            <a:r>
              <a:rPr lang="en-US" smtClean="0"/>
              <a:t>What We Learnt</a:t>
            </a:r>
          </a:p>
        </p:txBody>
      </p:sp>
      <p:sp>
        <p:nvSpPr>
          <p:cNvPr id="75779" name="Content Placeholder 2"/>
          <p:cNvSpPr>
            <a:spLocks noGrp="1"/>
          </p:cNvSpPr>
          <p:nvPr>
            <p:ph idx="4294967295"/>
          </p:nvPr>
        </p:nvSpPr>
        <p:spPr/>
        <p:txBody>
          <a:bodyPr/>
          <a:lstStyle/>
          <a:p>
            <a:pPr eaLnBrk="1" hangingPunct="1"/>
            <a:r>
              <a:rPr lang="en-US" smtClean="0"/>
              <a:t>As Coagulant Dose dropped, Floc Blanket Thinned</a:t>
            </a:r>
          </a:p>
          <a:p>
            <a:pPr eaLnBrk="1" hangingPunct="1"/>
            <a:endParaRPr lang="en-US" smtClean="0"/>
          </a:p>
          <a:p>
            <a:pPr lvl="1" eaLnBrk="1" hangingPunct="1"/>
            <a:endParaRPr lang="en-US" smtClean="0"/>
          </a:p>
        </p:txBody>
      </p:sp>
      <p:pic>
        <p:nvPicPr>
          <p:cNvPr id="75780" name="Picture 3" descr="E:\DCIM\111CANON\IMG_9980.JPG"/>
          <p:cNvPicPr>
            <a:picLocks noChangeAspect="1" noChangeArrowheads="1"/>
          </p:cNvPicPr>
          <p:nvPr/>
        </p:nvPicPr>
        <p:blipFill>
          <a:blip r:embed="rId2">
            <a:lum bright="-10000" contrast="40000"/>
          </a:blip>
          <a:srcRect l="17886" r="15488" b="35455"/>
          <a:stretch>
            <a:fillRect/>
          </a:stretch>
        </p:blipFill>
        <p:spPr bwMode="auto">
          <a:xfrm>
            <a:off x="3276600" y="2895600"/>
            <a:ext cx="2438400" cy="3149600"/>
          </a:xfrm>
          <a:prstGeom prst="rect">
            <a:avLst/>
          </a:prstGeom>
          <a:noFill/>
          <a:ln w="9525">
            <a:noFill/>
            <a:miter lim="800000"/>
            <a:headEnd/>
            <a:tailEnd/>
          </a:ln>
        </p:spPr>
      </p:pic>
      <p:pic>
        <p:nvPicPr>
          <p:cNvPr id="75781" name="Picture 2" descr="E:\DCIM\111CANON\IMG_9996.JPG"/>
          <p:cNvPicPr>
            <a:picLocks noChangeAspect="1" noChangeArrowheads="1"/>
          </p:cNvPicPr>
          <p:nvPr/>
        </p:nvPicPr>
        <p:blipFill>
          <a:blip r:embed="rId3">
            <a:lum bright="10000" contrast="30000"/>
          </a:blip>
          <a:srcRect/>
          <a:stretch>
            <a:fillRect/>
          </a:stretch>
        </p:blipFill>
        <p:spPr bwMode="auto">
          <a:xfrm>
            <a:off x="5791200" y="2895600"/>
            <a:ext cx="2343150" cy="3124200"/>
          </a:xfrm>
          <a:prstGeom prst="rect">
            <a:avLst/>
          </a:prstGeom>
          <a:noFill/>
          <a:ln w="9525">
            <a:noFill/>
            <a:miter lim="800000"/>
            <a:headEnd/>
            <a:tailEnd/>
          </a:ln>
        </p:spPr>
      </p:pic>
      <p:pic>
        <p:nvPicPr>
          <p:cNvPr id="75782" name="Picture 6" descr="E:\DCIM\111CANON\IMG_9970.JPG"/>
          <p:cNvPicPr>
            <a:picLocks noChangeAspect="1" noChangeArrowheads="1"/>
          </p:cNvPicPr>
          <p:nvPr/>
        </p:nvPicPr>
        <p:blipFill>
          <a:blip r:embed="rId4">
            <a:lum contrast="30000"/>
          </a:blip>
          <a:srcRect l="18604" t="16344" r="18605" b="19171"/>
          <a:stretch>
            <a:fillRect/>
          </a:stretch>
        </p:blipFill>
        <p:spPr bwMode="auto">
          <a:xfrm>
            <a:off x="914400" y="2895600"/>
            <a:ext cx="2286000" cy="3132138"/>
          </a:xfrm>
          <a:prstGeom prst="rect">
            <a:avLst/>
          </a:prstGeom>
          <a:noFill/>
          <a:ln w="9525">
            <a:noFill/>
            <a:miter lim="800000"/>
            <a:headEnd/>
            <a:tailEnd/>
          </a:ln>
        </p:spPr>
      </p:pic>
      <p:sp>
        <p:nvSpPr>
          <p:cNvPr id="75783" name="TextBox 7"/>
          <p:cNvSpPr txBox="1">
            <a:spLocks noChangeArrowheads="1"/>
          </p:cNvSpPr>
          <p:nvPr/>
        </p:nvSpPr>
        <p:spPr bwMode="auto">
          <a:xfrm>
            <a:off x="1066800" y="5638800"/>
            <a:ext cx="1143000" cy="338138"/>
          </a:xfrm>
          <a:prstGeom prst="rect">
            <a:avLst/>
          </a:prstGeom>
          <a:solidFill>
            <a:schemeClr val="bg1"/>
          </a:solidFill>
          <a:ln w="9525">
            <a:noFill/>
            <a:miter lim="800000"/>
            <a:headEnd/>
            <a:tailEnd/>
          </a:ln>
        </p:spPr>
        <p:txBody>
          <a:bodyPr>
            <a:spAutoFit/>
          </a:bodyPr>
          <a:lstStyle/>
          <a:p>
            <a:r>
              <a:rPr lang="en-US" sz="1600"/>
              <a:t> 15 mg/L</a:t>
            </a:r>
          </a:p>
        </p:txBody>
      </p:sp>
      <p:sp>
        <p:nvSpPr>
          <p:cNvPr id="75784" name="TextBox 8"/>
          <p:cNvSpPr txBox="1">
            <a:spLocks noChangeArrowheads="1"/>
          </p:cNvSpPr>
          <p:nvPr/>
        </p:nvSpPr>
        <p:spPr bwMode="auto">
          <a:xfrm>
            <a:off x="3352800" y="5638800"/>
            <a:ext cx="1143000" cy="338138"/>
          </a:xfrm>
          <a:prstGeom prst="rect">
            <a:avLst/>
          </a:prstGeom>
          <a:solidFill>
            <a:schemeClr val="bg1"/>
          </a:solidFill>
          <a:ln w="9525">
            <a:noFill/>
            <a:miter lim="800000"/>
            <a:headEnd/>
            <a:tailEnd/>
          </a:ln>
        </p:spPr>
        <p:txBody>
          <a:bodyPr>
            <a:spAutoFit/>
          </a:bodyPr>
          <a:lstStyle/>
          <a:p>
            <a:r>
              <a:rPr lang="en-US" sz="1600"/>
              <a:t>10 mg/L</a:t>
            </a:r>
          </a:p>
        </p:txBody>
      </p:sp>
      <p:sp>
        <p:nvSpPr>
          <p:cNvPr id="75785" name="TextBox 9"/>
          <p:cNvSpPr txBox="1">
            <a:spLocks noChangeArrowheads="1"/>
          </p:cNvSpPr>
          <p:nvPr/>
        </p:nvSpPr>
        <p:spPr bwMode="auto">
          <a:xfrm>
            <a:off x="5867400" y="5638800"/>
            <a:ext cx="1143000" cy="338138"/>
          </a:xfrm>
          <a:prstGeom prst="rect">
            <a:avLst/>
          </a:prstGeom>
          <a:solidFill>
            <a:schemeClr val="bg1"/>
          </a:solidFill>
          <a:ln w="9525">
            <a:noFill/>
            <a:miter lim="800000"/>
            <a:headEnd/>
            <a:tailEnd/>
          </a:ln>
        </p:spPr>
        <p:txBody>
          <a:bodyPr>
            <a:spAutoFit/>
          </a:bodyPr>
          <a:lstStyle/>
          <a:p>
            <a:r>
              <a:rPr lang="en-US" sz="1600"/>
              <a:t>5 mg/L</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6802" name="Title 1"/>
          <p:cNvSpPr>
            <a:spLocks noGrp="1"/>
          </p:cNvSpPr>
          <p:nvPr>
            <p:ph type="title" idx="4294967295"/>
          </p:nvPr>
        </p:nvSpPr>
        <p:spPr/>
        <p:txBody>
          <a:bodyPr/>
          <a:lstStyle/>
          <a:p>
            <a:pPr eaLnBrk="1" hangingPunct="1"/>
            <a:r>
              <a:rPr lang="en-US" smtClean="0"/>
              <a:t>What We Learnt</a:t>
            </a:r>
          </a:p>
        </p:txBody>
      </p:sp>
      <p:sp>
        <p:nvSpPr>
          <p:cNvPr id="76803" name="Content Placeholder 2"/>
          <p:cNvSpPr>
            <a:spLocks noGrp="1"/>
          </p:cNvSpPr>
          <p:nvPr>
            <p:ph idx="4294967295"/>
          </p:nvPr>
        </p:nvSpPr>
        <p:spPr>
          <a:xfrm>
            <a:off x="381000" y="1905000"/>
            <a:ext cx="4419600" cy="4068763"/>
          </a:xfrm>
        </p:spPr>
        <p:txBody>
          <a:bodyPr/>
          <a:lstStyle/>
          <a:p>
            <a:pPr eaLnBrk="1" hangingPunct="1"/>
            <a:r>
              <a:rPr lang="en-US" sz="2800" dirty="0" err="1" smtClean="0"/>
              <a:t>Floc</a:t>
            </a:r>
            <a:r>
              <a:rPr lang="en-US" sz="2800" dirty="0" smtClean="0"/>
              <a:t> recycle improves </a:t>
            </a:r>
            <a:r>
              <a:rPr lang="en-US" sz="2800" dirty="0" err="1" smtClean="0"/>
              <a:t>flocculator</a:t>
            </a:r>
            <a:r>
              <a:rPr lang="en-US" sz="2800" dirty="0" smtClean="0"/>
              <a:t> performance </a:t>
            </a:r>
          </a:p>
          <a:p>
            <a:pPr lvl="1" eaLnBrk="1" hangingPunct="1"/>
            <a:r>
              <a:rPr lang="en-US" sz="2400" dirty="0" smtClean="0"/>
              <a:t>Influent : 3 NTU</a:t>
            </a:r>
          </a:p>
          <a:p>
            <a:pPr lvl="1" eaLnBrk="1" hangingPunct="1"/>
            <a:r>
              <a:rPr lang="en-US" sz="2400" dirty="0" err="1" smtClean="0"/>
              <a:t>Flocculator</a:t>
            </a:r>
            <a:r>
              <a:rPr lang="en-US" sz="2400" dirty="0" smtClean="0"/>
              <a:t> : 105 NTU</a:t>
            </a:r>
          </a:p>
          <a:p>
            <a:pPr eaLnBrk="1" hangingPunct="1"/>
            <a:r>
              <a:rPr lang="en-US" sz="2800" dirty="0" smtClean="0"/>
              <a:t>Important: </a:t>
            </a:r>
          </a:p>
          <a:p>
            <a:pPr lvl="1" eaLnBrk="1" hangingPunct="1"/>
            <a:r>
              <a:rPr lang="en-US" sz="2400" dirty="0" smtClean="0"/>
              <a:t>Presence of thick blanket </a:t>
            </a:r>
          </a:p>
        </p:txBody>
      </p:sp>
      <p:pic>
        <p:nvPicPr>
          <p:cNvPr id="76804" name="Picture 2" descr="E:\DCIM\111CANON\IMG_9972.JPG"/>
          <p:cNvPicPr>
            <a:picLocks noChangeAspect="1" noChangeArrowheads="1"/>
          </p:cNvPicPr>
          <p:nvPr/>
        </p:nvPicPr>
        <p:blipFill>
          <a:blip r:embed="rId3">
            <a:lum contrast="40000"/>
          </a:blip>
          <a:srcRect r="2325" b="25000"/>
          <a:stretch>
            <a:fillRect/>
          </a:stretch>
        </p:blipFill>
        <p:spPr bwMode="auto">
          <a:xfrm>
            <a:off x="5105400" y="2057400"/>
            <a:ext cx="3571875" cy="3657600"/>
          </a:xfrm>
          <a:prstGeom prst="rect">
            <a:avLst/>
          </a:prstGeom>
          <a:noFill/>
          <a:ln w="9525">
            <a:noFill/>
            <a:miter lim="800000"/>
            <a:headEnd/>
            <a:tailEnd/>
          </a:ln>
        </p:spPr>
      </p:pic>
      <p:pic>
        <p:nvPicPr>
          <p:cNvPr id="5" name="Picture 2" descr="E:\DCIM\111CANON\IMG_9972.JPG"/>
          <p:cNvPicPr>
            <a:picLocks noChangeAspect="1" noChangeArrowheads="1"/>
          </p:cNvPicPr>
          <p:nvPr/>
        </p:nvPicPr>
        <p:blipFill rotWithShape="1">
          <a:blip r:embed="rId3">
            <a:lum contrast="40000"/>
          </a:blip>
          <a:srcRect l="41043" t="30741" r="22714" b="44821"/>
          <a:stretch/>
        </p:blipFill>
        <p:spPr bwMode="auto">
          <a:xfrm>
            <a:off x="5105396" y="2280241"/>
            <a:ext cx="3571875" cy="3211918"/>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50" name="Title 1"/>
          <p:cNvSpPr>
            <a:spLocks noGrp="1"/>
          </p:cNvSpPr>
          <p:nvPr>
            <p:ph type="title" idx="4294967295"/>
          </p:nvPr>
        </p:nvSpPr>
        <p:spPr/>
        <p:txBody>
          <a:bodyPr/>
          <a:lstStyle/>
          <a:p>
            <a:pPr eaLnBrk="1" hangingPunct="1"/>
            <a:r>
              <a:rPr lang="en-US" smtClean="0"/>
              <a:t>What We Learnt</a:t>
            </a:r>
          </a:p>
        </p:txBody>
      </p:sp>
      <p:sp>
        <p:nvSpPr>
          <p:cNvPr id="78851" name="Content Placeholder 2"/>
          <p:cNvSpPr>
            <a:spLocks noGrp="1"/>
          </p:cNvSpPr>
          <p:nvPr>
            <p:ph idx="4294967295"/>
          </p:nvPr>
        </p:nvSpPr>
        <p:spPr>
          <a:xfrm>
            <a:off x="457200" y="1600200"/>
            <a:ext cx="3505200" cy="4525963"/>
          </a:xfrm>
        </p:spPr>
        <p:txBody>
          <a:bodyPr/>
          <a:lstStyle/>
          <a:p>
            <a:pPr eaLnBrk="1" hangingPunct="1"/>
            <a:r>
              <a:rPr lang="en-US" smtClean="0"/>
              <a:t>Flocculated Water NTU decreases with decreasing coagulant dose</a:t>
            </a:r>
          </a:p>
        </p:txBody>
      </p:sp>
      <p:pic>
        <p:nvPicPr>
          <p:cNvPr id="78852" name="Picture 3"/>
          <p:cNvPicPr>
            <a:picLocks noChangeAspect="1" noChangeArrowheads="1"/>
          </p:cNvPicPr>
          <p:nvPr/>
        </p:nvPicPr>
        <p:blipFill>
          <a:blip r:embed="rId3"/>
          <a:srcRect/>
          <a:stretch>
            <a:fillRect/>
          </a:stretch>
        </p:blipFill>
        <p:spPr bwMode="auto">
          <a:xfrm>
            <a:off x="3962400" y="1595438"/>
            <a:ext cx="4924425" cy="47720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Title 1"/>
          <p:cNvSpPr>
            <a:spLocks noGrp="1"/>
          </p:cNvSpPr>
          <p:nvPr>
            <p:ph type="title" idx="4294967295"/>
          </p:nvPr>
        </p:nvSpPr>
        <p:spPr/>
        <p:txBody>
          <a:bodyPr/>
          <a:lstStyle/>
          <a:p>
            <a:pPr eaLnBrk="1" hangingPunct="1"/>
            <a:r>
              <a:rPr lang="en-US" smtClean="0"/>
              <a:t>What does all this mean?</a:t>
            </a:r>
          </a:p>
        </p:txBody>
      </p:sp>
      <p:sp>
        <p:nvSpPr>
          <p:cNvPr id="54275" name="Content Placeholder 2"/>
          <p:cNvSpPr>
            <a:spLocks noGrp="1"/>
          </p:cNvSpPr>
          <p:nvPr>
            <p:ph idx="4294967295"/>
          </p:nvPr>
        </p:nvSpPr>
        <p:spPr>
          <a:xfrm>
            <a:off x="457200" y="1447800"/>
            <a:ext cx="8229600" cy="4678363"/>
          </a:xfrm>
        </p:spPr>
        <p:txBody>
          <a:bodyPr/>
          <a:lstStyle/>
          <a:p>
            <a:pPr eaLnBrk="1" hangingPunct="1"/>
            <a:r>
              <a:rPr lang="en-US" b="1" u="sng" smtClean="0"/>
              <a:t>With</a:t>
            </a:r>
            <a:r>
              <a:rPr lang="en-US" smtClean="0"/>
              <a:t> a floc blanket…</a:t>
            </a:r>
          </a:p>
          <a:p>
            <a:pPr lvl="1" eaLnBrk="1" hangingPunct="1"/>
            <a:r>
              <a:rPr lang="en-US" smtClean="0"/>
              <a:t>50% smaller sed tank plan view area</a:t>
            </a:r>
          </a:p>
          <a:p>
            <a:pPr eaLnBrk="1" hangingPunct="1"/>
            <a:r>
              <a:rPr lang="en-US" smtClean="0"/>
              <a:t>With floc recycle, potential for:</a:t>
            </a:r>
          </a:p>
          <a:p>
            <a:pPr lvl="1" eaLnBrk="1" hangingPunct="1"/>
            <a:r>
              <a:rPr lang="en-US" smtClean="0"/>
              <a:t>Decreased alum dosage</a:t>
            </a:r>
          </a:p>
          <a:p>
            <a:pPr lvl="1" eaLnBrk="1" hangingPunct="1"/>
            <a:r>
              <a:rPr lang="en-US" smtClean="0"/>
              <a:t>Decreased flocculator length</a:t>
            </a:r>
          </a:p>
          <a:p>
            <a:pPr eaLnBrk="1" hangingPunct="1"/>
            <a:r>
              <a:rPr lang="en-US" smtClean="0"/>
              <a:t>Leads to… more affordable AguaClara plants!</a:t>
            </a:r>
          </a:p>
          <a:p>
            <a:pPr lvl="1" eaLnBrk="1" hangingPunct="1"/>
            <a:endParaRPr lang="en-US" smtClean="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09" name="Title 8"/>
          <p:cNvSpPr>
            <a:spLocks noGrp="1"/>
          </p:cNvSpPr>
          <p:nvPr>
            <p:ph type="title"/>
          </p:nvPr>
        </p:nvSpPr>
        <p:spPr/>
        <p:txBody>
          <a:bodyPr/>
          <a:lstStyle/>
          <a:p>
            <a:pPr eaLnBrk="1" hangingPunct="1"/>
            <a:r>
              <a:rPr lang="en-US" smtClean="0"/>
              <a:t>Our Optimization Goals</a:t>
            </a:r>
          </a:p>
        </p:txBody>
      </p:sp>
      <p:sp>
        <p:nvSpPr>
          <p:cNvPr id="10" name="Content Placeholder 9"/>
          <p:cNvSpPr>
            <a:spLocks noGrp="1"/>
          </p:cNvSpPr>
          <p:nvPr>
            <p:ph idx="1"/>
          </p:nvPr>
        </p:nvSpPr>
        <p:spPr/>
        <p:txBody>
          <a:bodyPr/>
          <a:lstStyle/>
          <a:p>
            <a:pPr eaLnBrk="1" hangingPunct="1"/>
            <a:r>
              <a:rPr lang="en-US" dirty="0" smtClean="0"/>
              <a:t>500 or 3 NTU Influent Turbidity</a:t>
            </a:r>
          </a:p>
          <a:p>
            <a:pPr eaLnBrk="1" hangingPunct="1"/>
            <a:r>
              <a:rPr lang="en-US" dirty="0" smtClean="0"/>
              <a:t>Increase </a:t>
            </a:r>
            <a:r>
              <a:rPr lang="en-US" dirty="0" err="1" smtClean="0"/>
              <a:t>Upflow</a:t>
            </a:r>
            <a:r>
              <a:rPr lang="en-US" dirty="0" smtClean="0"/>
              <a:t> Velocity</a:t>
            </a:r>
          </a:p>
          <a:p>
            <a:pPr eaLnBrk="1" hangingPunct="1"/>
            <a:r>
              <a:rPr lang="en-US" dirty="0" err="1" smtClean="0"/>
              <a:t>Floc</a:t>
            </a:r>
            <a:r>
              <a:rPr lang="en-US" dirty="0" smtClean="0"/>
              <a:t> Recycle Ratio</a:t>
            </a:r>
          </a:p>
          <a:p>
            <a:pPr eaLnBrk="1" hangingPunct="1"/>
            <a:r>
              <a:rPr lang="en-US" dirty="0" smtClean="0"/>
              <a:t>Decrease Coagulant Dose</a:t>
            </a:r>
          </a:p>
          <a:p>
            <a:pPr eaLnBrk="1" hangingPunct="1"/>
            <a:r>
              <a:rPr lang="en-US" dirty="0" smtClean="0"/>
              <a:t>Decrease Capture Velocity Ratio</a:t>
            </a:r>
          </a:p>
          <a:p>
            <a:pPr eaLnBrk="1" hangingPunct="1"/>
            <a:r>
              <a:rPr lang="en-US" dirty="0" smtClean="0"/>
              <a:t>Reduce </a:t>
            </a:r>
            <a:r>
              <a:rPr lang="en-US" dirty="0" err="1" smtClean="0"/>
              <a:t>Flocculator</a:t>
            </a:r>
            <a:r>
              <a:rPr lang="en-US" dirty="0" smtClean="0"/>
              <a:t> Length</a:t>
            </a:r>
          </a:p>
          <a:p>
            <a:pPr eaLnBrk="1" hangingPunct="1"/>
            <a:r>
              <a:rPr lang="en-US" dirty="0" smtClean="0"/>
              <a:t>&lt;3 NTU Effluent Turbidity</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fade">
                                      <p:cBhvr>
                                        <p:cTn id="32" dur="5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fade">
                                      <p:cBhvr>
                                        <p:cTn id="37"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Title 1"/>
          <p:cNvSpPr>
            <a:spLocks noGrp="1"/>
          </p:cNvSpPr>
          <p:nvPr>
            <p:ph type="title" idx="4294967295"/>
          </p:nvPr>
        </p:nvSpPr>
        <p:spPr/>
        <p:txBody>
          <a:bodyPr/>
          <a:lstStyle/>
          <a:p>
            <a:pPr eaLnBrk="1" hangingPunct="1"/>
            <a:r>
              <a:rPr lang="en-US" smtClean="0"/>
              <a:t>What’s Next?</a:t>
            </a:r>
          </a:p>
        </p:txBody>
      </p:sp>
      <p:graphicFrame>
        <p:nvGraphicFramePr>
          <p:cNvPr id="3" name="Diagram 2"/>
          <p:cNvGraphicFramePr/>
          <p:nvPr>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1834508453"/>
              </p:ext>
            </p:extLst>
          </p:nvPr>
        </p:nvGraphicFramePr>
        <p:xfrm>
          <a:off x="152400" y="1676400"/>
          <a:ext cx="6248400" cy="4191000"/>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graphicFrame>
        <p:nvGraphicFramePr>
          <p:cNvPr id="4" name="Diagram 3"/>
          <p:cNvGraphicFramePr/>
          <p:nvPr>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1842815121"/>
              </p:ext>
            </p:extLst>
          </p:nvPr>
        </p:nvGraphicFramePr>
        <p:xfrm>
          <a:off x="1298575" y="1530350"/>
          <a:ext cx="5334000" cy="2590800"/>
        </p:xfrm>
        <a:graphic>
          <a:graphicData uri="http://schemas.openxmlformats.org/drawingml/2006/diagram">
            <a:relIds xmlns:dgm="http://schemas.openxmlformats.org/drawingml/2006/diagram" xmlns:r="http://schemas.openxmlformats.org/officeDocument/2006/relationships" r:dm="rId8" r:lo="rId9" r:qs="rId10" r:cs="rId11"/>
          </a:graphicData>
        </a:graphic>
      </p:graphicFrame>
      <p:sp>
        <p:nvSpPr>
          <p:cNvPr id="5" name="Striped Right Arrow 4"/>
          <p:cNvSpPr/>
          <p:nvPr/>
        </p:nvSpPr>
        <p:spPr bwMode="auto">
          <a:xfrm>
            <a:off x="6019800" y="4419600"/>
            <a:ext cx="914400" cy="519113"/>
          </a:xfrm>
          <a:prstGeom prst="stripedRightArrow">
            <a:avLst/>
          </a:prstGeom>
          <a:solidFill>
            <a:srgbClr val="0070C0"/>
          </a:solidFill>
          <a:ln>
            <a:noFill/>
            <a:headEnd type="none" w="lg" len="med"/>
            <a:tailEnd type="none" w="lg" len="med"/>
          </a:ln>
        </p:spPr>
        <p:style>
          <a:lnRef idx="1">
            <a:schemeClr val="accent4"/>
          </a:lnRef>
          <a:fillRef idx="2">
            <a:schemeClr val="accent4"/>
          </a:fillRef>
          <a:effectRef idx="1">
            <a:schemeClr val="accent4"/>
          </a:effectRef>
          <a:fontRef idx="minor">
            <a:schemeClr val="dk1"/>
          </a:fontRef>
        </p:style>
        <p:txBody>
          <a:bodyPr anchor="ctr">
            <a:spAutoFit/>
          </a:bodyPr>
          <a:lstStyle/>
          <a:p>
            <a:pPr>
              <a:defRPr/>
            </a:pPr>
            <a:endParaRPr lang="en-US" sz="1050">
              <a:solidFill>
                <a:schemeClr val="tx1"/>
              </a:solidFill>
              <a:latin typeface="Century Gothic" pitchFamily="34" charset="0"/>
              <a:cs typeface="Arial" charset="0"/>
            </a:endParaRPr>
          </a:p>
        </p:txBody>
      </p:sp>
      <p:grpSp>
        <p:nvGrpSpPr>
          <p:cNvPr id="56326" name="Group 7"/>
          <p:cNvGrpSpPr>
            <a:grpSpLocks/>
          </p:cNvGrpSpPr>
          <p:nvPr/>
        </p:nvGrpSpPr>
        <p:grpSpPr bwMode="auto">
          <a:xfrm>
            <a:off x="6865938" y="3733800"/>
            <a:ext cx="2278062" cy="1712913"/>
            <a:chOff x="7086600" y="3276600"/>
            <a:chExt cx="2278380" cy="1712924"/>
          </a:xfrm>
        </p:grpSpPr>
        <p:pic>
          <p:nvPicPr>
            <p:cNvPr id="56327" name="Picture 2" descr="http://www.pub.gov.sg/annualreport2009/images/waterwally_img2.jpg"/>
            <p:cNvPicPr>
              <a:picLocks noChangeAspect="1" noChangeArrowheads="1"/>
            </p:cNvPicPr>
            <p:nvPr/>
          </p:nvPicPr>
          <p:blipFill>
            <a:blip r:embed="rId13">
              <a:clrChange>
                <a:clrFrom>
                  <a:srgbClr val="FFFFFF"/>
                </a:clrFrom>
                <a:clrTo>
                  <a:srgbClr val="FFFFFF">
                    <a:alpha val="0"/>
                  </a:srgbClr>
                </a:clrTo>
              </a:clrChange>
            </a:blip>
            <a:srcRect b="11929"/>
            <a:stretch>
              <a:fillRect/>
            </a:stretch>
          </p:blipFill>
          <p:spPr bwMode="auto">
            <a:xfrm>
              <a:off x="7086600" y="3276600"/>
              <a:ext cx="2278380" cy="1524000"/>
            </a:xfrm>
            <a:prstGeom prst="rect">
              <a:avLst/>
            </a:prstGeom>
            <a:noFill/>
            <a:ln w="9525">
              <a:noFill/>
              <a:miter lim="800000"/>
              <a:headEnd/>
              <a:tailEnd/>
            </a:ln>
          </p:spPr>
        </p:pic>
        <p:sp>
          <p:nvSpPr>
            <p:cNvPr id="56328" name="Rectangle 6"/>
            <p:cNvSpPr>
              <a:spLocks noChangeArrowheads="1"/>
            </p:cNvSpPr>
            <p:nvPr/>
          </p:nvSpPr>
          <p:spPr bwMode="auto">
            <a:xfrm>
              <a:off x="7620000" y="4712525"/>
              <a:ext cx="1295400" cy="276999"/>
            </a:xfrm>
            <a:prstGeom prst="rect">
              <a:avLst/>
            </a:prstGeom>
            <a:solidFill>
              <a:schemeClr val="bg1"/>
            </a:solidFill>
            <a:ln w="12700" algn="ctr">
              <a:solidFill>
                <a:schemeClr val="bg1"/>
              </a:solidFill>
              <a:round/>
              <a:headEnd type="none" w="lg" len="med"/>
              <a:tailEnd type="none" w="lg" len="med"/>
            </a:ln>
          </p:spPr>
          <p:txBody>
            <a:bodyPr anchor="ctr">
              <a:spAutoFit/>
            </a:bodyPr>
            <a:lstStyle/>
            <a:p>
              <a:endParaRPr lang="en-US" sz="1200"/>
            </a:p>
          </p:txBody>
        </p:sp>
      </p:grpSp>
      <p:sp>
        <p:nvSpPr>
          <p:cNvPr id="9" name="12-Point Star 8"/>
          <p:cNvSpPr/>
          <p:nvPr/>
        </p:nvSpPr>
        <p:spPr bwMode="auto">
          <a:xfrm rot="719137">
            <a:off x="7288213" y="2347913"/>
            <a:ext cx="1479550" cy="1368425"/>
          </a:xfrm>
          <a:prstGeom prst="star12">
            <a:avLst>
              <a:gd name="adj" fmla="val 37880"/>
            </a:avLst>
          </a:prstGeom>
          <a:solidFill>
            <a:schemeClr val="accent5">
              <a:lumMod val="20000"/>
              <a:lumOff val="80000"/>
            </a:schemeClr>
          </a:solidFill>
          <a:ln w="12700" cap="flat" cmpd="sng" algn="ctr">
            <a:solidFill>
              <a:schemeClr val="tx1"/>
            </a:solidFill>
            <a:prstDash val="solid"/>
            <a:round/>
            <a:headEnd type="none" w="lg" len="med"/>
            <a:tailEnd type="none" w="lg" len="med"/>
          </a:ln>
          <a:effectLst/>
        </p:spPr>
        <p:txBody>
          <a:bodyPr anchor="ctr">
            <a:spAutoFit/>
          </a:bodyPr>
          <a:lstStyle/>
          <a:p>
            <a:pPr algn="ctr">
              <a:defRPr/>
            </a:pPr>
            <a:r>
              <a:rPr lang="en-US" sz="1400" dirty="0"/>
              <a:t>Less than 3 NTU!</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1" name="Title 5"/>
          <p:cNvSpPr>
            <a:spLocks noGrp="1"/>
          </p:cNvSpPr>
          <p:nvPr>
            <p:ph type="ctrTitle" sz="quarter"/>
          </p:nvPr>
        </p:nvSpPr>
        <p:spPr>
          <a:xfrm>
            <a:off x="4876800" y="1066800"/>
            <a:ext cx="4711700" cy="1752600"/>
          </a:xfrm>
          <a:ln w="0"/>
        </p:spPr>
        <p:txBody>
          <a:bodyPr/>
          <a:lstStyle/>
          <a:p>
            <a:pPr eaLnBrk="1" hangingPunct="1"/>
            <a:r>
              <a:rPr lang="en-US" sz="4800" smtClean="0"/>
              <a:t>Thank You!</a:t>
            </a:r>
            <a:br>
              <a:rPr lang="en-US" sz="4800" smtClean="0"/>
            </a:br>
            <a:r>
              <a:rPr lang="en-US" sz="4800" smtClean="0"/>
              <a:t>Questions?    </a:t>
            </a:r>
          </a:p>
        </p:txBody>
      </p:sp>
      <p:pic>
        <p:nvPicPr>
          <p:cNvPr id="51202" name="Picture 6" descr="a"/>
          <p:cNvPicPr>
            <a:picLocks noChangeAspect="1" noChangeArrowheads="1"/>
          </p:cNvPicPr>
          <p:nvPr/>
        </p:nvPicPr>
        <p:blipFill>
          <a:blip r:embed="rId2"/>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9457" name="Picture 2" descr="N:\Dropbox\AguaClara Spring 2012 FlocSed\Research Report\FSO Research Report_Apr 20\Lab System Diagram (Simple).png"/>
          <p:cNvPicPr>
            <a:picLocks noChangeAspect="1" noChangeArrowheads="1"/>
          </p:cNvPicPr>
          <p:nvPr/>
        </p:nvPicPr>
        <p:blipFill>
          <a:blip r:embed="rId3"/>
          <a:srcRect/>
          <a:stretch>
            <a:fillRect/>
          </a:stretch>
        </p:blipFill>
        <p:spPr bwMode="auto">
          <a:xfrm>
            <a:off x="609600" y="1524000"/>
            <a:ext cx="7772400" cy="4752975"/>
          </a:xfrm>
          <a:prstGeom prst="rect">
            <a:avLst/>
          </a:prstGeom>
          <a:noFill/>
          <a:ln w="9525">
            <a:noFill/>
            <a:miter lim="800000"/>
            <a:headEnd/>
            <a:tailEnd/>
          </a:ln>
        </p:spPr>
      </p:pic>
      <p:sp>
        <p:nvSpPr>
          <p:cNvPr id="19458" name="Title 4"/>
          <p:cNvSpPr>
            <a:spLocks noGrp="1"/>
          </p:cNvSpPr>
          <p:nvPr>
            <p:ph type="title"/>
          </p:nvPr>
        </p:nvSpPr>
        <p:spPr/>
        <p:txBody>
          <a:bodyPr/>
          <a:lstStyle/>
          <a:p>
            <a:pPr eaLnBrk="1" hangingPunct="1"/>
            <a:r>
              <a:rPr lang="en-US" smtClean="0"/>
              <a:t>How Do We Meet Those Goals?</a:t>
            </a:r>
          </a:p>
        </p:txBody>
      </p:sp>
      <p:sp>
        <p:nvSpPr>
          <p:cNvPr id="4" name="TextBox 3"/>
          <p:cNvSpPr txBox="1"/>
          <p:nvPr/>
        </p:nvSpPr>
        <p:spPr>
          <a:xfrm>
            <a:off x="4724400" y="5867400"/>
            <a:ext cx="3429000" cy="369888"/>
          </a:xfrm>
          <a:prstGeom prst="rect">
            <a:avLst/>
          </a:prstGeom>
          <a:noFill/>
        </p:spPr>
        <p:txBody>
          <a:bodyPr>
            <a:spAutoFit/>
          </a:bodyPr>
          <a:lstStyle/>
          <a:p>
            <a:pPr algn="ctr">
              <a:defRPr/>
            </a:pPr>
            <a:r>
              <a:rPr lang="en-US" b="1" dirty="0">
                <a:solidFill>
                  <a:schemeClr val="bg1">
                    <a:lumMod val="50000"/>
                  </a:schemeClr>
                </a:solidFill>
              </a:rPr>
              <a:t>500 or 3 NTU Influent Turbidity</a:t>
            </a:r>
          </a:p>
        </p:txBody>
      </p:sp>
      <p:sp>
        <p:nvSpPr>
          <p:cNvPr id="6" name="TextBox 5"/>
          <p:cNvSpPr txBox="1"/>
          <p:nvPr/>
        </p:nvSpPr>
        <p:spPr>
          <a:xfrm>
            <a:off x="4724400" y="5867400"/>
            <a:ext cx="3429000" cy="369888"/>
          </a:xfrm>
          <a:prstGeom prst="rect">
            <a:avLst/>
          </a:prstGeom>
          <a:noFill/>
        </p:spPr>
        <p:txBody>
          <a:bodyPr>
            <a:spAutoFit/>
          </a:bodyPr>
          <a:lstStyle/>
          <a:p>
            <a:pPr algn="ctr">
              <a:defRPr/>
            </a:pPr>
            <a:r>
              <a:rPr lang="en-US" b="1" dirty="0" err="1" smtClean="0">
                <a:solidFill>
                  <a:schemeClr val="bg1">
                    <a:lumMod val="50000"/>
                  </a:schemeClr>
                </a:solidFill>
              </a:rPr>
              <a:t>Upflow</a:t>
            </a:r>
            <a:r>
              <a:rPr lang="en-US" b="1" dirty="0" smtClean="0">
                <a:solidFill>
                  <a:schemeClr val="bg1">
                    <a:lumMod val="50000"/>
                  </a:schemeClr>
                </a:solidFill>
              </a:rPr>
              <a:t> </a:t>
            </a:r>
            <a:r>
              <a:rPr lang="en-US" b="1" dirty="0">
                <a:solidFill>
                  <a:schemeClr val="bg1">
                    <a:lumMod val="50000"/>
                  </a:schemeClr>
                </a:solidFill>
              </a:rPr>
              <a:t>Velocity</a:t>
            </a:r>
          </a:p>
        </p:txBody>
      </p:sp>
      <p:sp>
        <p:nvSpPr>
          <p:cNvPr id="7" name="TextBox 6"/>
          <p:cNvSpPr txBox="1"/>
          <p:nvPr/>
        </p:nvSpPr>
        <p:spPr>
          <a:xfrm>
            <a:off x="4419600" y="5867400"/>
            <a:ext cx="4000500" cy="369888"/>
          </a:xfrm>
          <a:prstGeom prst="rect">
            <a:avLst/>
          </a:prstGeom>
          <a:noFill/>
        </p:spPr>
        <p:txBody>
          <a:bodyPr>
            <a:spAutoFit/>
          </a:bodyPr>
          <a:lstStyle/>
          <a:p>
            <a:pPr algn="ctr">
              <a:defRPr/>
            </a:pPr>
            <a:r>
              <a:rPr lang="en-US" b="1" dirty="0" smtClean="0">
                <a:solidFill>
                  <a:schemeClr val="bg1">
                    <a:lumMod val="50000"/>
                  </a:schemeClr>
                </a:solidFill>
              </a:rPr>
              <a:t>Capture </a:t>
            </a:r>
            <a:r>
              <a:rPr lang="en-US" b="1" dirty="0">
                <a:solidFill>
                  <a:schemeClr val="bg1">
                    <a:lumMod val="50000"/>
                  </a:schemeClr>
                </a:solidFill>
              </a:rPr>
              <a:t>Velocity Ratio</a:t>
            </a:r>
          </a:p>
        </p:txBody>
      </p:sp>
      <p:sp>
        <p:nvSpPr>
          <p:cNvPr id="8" name="TextBox 7"/>
          <p:cNvSpPr txBox="1"/>
          <p:nvPr/>
        </p:nvSpPr>
        <p:spPr>
          <a:xfrm>
            <a:off x="4724400" y="5867400"/>
            <a:ext cx="3429000" cy="369888"/>
          </a:xfrm>
          <a:prstGeom prst="rect">
            <a:avLst/>
          </a:prstGeom>
          <a:noFill/>
        </p:spPr>
        <p:txBody>
          <a:bodyPr>
            <a:spAutoFit/>
          </a:bodyPr>
          <a:lstStyle/>
          <a:p>
            <a:pPr algn="ctr">
              <a:defRPr/>
            </a:pPr>
            <a:r>
              <a:rPr lang="en-US" b="1" dirty="0" err="1">
                <a:solidFill>
                  <a:schemeClr val="bg1">
                    <a:lumMod val="50000"/>
                  </a:schemeClr>
                </a:solidFill>
              </a:rPr>
              <a:t>Floc</a:t>
            </a:r>
            <a:r>
              <a:rPr lang="en-US" b="1" dirty="0">
                <a:solidFill>
                  <a:schemeClr val="bg1">
                    <a:lumMod val="50000"/>
                  </a:schemeClr>
                </a:solidFill>
              </a:rPr>
              <a:t> Recycle Ratio</a:t>
            </a:r>
          </a:p>
        </p:txBody>
      </p:sp>
      <p:sp>
        <p:nvSpPr>
          <p:cNvPr id="10" name="TextBox 9"/>
          <p:cNvSpPr txBox="1"/>
          <p:nvPr/>
        </p:nvSpPr>
        <p:spPr>
          <a:xfrm>
            <a:off x="4724400" y="5867400"/>
            <a:ext cx="3429000" cy="369888"/>
          </a:xfrm>
          <a:prstGeom prst="rect">
            <a:avLst/>
          </a:prstGeom>
          <a:noFill/>
        </p:spPr>
        <p:txBody>
          <a:bodyPr>
            <a:spAutoFit/>
          </a:bodyPr>
          <a:lstStyle/>
          <a:p>
            <a:pPr algn="ctr">
              <a:defRPr/>
            </a:pPr>
            <a:r>
              <a:rPr lang="en-US" b="1" dirty="0">
                <a:solidFill>
                  <a:schemeClr val="bg1">
                    <a:lumMod val="50000"/>
                  </a:schemeClr>
                </a:solidFill>
              </a:rPr>
              <a:t>&lt;</a:t>
            </a:r>
            <a:r>
              <a:rPr lang="en-US" b="1" dirty="0" smtClean="0">
                <a:solidFill>
                  <a:schemeClr val="bg1">
                    <a:lumMod val="50000"/>
                  </a:schemeClr>
                </a:solidFill>
              </a:rPr>
              <a:t>3 </a:t>
            </a:r>
            <a:r>
              <a:rPr lang="en-US" b="1" dirty="0">
                <a:solidFill>
                  <a:schemeClr val="bg1">
                    <a:lumMod val="50000"/>
                  </a:schemeClr>
                </a:solidFill>
              </a:rPr>
              <a:t>NTU Effluent Turbidity</a:t>
            </a:r>
          </a:p>
        </p:txBody>
      </p:sp>
      <p:sp>
        <p:nvSpPr>
          <p:cNvPr id="11" name="TextBox 10"/>
          <p:cNvSpPr txBox="1"/>
          <p:nvPr/>
        </p:nvSpPr>
        <p:spPr>
          <a:xfrm>
            <a:off x="4724400" y="5867400"/>
            <a:ext cx="3429000" cy="369888"/>
          </a:xfrm>
          <a:prstGeom prst="rect">
            <a:avLst/>
          </a:prstGeom>
          <a:noFill/>
        </p:spPr>
        <p:txBody>
          <a:bodyPr>
            <a:spAutoFit/>
          </a:bodyPr>
          <a:lstStyle/>
          <a:p>
            <a:pPr algn="ctr">
              <a:defRPr/>
            </a:pPr>
            <a:r>
              <a:rPr lang="en-US" b="1" dirty="0" err="1" smtClean="0">
                <a:solidFill>
                  <a:schemeClr val="bg1">
                    <a:lumMod val="50000"/>
                  </a:schemeClr>
                </a:solidFill>
              </a:rPr>
              <a:t>Flocculator</a:t>
            </a:r>
            <a:r>
              <a:rPr lang="en-US" b="1" dirty="0" smtClean="0">
                <a:solidFill>
                  <a:schemeClr val="bg1">
                    <a:lumMod val="50000"/>
                  </a:schemeClr>
                </a:solidFill>
              </a:rPr>
              <a:t> </a:t>
            </a:r>
            <a:r>
              <a:rPr lang="en-US" b="1" dirty="0">
                <a:solidFill>
                  <a:schemeClr val="bg1">
                    <a:lumMod val="50000"/>
                  </a:schemeClr>
                </a:solidFill>
              </a:rPr>
              <a:t>Length</a:t>
            </a:r>
          </a:p>
        </p:txBody>
      </p:sp>
      <p:sp>
        <p:nvSpPr>
          <p:cNvPr id="12" name="TextBox 11"/>
          <p:cNvSpPr txBox="1"/>
          <p:nvPr/>
        </p:nvSpPr>
        <p:spPr>
          <a:xfrm>
            <a:off x="4724400" y="5867400"/>
            <a:ext cx="3429000" cy="369888"/>
          </a:xfrm>
          <a:prstGeom prst="rect">
            <a:avLst/>
          </a:prstGeom>
          <a:noFill/>
        </p:spPr>
        <p:txBody>
          <a:bodyPr>
            <a:spAutoFit/>
          </a:bodyPr>
          <a:lstStyle/>
          <a:p>
            <a:pPr algn="ctr">
              <a:defRPr/>
            </a:pPr>
            <a:r>
              <a:rPr lang="en-US" b="1" dirty="0" smtClean="0">
                <a:solidFill>
                  <a:schemeClr val="bg1">
                    <a:lumMod val="50000"/>
                  </a:schemeClr>
                </a:solidFill>
              </a:rPr>
              <a:t>Coagulant </a:t>
            </a:r>
            <a:r>
              <a:rPr lang="en-US" b="1" dirty="0">
                <a:solidFill>
                  <a:schemeClr val="bg1">
                    <a:lumMod val="50000"/>
                  </a:schemeClr>
                </a:solidFill>
              </a:rPr>
              <a:t>Dose</a:t>
            </a:r>
          </a:p>
        </p:txBody>
      </p:sp>
      <p:sp>
        <p:nvSpPr>
          <p:cNvPr id="20" name="Oval 19"/>
          <p:cNvSpPr/>
          <p:nvPr/>
        </p:nvSpPr>
        <p:spPr bwMode="auto">
          <a:xfrm>
            <a:off x="1676400" y="2819400"/>
            <a:ext cx="914400" cy="381000"/>
          </a:xfrm>
          <a:prstGeom prst="ellipse">
            <a:avLst/>
          </a:prstGeom>
          <a:noFill/>
          <a:ln w="25400" cap="flat" cmpd="sng" algn="ctr">
            <a:solidFill>
              <a:srgbClr val="C0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 name="Oval 20"/>
          <p:cNvSpPr/>
          <p:nvPr/>
        </p:nvSpPr>
        <p:spPr bwMode="auto">
          <a:xfrm>
            <a:off x="2667000" y="3505200"/>
            <a:ext cx="685800" cy="685800"/>
          </a:xfrm>
          <a:prstGeom prst="ellipse">
            <a:avLst/>
          </a:prstGeom>
          <a:noFill/>
          <a:ln w="25400" cap="flat" cmpd="sng" algn="ctr">
            <a:solidFill>
              <a:srgbClr val="C0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Oval 21"/>
          <p:cNvSpPr/>
          <p:nvPr/>
        </p:nvSpPr>
        <p:spPr bwMode="auto">
          <a:xfrm>
            <a:off x="2722652" y="4429874"/>
            <a:ext cx="609600" cy="609600"/>
          </a:xfrm>
          <a:prstGeom prst="ellipse">
            <a:avLst/>
          </a:prstGeom>
          <a:noFill/>
          <a:ln w="25400" cap="flat" cmpd="sng" algn="ctr">
            <a:solidFill>
              <a:srgbClr val="C0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3" name="Oval 22"/>
          <p:cNvSpPr/>
          <p:nvPr/>
        </p:nvSpPr>
        <p:spPr bwMode="auto">
          <a:xfrm>
            <a:off x="3429000" y="3179852"/>
            <a:ext cx="609600" cy="609600"/>
          </a:xfrm>
          <a:prstGeom prst="ellipse">
            <a:avLst/>
          </a:prstGeom>
          <a:noFill/>
          <a:ln w="25400" cap="flat" cmpd="sng" algn="ctr">
            <a:solidFill>
              <a:srgbClr val="C0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4" name="Oval 23"/>
          <p:cNvSpPr/>
          <p:nvPr/>
        </p:nvSpPr>
        <p:spPr bwMode="auto">
          <a:xfrm>
            <a:off x="4658474" y="3280882"/>
            <a:ext cx="609600" cy="609600"/>
          </a:xfrm>
          <a:prstGeom prst="ellipse">
            <a:avLst/>
          </a:prstGeom>
          <a:noFill/>
          <a:ln w="25400" cap="flat" cmpd="sng" algn="ctr">
            <a:solidFill>
              <a:srgbClr val="C0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5" name="Oval 24"/>
          <p:cNvSpPr/>
          <p:nvPr/>
        </p:nvSpPr>
        <p:spPr bwMode="auto">
          <a:xfrm>
            <a:off x="3297148" y="1878460"/>
            <a:ext cx="914400" cy="1219200"/>
          </a:xfrm>
          <a:prstGeom prst="ellipse">
            <a:avLst/>
          </a:prstGeom>
          <a:noFill/>
          <a:ln w="25400" cap="flat" cmpd="sng" algn="ctr">
            <a:solidFill>
              <a:srgbClr val="C0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6" name="Oval 25"/>
          <p:cNvSpPr/>
          <p:nvPr/>
        </p:nvSpPr>
        <p:spPr bwMode="auto">
          <a:xfrm>
            <a:off x="4800600" y="4419600"/>
            <a:ext cx="228600" cy="228600"/>
          </a:xfrm>
          <a:prstGeom prst="ellipse">
            <a:avLst/>
          </a:prstGeom>
          <a:noFill/>
          <a:ln w="25400" cap="flat" cmpd="sng" algn="ctr">
            <a:solidFill>
              <a:srgbClr val="C0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7" name="Oval 26"/>
          <p:cNvSpPr/>
          <p:nvPr/>
        </p:nvSpPr>
        <p:spPr bwMode="auto">
          <a:xfrm>
            <a:off x="4973548" y="4409326"/>
            <a:ext cx="228600" cy="228600"/>
          </a:xfrm>
          <a:prstGeom prst="ellipse">
            <a:avLst/>
          </a:prstGeom>
          <a:noFill/>
          <a:ln w="25400" cap="flat" cmpd="sng" algn="ctr">
            <a:solidFill>
              <a:srgbClr val="C0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9" name="Oval 28"/>
          <p:cNvSpPr/>
          <p:nvPr/>
        </p:nvSpPr>
        <p:spPr bwMode="auto">
          <a:xfrm>
            <a:off x="5288622" y="4399052"/>
            <a:ext cx="228600" cy="228600"/>
          </a:xfrm>
          <a:prstGeom prst="ellipse">
            <a:avLst/>
          </a:prstGeom>
          <a:noFill/>
          <a:ln w="25400" cap="flat" cmpd="sng" algn="ctr">
            <a:solidFill>
              <a:srgbClr val="C0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1" name="Oval 30"/>
          <p:cNvSpPr/>
          <p:nvPr/>
        </p:nvSpPr>
        <p:spPr bwMode="auto">
          <a:xfrm>
            <a:off x="5892230" y="4409326"/>
            <a:ext cx="228600" cy="228600"/>
          </a:xfrm>
          <a:prstGeom prst="ellipse">
            <a:avLst/>
          </a:prstGeom>
          <a:noFill/>
          <a:ln w="25400" cap="flat" cmpd="sng" algn="ctr">
            <a:solidFill>
              <a:srgbClr val="C0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2" name="Oval 31"/>
          <p:cNvSpPr/>
          <p:nvPr/>
        </p:nvSpPr>
        <p:spPr bwMode="auto">
          <a:xfrm>
            <a:off x="6923926" y="4419600"/>
            <a:ext cx="228600" cy="228600"/>
          </a:xfrm>
          <a:prstGeom prst="ellipse">
            <a:avLst/>
          </a:prstGeom>
          <a:noFill/>
          <a:ln w="25400" cap="flat" cmpd="sng" algn="ctr">
            <a:solidFill>
              <a:srgbClr val="C0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7" name="Oval 36"/>
          <p:cNvSpPr/>
          <p:nvPr/>
        </p:nvSpPr>
        <p:spPr bwMode="auto">
          <a:xfrm rot="17906426">
            <a:off x="5455434" y="2175792"/>
            <a:ext cx="1295400" cy="228600"/>
          </a:xfrm>
          <a:prstGeom prst="ellipse">
            <a:avLst/>
          </a:prstGeom>
          <a:noFill/>
          <a:ln w="25400" cap="flat" cmpd="sng" algn="ctr">
            <a:solidFill>
              <a:srgbClr val="C0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2"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20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20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6"/>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22"/>
                                        </p:tgtEl>
                                        <p:attrNameLst>
                                          <p:attrName>style.visibility</p:attrName>
                                        </p:attrNameLst>
                                      </p:cBhvr>
                                      <p:to>
                                        <p:strVal val="hidden"/>
                                      </p:to>
                                    </p:set>
                                  </p:childTnLst>
                                </p:cTn>
                              </p:par>
                              <p:par>
                                <p:cTn id="26" presetID="1" presetClass="exit" presetSubtype="0" fill="hold" grpId="1" nodeType="withEffect">
                                  <p:stCondLst>
                                    <p:cond delay="0"/>
                                  </p:stCondLst>
                                  <p:childTnLst>
                                    <p:set>
                                      <p:cBhvr>
                                        <p:cTn id="27" dur="1" fill="hold">
                                          <p:stCondLst>
                                            <p:cond delay="0"/>
                                          </p:stCondLst>
                                        </p:cTn>
                                        <p:tgtEl>
                                          <p:spTgt spid="23"/>
                                        </p:tgtEl>
                                        <p:attrNameLst>
                                          <p:attrName>style.visibility</p:attrName>
                                        </p:attrNameLst>
                                      </p:cBhvr>
                                      <p:to>
                                        <p:strVal val="hidden"/>
                                      </p:to>
                                    </p:set>
                                  </p:childTnLst>
                                </p:cTn>
                              </p:par>
                              <p:par>
                                <p:cTn id="28" presetID="10"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20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8"/>
                                        </p:tgtEl>
                                        <p:attrNameLst>
                                          <p:attrName>style.visibility</p:attrName>
                                        </p:attrNameLst>
                                      </p:cBhvr>
                                      <p:to>
                                        <p:strVal val="hidden"/>
                                      </p:to>
                                    </p:set>
                                  </p:childTnLst>
                                </p:cTn>
                              </p:par>
                              <p:par>
                                <p:cTn id="38" presetID="1" presetClass="exit" presetSubtype="0" fill="hold" grpId="1" nodeType="withEffect">
                                  <p:stCondLst>
                                    <p:cond delay="0"/>
                                  </p:stCondLst>
                                  <p:childTnLst>
                                    <p:set>
                                      <p:cBhvr>
                                        <p:cTn id="39" dur="1" fill="hold">
                                          <p:stCondLst>
                                            <p:cond delay="0"/>
                                          </p:stCondLst>
                                        </p:cTn>
                                        <p:tgtEl>
                                          <p:spTgt spid="24"/>
                                        </p:tgtEl>
                                        <p:attrNameLst>
                                          <p:attrName>style.visibility</p:attrName>
                                        </p:attrNameLst>
                                      </p:cBhvr>
                                      <p:to>
                                        <p:strVal val="hidden"/>
                                      </p:to>
                                    </p:set>
                                  </p:childTnLst>
                                </p:cTn>
                              </p:par>
                              <p:par>
                                <p:cTn id="40" presetID="10"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grpId="2"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2000"/>
                                        <p:tgtEl>
                                          <p:spTgt spid="2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2000"/>
                                        <p:tgtEl>
                                          <p:spTgt spid="25"/>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12"/>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25"/>
                                        </p:tgtEl>
                                        <p:attrNameLst>
                                          <p:attrName>style.visibility</p:attrName>
                                        </p:attrNameLst>
                                      </p:cBhvr>
                                      <p:to>
                                        <p:strVal val="hidden"/>
                                      </p:to>
                                    </p:set>
                                  </p:childTnLst>
                                </p:cTn>
                              </p:par>
                              <p:par>
                                <p:cTn id="55" presetID="1" presetClass="exit" presetSubtype="0" fill="hold" grpId="3" nodeType="withEffect">
                                  <p:stCondLst>
                                    <p:cond delay="0"/>
                                  </p:stCondLst>
                                  <p:childTnLst>
                                    <p:set>
                                      <p:cBhvr>
                                        <p:cTn id="56" dur="1" fill="hold">
                                          <p:stCondLst>
                                            <p:cond delay="0"/>
                                          </p:stCondLst>
                                        </p:cTn>
                                        <p:tgtEl>
                                          <p:spTgt spid="23"/>
                                        </p:tgtEl>
                                        <p:attrNameLst>
                                          <p:attrName>style.visibility</p:attrName>
                                        </p:attrNameLst>
                                      </p:cBhvr>
                                      <p:to>
                                        <p:strVal val="hidden"/>
                                      </p:to>
                                    </p:set>
                                  </p:childTnLst>
                                </p:cTn>
                              </p:par>
                              <p:par>
                                <p:cTn id="57" presetID="10" presetClass="entr" presetSubtype="0" fill="hold" grpId="0" nodeType="with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fade">
                                      <p:cBhvr>
                                        <p:cTn id="59" dur="500"/>
                                        <p:tgtEl>
                                          <p:spTgt spid="7"/>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7"/>
                                        </p:tgtEl>
                                        <p:attrNameLst>
                                          <p:attrName>style.visibility</p:attrName>
                                        </p:attrNameLst>
                                      </p:cBhvr>
                                      <p:to>
                                        <p:strVal val="visible"/>
                                      </p:to>
                                    </p:set>
                                    <p:animEffect transition="in" filter="fade">
                                      <p:cBhvr>
                                        <p:cTn id="62" dur="2000"/>
                                        <p:tgtEl>
                                          <p:spTgt spid="37"/>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1" nodeType="clickEffect">
                                  <p:stCondLst>
                                    <p:cond delay="0"/>
                                  </p:stCondLst>
                                  <p:childTnLst>
                                    <p:set>
                                      <p:cBhvr>
                                        <p:cTn id="66" dur="1" fill="hold">
                                          <p:stCondLst>
                                            <p:cond delay="0"/>
                                          </p:stCondLst>
                                        </p:cTn>
                                        <p:tgtEl>
                                          <p:spTgt spid="7"/>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37"/>
                                        </p:tgtEl>
                                        <p:attrNameLst>
                                          <p:attrName>style.visibility</p:attrName>
                                        </p:attrNameLst>
                                      </p:cBhvr>
                                      <p:to>
                                        <p:strVal val="hidden"/>
                                      </p:to>
                                    </p:set>
                                  </p:childTnLst>
                                </p:cTn>
                              </p:par>
                              <p:par>
                                <p:cTn id="69" presetID="10" presetClass="entr" presetSubtype="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fade">
                                      <p:cBhvr>
                                        <p:cTn id="71" dur="500"/>
                                        <p:tgtEl>
                                          <p:spTgt spid="11"/>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fade">
                                      <p:cBhvr>
                                        <p:cTn id="74" dur="2000"/>
                                        <p:tgtEl>
                                          <p:spTgt spid="32"/>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fade">
                                      <p:cBhvr>
                                        <p:cTn id="77" dur="2000"/>
                                        <p:tgtEl>
                                          <p:spTgt spid="31"/>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29"/>
                                        </p:tgtEl>
                                        <p:attrNameLst>
                                          <p:attrName>style.visibility</p:attrName>
                                        </p:attrNameLst>
                                      </p:cBhvr>
                                      <p:to>
                                        <p:strVal val="visible"/>
                                      </p:to>
                                    </p:set>
                                    <p:animEffect transition="in" filter="fade">
                                      <p:cBhvr>
                                        <p:cTn id="80" dur="2000"/>
                                        <p:tgtEl>
                                          <p:spTgt spid="29"/>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fade">
                                      <p:cBhvr>
                                        <p:cTn id="83" dur="2000"/>
                                        <p:tgtEl>
                                          <p:spTgt spid="27"/>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26"/>
                                        </p:tgtEl>
                                        <p:attrNameLst>
                                          <p:attrName>style.visibility</p:attrName>
                                        </p:attrNameLst>
                                      </p:cBhvr>
                                      <p:to>
                                        <p:strVal val="visible"/>
                                      </p:to>
                                    </p:set>
                                    <p:animEffect transition="in" filter="fade">
                                      <p:cBhvr>
                                        <p:cTn id="86" dur="2000"/>
                                        <p:tgtEl>
                                          <p:spTgt spid="26"/>
                                        </p:tgtEl>
                                      </p:cBhvr>
                                    </p:animEffec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11"/>
                                        </p:tgtEl>
                                        <p:attrNameLst>
                                          <p:attrName>style.visibility</p:attrName>
                                        </p:attrNameLst>
                                      </p:cBhvr>
                                      <p:to>
                                        <p:strVal val="hidden"/>
                                      </p:to>
                                    </p:set>
                                  </p:childTnLst>
                                </p:cTn>
                              </p:par>
                              <p:par>
                                <p:cTn id="91" presetID="1" presetClass="exit" presetSubtype="0" fill="hold" grpId="1" nodeType="withEffect">
                                  <p:stCondLst>
                                    <p:cond delay="0"/>
                                  </p:stCondLst>
                                  <p:childTnLst>
                                    <p:set>
                                      <p:cBhvr>
                                        <p:cTn id="92" dur="1" fill="hold">
                                          <p:stCondLst>
                                            <p:cond delay="0"/>
                                          </p:stCondLst>
                                        </p:cTn>
                                        <p:tgtEl>
                                          <p:spTgt spid="32"/>
                                        </p:tgtEl>
                                        <p:attrNameLst>
                                          <p:attrName>style.visibility</p:attrName>
                                        </p:attrNameLst>
                                      </p:cBhvr>
                                      <p:to>
                                        <p:strVal val="hidden"/>
                                      </p:to>
                                    </p:set>
                                  </p:childTnLst>
                                </p:cTn>
                              </p:par>
                              <p:par>
                                <p:cTn id="93" presetID="1" presetClass="exit" presetSubtype="0" fill="hold" grpId="1" nodeType="withEffect">
                                  <p:stCondLst>
                                    <p:cond delay="0"/>
                                  </p:stCondLst>
                                  <p:childTnLst>
                                    <p:set>
                                      <p:cBhvr>
                                        <p:cTn id="94" dur="1" fill="hold">
                                          <p:stCondLst>
                                            <p:cond delay="0"/>
                                          </p:stCondLst>
                                        </p:cTn>
                                        <p:tgtEl>
                                          <p:spTgt spid="31"/>
                                        </p:tgtEl>
                                        <p:attrNameLst>
                                          <p:attrName>style.visibility</p:attrName>
                                        </p:attrNameLst>
                                      </p:cBhvr>
                                      <p:to>
                                        <p:strVal val="hidden"/>
                                      </p:to>
                                    </p:set>
                                  </p:childTnLst>
                                </p:cTn>
                              </p:par>
                              <p:par>
                                <p:cTn id="95" presetID="1" presetClass="exit" presetSubtype="0" fill="hold" grpId="1" nodeType="withEffect">
                                  <p:stCondLst>
                                    <p:cond delay="0"/>
                                  </p:stCondLst>
                                  <p:childTnLst>
                                    <p:set>
                                      <p:cBhvr>
                                        <p:cTn id="96" dur="1" fill="hold">
                                          <p:stCondLst>
                                            <p:cond delay="0"/>
                                          </p:stCondLst>
                                        </p:cTn>
                                        <p:tgtEl>
                                          <p:spTgt spid="29"/>
                                        </p:tgtEl>
                                        <p:attrNameLst>
                                          <p:attrName>style.visibility</p:attrName>
                                        </p:attrNameLst>
                                      </p:cBhvr>
                                      <p:to>
                                        <p:strVal val="hidden"/>
                                      </p:to>
                                    </p:set>
                                  </p:childTnLst>
                                </p:cTn>
                              </p:par>
                              <p:par>
                                <p:cTn id="97" presetID="1" presetClass="exit" presetSubtype="0" fill="hold" grpId="1" nodeType="withEffect">
                                  <p:stCondLst>
                                    <p:cond delay="0"/>
                                  </p:stCondLst>
                                  <p:childTnLst>
                                    <p:set>
                                      <p:cBhvr>
                                        <p:cTn id="98" dur="1" fill="hold">
                                          <p:stCondLst>
                                            <p:cond delay="0"/>
                                          </p:stCondLst>
                                        </p:cTn>
                                        <p:tgtEl>
                                          <p:spTgt spid="27"/>
                                        </p:tgtEl>
                                        <p:attrNameLst>
                                          <p:attrName>style.visibility</p:attrName>
                                        </p:attrNameLst>
                                      </p:cBhvr>
                                      <p:to>
                                        <p:strVal val="hidden"/>
                                      </p:to>
                                    </p:set>
                                  </p:childTnLst>
                                </p:cTn>
                              </p:par>
                              <p:par>
                                <p:cTn id="99" presetID="1" presetClass="exit" presetSubtype="0" fill="hold" grpId="1" nodeType="withEffect">
                                  <p:stCondLst>
                                    <p:cond delay="0"/>
                                  </p:stCondLst>
                                  <p:childTnLst>
                                    <p:set>
                                      <p:cBhvr>
                                        <p:cTn id="100" dur="1" fill="hold">
                                          <p:stCondLst>
                                            <p:cond delay="0"/>
                                          </p:stCondLst>
                                        </p:cTn>
                                        <p:tgtEl>
                                          <p:spTgt spid="26"/>
                                        </p:tgtEl>
                                        <p:attrNameLst>
                                          <p:attrName>style.visibility</p:attrName>
                                        </p:attrNameLst>
                                      </p:cBhvr>
                                      <p:to>
                                        <p:strVal val="hidden"/>
                                      </p:to>
                                    </p:set>
                                  </p:childTnLst>
                                </p:cTn>
                              </p:par>
                              <p:par>
                                <p:cTn id="101" presetID="10" presetClass="entr" presetSubtype="0" fill="hold" grpId="0" nodeType="withEffect">
                                  <p:stCondLst>
                                    <p:cond delay="0"/>
                                  </p:stCondLst>
                                  <p:childTnLst>
                                    <p:set>
                                      <p:cBhvr>
                                        <p:cTn id="102" dur="1" fill="hold">
                                          <p:stCondLst>
                                            <p:cond delay="0"/>
                                          </p:stCondLst>
                                        </p:cTn>
                                        <p:tgtEl>
                                          <p:spTgt spid="10"/>
                                        </p:tgtEl>
                                        <p:attrNameLst>
                                          <p:attrName>style.visibility</p:attrName>
                                        </p:attrNameLst>
                                      </p:cBhvr>
                                      <p:to>
                                        <p:strVal val="visible"/>
                                      </p:to>
                                    </p:set>
                                    <p:animEffect transition="in" filter="fade">
                                      <p:cBhvr>
                                        <p:cTn id="10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2"/>
      <p:bldP spid="6" grpId="0"/>
      <p:bldP spid="6" grpId="1"/>
      <p:bldP spid="7" grpId="0"/>
      <p:bldP spid="7" grpId="1"/>
      <p:bldP spid="8" grpId="0"/>
      <p:bldP spid="8" grpId="1"/>
      <p:bldP spid="10" grpId="0"/>
      <p:bldP spid="11" grpId="0"/>
      <p:bldP spid="11" grpId="1"/>
      <p:bldP spid="12" grpId="0"/>
      <p:bldP spid="12" grpId="1"/>
      <p:bldP spid="20" grpId="0" animBg="1"/>
      <p:bldP spid="21" grpId="0" animBg="1"/>
      <p:bldP spid="22" grpId="0" animBg="1"/>
      <p:bldP spid="22" grpId="1" animBg="1"/>
      <p:bldP spid="23" grpId="0" animBg="1"/>
      <p:bldP spid="23" grpId="1" animBg="1"/>
      <p:bldP spid="23" grpId="2" animBg="1"/>
      <p:bldP spid="23" grpId="3" animBg="1"/>
      <p:bldP spid="24" grpId="0" animBg="1"/>
      <p:bldP spid="24" grpId="1" animBg="1"/>
      <p:bldP spid="25" grpId="0" animBg="1"/>
      <p:bldP spid="25" grpId="1" animBg="1"/>
      <p:bldP spid="26" grpId="0" animBg="1"/>
      <p:bldP spid="26" grpId="1" animBg="1"/>
      <p:bldP spid="27" grpId="0" animBg="1"/>
      <p:bldP spid="27" grpId="1" animBg="1"/>
      <p:bldP spid="29" grpId="0" animBg="1"/>
      <p:bldP spid="29" grpId="1" animBg="1"/>
      <p:bldP spid="31" grpId="0" animBg="1"/>
      <p:bldP spid="31" grpId="1" animBg="1"/>
      <p:bldP spid="32" grpId="0" animBg="1"/>
      <p:bldP spid="32" grpId="1" animBg="1"/>
      <p:bldP spid="37" grpId="0" animBg="1"/>
      <p:bldP spid="37" grpId="1" animBg="1"/>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5" name="Title 8"/>
          <p:cNvSpPr>
            <a:spLocks noGrp="1"/>
          </p:cNvSpPr>
          <p:nvPr>
            <p:ph type="title"/>
          </p:nvPr>
        </p:nvSpPr>
        <p:spPr/>
        <p:txBody>
          <a:bodyPr/>
          <a:lstStyle/>
          <a:p>
            <a:pPr eaLnBrk="1" hangingPunct="1"/>
            <a:r>
              <a:rPr lang="en-US" smtClean="0"/>
              <a:t>What Are The Constraints?</a:t>
            </a:r>
          </a:p>
        </p:txBody>
      </p:sp>
      <p:sp>
        <p:nvSpPr>
          <p:cNvPr id="10" name="Content Placeholder 9"/>
          <p:cNvSpPr>
            <a:spLocks noGrp="1"/>
          </p:cNvSpPr>
          <p:nvPr>
            <p:ph idx="1"/>
          </p:nvPr>
        </p:nvSpPr>
        <p:spPr/>
        <p:txBody>
          <a:bodyPr/>
          <a:lstStyle/>
          <a:p>
            <a:pPr eaLnBrk="1" hangingPunct="1"/>
            <a:r>
              <a:rPr lang="en-US" smtClean="0"/>
              <a:t>Build &amp; Maintain Floc Blanket</a:t>
            </a:r>
          </a:p>
          <a:p>
            <a:pPr lvl="1" eaLnBrk="1" hangingPunct="1"/>
            <a:r>
              <a:rPr lang="en-US" smtClean="0"/>
              <a:t>Dense</a:t>
            </a:r>
          </a:p>
          <a:p>
            <a:pPr lvl="1" eaLnBrk="1" hangingPunct="1"/>
            <a:r>
              <a:rPr lang="en-US" smtClean="0"/>
              <a:t>Durable</a:t>
            </a:r>
          </a:p>
          <a:p>
            <a:pPr eaLnBrk="1" hangingPunct="1"/>
            <a:r>
              <a:rPr lang="en-US" smtClean="0"/>
              <a:t>Prevent Floc Rollup</a:t>
            </a:r>
          </a:p>
          <a:p>
            <a:pPr eaLnBrk="1" hangingPunct="1"/>
            <a:r>
              <a:rPr lang="en-US" smtClean="0"/>
              <a:t>Prevent Floc Settling</a:t>
            </a:r>
          </a:p>
          <a:p>
            <a:pPr eaLnBrk="1" hangingPunct="1"/>
            <a:r>
              <a:rPr lang="en-US" smtClean="0"/>
              <a:t>Stock Tanks Capacities</a:t>
            </a:r>
          </a:p>
          <a:p>
            <a:pPr eaLnBrk="1" hangingPunct="1"/>
            <a:r>
              <a:rPr lang="en-US" smtClean="0"/>
              <a:t>Raw Water vs. System Turbidity</a:t>
            </a:r>
          </a:p>
          <a:p>
            <a:pPr eaLnBrk="1" hangingPunct="1"/>
            <a:r>
              <a:rPr lang="en-US" smtClean="0"/>
              <a:t>Time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fade">
                                      <p:cBhvr>
                                        <p:cTn id="32" dur="5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fade">
                                      <p:cBhvr>
                                        <p:cTn id="37" dur="500"/>
                                        <p:tgtEl>
                                          <p:spTgt spid="1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xEl>
                                              <p:pRg st="7" end="7"/>
                                            </p:txEl>
                                          </p:spTgt>
                                        </p:tgtEl>
                                        <p:attrNameLst>
                                          <p:attrName>style.visibility</p:attrName>
                                        </p:attrNameLst>
                                      </p:cBhvr>
                                      <p:to>
                                        <p:strVal val="visible"/>
                                      </p:to>
                                    </p:set>
                                    <p:animEffect transition="in" filter="fade">
                                      <p:cBhvr>
                                        <p:cTn id="42" dur="500"/>
                                        <p:tgtEl>
                                          <p:spTgt spid="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bldLvl="2"/>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mtClean="0"/>
              <a:t>What We Ended Up With </a:t>
            </a:r>
          </a:p>
        </p:txBody>
      </p:sp>
      <p:pic>
        <p:nvPicPr>
          <p:cNvPr id="23554" name="Picture 2" descr="N:\Dropbox\AguaClara Spring 2012 FlocSed\Research Report\FSO Research Report_Apr 20\Expt Set Up Final.PNG"/>
          <p:cNvPicPr>
            <a:picLocks noChangeAspect="1" noChangeArrowheads="1"/>
          </p:cNvPicPr>
          <p:nvPr/>
        </p:nvPicPr>
        <p:blipFill>
          <a:blip r:embed="rId3"/>
          <a:srcRect/>
          <a:stretch>
            <a:fillRect/>
          </a:stretch>
        </p:blipFill>
        <p:spPr bwMode="auto">
          <a:xfrm>
            <a:off x="304800" y="1524000"/>
            <a:ext cx="5200650" cy="4724400"/>
          </a:xfrm>
          <a:prstGeom prst="rect">
            <a:avLst/>
          </a:prstGeom>
          <a:noFill/>
          <a:ln w="9525">
            <a:noFill/>
            <a:miter lim="800000"/>
            <a:headEnd/>
            <a:tailEnd/>
          </a:ln>
        </p:spPr>
      </p:pic>
      <p:pic>
        <p:nvPicPr>
          <p:cNvPr id="23555" name="Picture 3" descr="N:\Dropbox\AguaClara Spring 2012 FlocSed\Research Report\FSO Research Report_Apr 20\Expt Setup Side View.png"/>
          <p:cNvPicPr>
            <a:picLocks noChangeAspect="1" noChangeArrowheads="1"/>
          </p:cNvPicPr>
          <p:nvPr/>
        </p:nvPicPr>
        <p:blipFill>
          <a:blip r:embed="rId4"/>
          <a:srcRect/>
          <a:stretch>
            <a:fillRect/>
          </a:stretch>
        </p:blipFill>
        <p:spPr bwMode="auto">
          <a:xfrm>
            <a:off x="5715000" y="1524000"/>
            <a:ext cx="3048000" cy="46640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pPr eaLnBrk="1" hangingPunct="1"/>
            <a:r>
              <a:rPr lang="en-US" smtClean="0"/>
              <a:t>Original Order of Experiments</a:t>
            </a:r>
          </a:p>
        </p:txBody>
      </p:sp>
      <p:graphicFrame>
        <p:nvGraphicFramePr>
          <p:cNvPr id="4" name="Diagram 3"/>
          <p:cNvGraphicFramePr/>
          <p:nvPr/>
        </p:nvGraphicFramePr>
        <p:xfrm>
          <a:off x="1371600" y="1905000"/>
          <a:ext cx="6858000" cy="3835400"/>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DE7FE6FA-2274-904E-A2DB-CF172DC20AF8}"/>
                                            </p:graphicEl>
                                          </p:spTgt>
                                        </p:tgtEl>
                                        <p:attrNameLst>
                                          <p:attrName>style.visibility</p:attrName>
                                        </p:attrNameLst>
                                      </p:cBhvr>
                                      <p:to>
                                        <p:strVal val="visible"/>
                                      </p:to>
                                    </p:set>
                                    <p:animEffect transition="in" filter="fade">
                                      <p:cBhvr>
                                        <p:cTn id="7" dur="500"/>
                                        <p:tgtEl>
                                          <p:spTgt spid="4">
                                            <p:graphicEl>
                                              <a:dgm id="{DE7FE6FA-2274-904E-A2DB-CF172DC20AF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0ED2B020-4561-DC44-A002-3B1AAD72228A}"/>
                                            </p:graphicEl>
                                          </p:spTgt>
                                        </p:tgtEl>
                                        <p:attrNameLst>
                                          <p:attrName>style.visibility</p:attrName>
                                        </p:attrNameLst>
                                      </p:cBhvr>
                                      <p:to>
                                        <p:strVal val="visible"/>
                                      </p:to>
                                    </p:set>
                                    <p:animEffect transition="in" filter="fade">
                                      <p:cBhvr>
                                        <p:cTn id="12" dur="500"/>
                                        <p:tgtEl>
                                          <p:spTgt spid="4">
                                            <p:graphicEl>
                                              <a:dgm id="{0ED2B020-4561-DC44-A002-3B1AAD72228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EB03D182-B165-D94E-9C7B-33A909FF8669}"/>
                                            </p:graphicEl>
                                          </p:spTgt>
                                        </p:tgtEl>
                                        <p:attrNameLst>
                                          <p:attrName>style.visibility</p:attrName>
                                        </p:attrNameLst>
                                      </p:cBhvr>
                                      <p:to>
                                        <p:strVal val="visible"/>
                                      </p:to>
                                    </p:set>
                                    <p:animEffect transition="in" filter="fade">
                                      <p:cBhvr>
                                        <p:cTn id="17" dur="500"/>
                                        <p:tgtEl>
                                          <p:spTgt spid="4">
                                            <p:graphicEl>
                                              <a:dgm id="{EB03D182-B165-D94E-9C7B-33A909FF8669}"/>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1C30CBED-D3EC-2940-BD2D-9B8FBE66EC6E}"/>
                                            </p:graphicEl>
                                          </p:spTgt>
                                        </p:tgtEl>
                                        <p:attrNameLst>
                                          <p:attrName>style.visibility</p:attrName>
                                        </p:attrNameLst>
                                      </p:cBhvr>
                                      <p:to>
                                        <p:strVal val="visible"/>
                                      </p:to>
                                    </p:set>
                                    <p:animEffect transition="in" filter="fade">
                                      <p:cBhvr>
                                        <p:cTn id="22" dur="500"/>
                                        <p:tgtEl>
                                          <p:spTgt spid="4">
                                            <p:graphicEl>
                                              <a:dgm id="{1C30CBED-D3EC-2940-BD2D-9B8FBE66EC6E}"/>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04ED8734-F65D-B048-8C1F-35B72E43199B}"/>
                                            </p:graphicEl>
                                          </p:spTgt>
                                        </p:tgtEl>
                                        <p:attrNameLst>
                                          <p:attrName>style.visibility</p:attrName>
                                        </p:attrNameLst>
                                      </p:cBhvr>
                                      <p:to>
                                        <p:strVal val="visible"/>
                                      </p:to>
                                    </p:set>
                                    <p:animEffect transition="in" filter="fade">
                                      <p:cBhvr>
                                        <p:cTn id="27" dur="500"/>
                                        <p:tgtEl>
                                          <p:spTgt spid="4">
                                            <p:graphicEl>
                                              <a:dgm id="{04ED8734-F65D-B048-8C1F-35B72E43199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Title 1"/>
          <p:cNvSpPr>
            <a:spLocks noGrp="1"/>
          </p:cNvSpPr>
          <p:nvPr>
            <p:ph type="title" idx="4294967295"/>
          </p:nvPr>
        </p:nvSpPr>
        <p:spPr/>
        <p:txBody>
          <a:bodyPr/>
          <a:lstStyle/>
          <a:p>
            <a:pPr eaLnBrk="1" hangingPunct="1"/>
            <a:r>
              <a:rPr lang="en-US" smtClean="0"/>
              <a:t>New Approach</a:t>
            </a:r>
          </a:p>
        </p:txBody>
      </p:sp>
      <p:graphicFrame>
        <p:nvGraphicFramePr>
          <p:cNvPr id="3" name="Diagram 2"/>
          <p:cNvGraphicFramePr/>
          <p:nvPr>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344810168"/>
              </p:ext>
            </p:extLst>
          </p:nvPr>
        </p:nvGraphicFramePr>
        <p:xfrm>
          <a:off x="152400" y="1676400"/>
          <a:ext cx="6248400" cy="4191000"/>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graphicFrame>
        <p:nvGraphicFramePr>
          <p:cNvPr id="4" name="Diagram 3"/>
          <p:cNvGraphicFramePr/>
          <p:nvPr>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4225196112"/>
              </p:ext>
            </p:extLst>
          </p:nvPr>
        </p:nvGraphicFramePr>
        <p:xfrm>
          <a:off x="1295400" y="1524000"/>
          <a:ext cx="5334000" cy="2590800"/>
        </p:xfrm>
        <a:graphic>
          <a:graphicData uri="http://schemas.openxmlformats.org/drawingml/2006/diagram">
            <a:relIds xmlns:dgm="http://schemas.openxmlformats.org/drawingml/2006/diagram" xmlns:r="http://schemas.openxmlformats.org/officeDocument/2006/relationships" r:dm="rId8" r:lo="rId9" r:qs="rId10" r:cs="rId11"/>
          </a:graphicData>
        </a:graphic>
      </p:graphicFrame>
      <p:sp>
        <p:nvSpPr>
          <p:cNvPr id="5" name="Striped Right Arrow 4"/>
          <p:cNvSpPr/>
          <p:nvPr/>
        </p:nvSpPr>
        <p:spPr bwMode="auto">
          <a:xfrm>
            <a:off x="6019800" y="4419600"/>
            <a:ext cx="914400" cy="519113"/>
          </a:xfrm>
          <a:prstGeom prst="stripedRightArrow">
            <a:avLst/>
          </a:prstGeom>
          <a:solidFill>
            <a:srgbClr val="0070C0"/>
          </a:solidFill>
          <a:ln>
            <a:noFill/>
            <a:headEnd type="none" w="lg" len="med"/>
            <a:tailEnd type="none" w="lg" len="med"/>
          </a:ln>
        </p:spPr>
        <p:style>
          <a:lnRef idx="1">
            <a:schemeClr val="accent4"/>
          </a:lnRef>
          <a:fillRef idx="2">
            <a:schemeClr val="accent4"/>
          </a:fillRef>
          <a:effectRef idx="1">
            <a:schemeClr val="accent4"/>
          </a:effectRef>
          <a:fontRef idx="minor">
            <a:schemeClr val="dk1"/>
          </a:fontRef>
        </p:style>
        <p:txBody>
          <a:bodyPr anchor="ctr">
            <a:spAutoFit/>
          </a:bodyPr>
          <a:lstStyle/>
          <a:p>
            <a:pPr>
              <a:defRPr/>
            </a:pPr>
            <a:endParaRPr lang="en-US" sz="1050">
              <a:solidFill>
                <a:schemeClr val="tx1"/>
              </a:solidFill>
              <a:latin typeface="Century Gothic" pitchFamily="34" charset="0"/>
              <a:cs typeface="Arial" charset="0"/>
            </a:endParaRPr>
          </a:p>
        </p:txBody>
      </p:sp>
      <p:grpSp>
        <p:nvGrpSpPr>
          <p:cNvPr id="8" name="Group 7"/>
          <p:cNvGrpSpPr>
            <a:grpSpLocks/>
          </p:cNvGrpSpPr>
          <p:nvPr/>
        </p:nvGrpSpPr>
        <p:grpSpPr bwMode="auto">
          <a:xfrm>
            <a:off x="6865938" y="3733800"/>
            <a:ext cx="2278062" cy="1712913"/>
            <a:chOff x="7086600" y="3276600"/>
            <a:chExt cx="2278380" cy="1712924"/>
          </a:xfrm>
        </p:grpSpPr>
        <p:pic>
          <p:nvPicPr>
            <p:cNvPr id="58375" name="Picture 2" descr="http://www.pub.gov.sg/annualreport2009/images/waterwally_img2.jpg"/>
            <p:cNvPicPr>
              <a:picLocks noChangeAspect="1" noChangeArrowheads="1"/>
            </p:cNvPicPr>
            <p:nvPr/>
          </p:nvPicPr>
          <p:blipFill>
            <a:blip r:embed="rId13">
              <a:clrChange>
                <a:clrFrom>
                  <a:srgbClr val="FFFFFF"/>
                </a:clrFrom>
                <a:clrTo>
                  <a:srgbClr val="FFFFFF">
                    <a:alpha val="0"/>
                  </a:srgbClr>
                </a:clrTo>
              </a:clrChange>
            </a:blip>
            <a:srcRect b="11929"/>
            <a:stretch>
              <a:fillRect/>
            </a:stretch>
          </p:blipFill>
          <p:spPr bwMode="auto">
            <a:xfrm>
              <a:off x="7086600" y="3276600"/>
              <a:ext cx="2278380" cy="1524000"/>
            </a:xfrm>
            <a:prstGeom prst="rect">
              <a:avLst/>
            </a:prstGeom>
            <a:noFill/>
            <a:ln w="9525">
              <a:noFill/>
              <a:miter lim="800000"/>
              <a:headEnd/>
              <a:tailEnd/>
            </a:ln>
          </p:spPr>
        </p:pic>
        <p:sp>
          <p:nvSpPr>
            <p:cNvPr id="58376" name="Rectangle 6"/>
            <p:cNvSpPr>
              <a:spLocks noChangeArrowheads="1"/>
            </p:cNvSpPr>
            <p:nvPr/>
          </p:nvSpPr>
          <p:spPr bwMode="auto">
            <a:xfrm>
              <a:off x="7620000" y="4712525"/>
              <a:ext cx="1295400" cy="276999"/>
            </a:xfrm>
            <a:prstGeom prst="rect">
              <a:avLst/>
            </a:prstGeom>
            <a:solidFill>
              <a:schemeClr val="bg1"/>
            </a:solidFill>
            <a:ln w="12700" algn="ctr">
              <a:solidFill>
                <a:schemeClr val="bg1"/>
              </a:solidFill>
              <a:round/>
              <a:headEnd type="none" w="lg" len="med"/>
              <a:tailEnd type="none" w="lg" len="med"/>
            </a:ln>
          </p:spPr>
          <p:txBody>
            <a:bodyPr anchor="ctr">
              <a:spAutoFit/>
            </a:bodyPr>
            <a:lstStyle/>
            <a:p>
              <a:endParaRPr lang="en-US" sz="1200"/>
            </a:p>
          </p:txBody>
        </p:sp>
      </p:grpSp>
      <p:sp>
        <p:nvSpPr>
          <p:cNvPr id="9" name="12-Point Star 8"/>
          <p:cNvSpPr/>
          <p:nvPr/>
        </p:nvSpPr>
        <p:spPr bwMode="auto">
          <a:xfrm rot="719137">
            <a:off x="7288213" y="2347913"/>
            <a:ext cx="1479550" cy="1368425"/>
          </a:xfrm>
          <a:prstGeom prst="star12">
            <a:avLst>
              <a:gd name="adj" fmla="val 37880"/>
            </a:avLst>
          </a:prstGeom>
          <a:solidFill>
            <a:schemeClr val="accent5">
              <a:lumMod val="20000"/>
              <a:lumOff val="80000"/>
            </a:schemeClr>
          </a:solidFill>
          <a:ln w="12700" cap="flat" cmpd="sng" algn="ctr">
            <a:solidFill>
              <a:schemeClr val="tx1"/>
            </a:solidFill>
            <a:prstDash val="solid"/>
            <a:round/>
            <a:headEnd type="none" w="lg" len="med"/>
            <a:tailEnd type="none" w="lg" len="med"/>
          </a:ln>
          <a:effectLst/>
        </p:spPr>
        <p:txBody>
          <a:bodyPr anchor="ctr">
            <a:spAutoFit/>
          </a:bodyPr>
          <a:lstStyle/>
          <a:p>
            <a:pPr algn="ctr">
              <a:defRPr/>
            </a:pPr>
            <a:r>
              <a:rPr lang="en-US" sz="1400" dirty="0"/>
              <a:t>Less than 3 NTU!</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Title 1"/>
          <p:cNvSpPr>
            <a:spLocks noGrp="1"/>
          </p:cNvSpPr>
          <p:nvPr>
            <p:ph type="title" idx="4294967295"/>
          </p:nvPr>
        </p:nvSpPr>
        <p:spPr/>
        <p:txBody>
          <a:bodyPr/>
          <a:lstStyle/>
          <a:p>
            <a:pPr eaLnBrk="1" hangingPunct="1"/>
            <a:r>
              <a:rPr lang="en-US" smtClean="0"/>
              <a:t>Our Progress</a:t>
            </a:r>
          </a:p>
        </p:txBody>
      </p:sp>
      <p:graphicFrame>
        <p:nvGraphicFramePr>
          <p:cNvPr id="3" name="Diagram 2"/>
          <p:cNvGraphicFramePr/>
          <p:nvPr>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3730199119"/>
              </p:ext>
            </p:extLst>
          </p:nvPr>
        </p:nvGraphicFramePr>
        <p:xfrm>
          <a:off x="152400" y="1676400"/>
          <a:ext cx="6248400" cy="4191000"/>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graphicFrame>
        <p:nvGraphicFramePr>
          <p:cNvPr id="4" name="Diagram 3"/>
          <p:cNvGraphicFramePr/>
          <p:nvPr>
            <p:extLst>
              <p:ext uri="{D42A27DB-BD31-4B8C-83A1-F6EECF244321}">
                <p14:modId xmlns:p14="http://schemas.microsoft.com/office/powerpoint/2010/main" xmlns:p="http://schemas.openxmlformats.org/presentationml/2006/main" xmlns:r="http://schemas.openxmlformats.org/officeDocument/2006/relationships" xmlns:a="http://schemas.openxmlformats.org/drawingml/2006/main" xmlns="" val="2711821770"/>
              </p:ext>
            </p:extLst>
          </p:nvPr>
        </p:nvGraphicFramePr>
        <p:xfrm>
          <a:off x="1295400" y="1524000"/>
          <a:ext cx="5334000" cy="2590800"/>
        </p:xfrm>
        <a:graphic>
          <a:graphicData uri="http://schemas.openxmlformats.org/drawingml/2006/diagram">
            <a:relIds xmlns:dgm="http://schemas.openxmlformats.org/drawingml/2006/diagram" xmlns:r="http://schemas.openxmlformats.org/officeDocument/2006/relationships" r:dm="rId8" r:lo="rId9" r:qs="rId10" r:cs="rId11"/>
          </a:graphicData>
        </a:graphic>
      </p:graphicFrame>
      <p:sp>
        <p:nvSpPr>
          <p:cNvPr id="5" name="Striped Right Arrow 4"/>
          <p:cNvSpPr/>
          <p:nvPr/>
        </p:nvSpPr>
        <p:spPr bwMode="auto">
          <a:xfrm>
            <a:off x="6019800" y="4419600"/>
            <a:ext cx="914400" cy="519113"/>
          </a:xfrm>
          <a:prstGeom prst="stripedRightArrow">
            <a:avLst/>
          </a:prstGeom>
          <a:solidFill>
            <a:srgbClr val="0070C0"/>
          </a:solidFill>
          <a:ln>
            <a:noFill/>
            <a:headEnd type="none" w="lg" len="med"/>
            <a:tailEnd type="none" w="lg" len="med"/>
          </a:ln>
        </p:spPr>
        <p:style>
          <a:lnRef idx="1">
            <a:schemeClr val="accent4"/>
          </a:lnRef>
          <a:fillRef idx="2">
            <a:schemeClr val="accent4"/>
          </a:fillRef>
          <a:effectRef idx="1">
            <a:schemeClr val="accent4"/>
          </a:effectRef>
          <a:fontRef idx="minor">
            <a:schemeClr val="dk1"/>
          </a:fontRef>
        </p:style>
        <p:txBody>
          <a:bodyPr anchor="ctr">
            <a:spAutoFit/>
          </a:bodyPr>
          <a:lstStyle/>
          <a:p>
            <a:pPr>
              <a:defRPr/>
            </a:pPr>
            <a:endParaRPr lang="en-US" sz="1050">
              <a:solidFill>
                <a:schemeClr val="tx1"/>
              </a:solidFill>
              <a:latin typeface="Century Gothic" pitchFamily="34" charset="0"/>
              <a:cs typeface="Arial" charset="0"/>
            </a:endParaRPr>
          </a:p>
        </p:txBody>
      </p:sp>
      <p:grpSp>
        <p:nvGrpSpPr>
          <p:cNvPr id="60422" name="Group 7"/>
          <p:cNvGrpSpPr>
            <a:grpSpLocks/>
          </p:cNvGrpSpPr>
          <p:nvPr/>
        </p:nvGrpSpPr>
        <p:grpSpPr bwMode="auto">
          <a:xfrm>
            <a:off x="6865938" y="3733800"/>
            <a:ext cx="2278062" cy="1712913"/>
            <a:chOff x="7086600" y="3276600"/>
            <a:chExt cx="2278380" cy="1712924"/>
          </a:xfrm>
        </p:grpSpPr>
        <p:pic>
          <p:nvPicPr>
            <p:cNvPr id="60423" name="Picture 2" descr="http://www.pub.gov.sg/annualreport2009/images/waterwally_img2.jpg"/>
            <p:cNvPicPr>
              <a:picLocks noChangeAspect="1" noChangeArrowheads="1"/>
            </p:cNvPicPr>
            <p:nvPr/>
          </p:nvPicPr>
          <p:blipFill>
            <a:blip r:embed="rId13">
              <a:clrChange>
                <a:clrFrom>
                  <a:srgbClr val="FFFFFF"/>
                </a:clrFrom>
                <a:clrTo>
                  <a:srgbClr val="FFFFFF">
                    <a:alpha val="0"/>
                  </a:srgbClr>
                </a:clrTo>
              </a:clrChange>
            </a:blip>
            <a:srcRect b="11929"/>
            <a:stretch>
              <a:fillRect/>
            </a:stretch>
          </p:blipFill>
          <p:spPr bwMode="auto">
            <a:xfrm>
              <a:off x="7086600" y="3276600"/>
              <a:ext cx="2278380" cy="1524000"/>
            </a:xfrm>
            <a:prstGeom prst="rect">
              <a:avLst/>
            </a:prstGeom>
            <a:noFill/>
            <a:ln w="9525">
              <a:noFill/>
              <a:miter lim="800000"/>
              <a:headEnd/>
              <a:tailEnd/>
            </a:ln>
          </p:spPr>
        </p:pic>
        <p:sp>
          <p:nvSpPr>
            <p:cNvPr id="60424" name="Rectangle 6"/>
            <p:cNvSpPr>
              <a:spLocks noChangeArrowheads="1"/>
            </p:cNvSpPr>
            <p:nvPr/>
          </p:nvSpPr>
          <p:spPr bwMode="auto">
            <a:xfrm>
              <a:off x="7620000" y="4712525"/>
              <a:ext cx="1295400" cy="276999"/>
            </a:xfrm>
            <a:prstGeom prst="rect">
              <a:avLst/>
            </a:prstGeom>
            <a:solidFill>
              <a:schemeClr val="bg1"/>
            </a:solidFill>
            <a:ln w="12700" algn="ctr">
              <a:solidFill>
                <a:schemeClr val="bg1"/>
              </a:solidFill>
              <a:round/>
              <a:headEnd type="none" w="lg" len="med"/>
              <a:tailEnd type="none" w="lg" len="med"/>
            </a:ln>
          </p:spPr>
          <p:txBody>
            <a:bodyPr anchor="ctr">
              <a:spAutoFit/>
            </a:bodyPr>
            <a:lstStyle/>
            <a:p>
              <a:endParaRPr lang="en-US" sz="1200"/>
            </a:p>
          </p:txBody>
        </p:sp>
      </p:grpSp>
      <p:sp>
        <p:nvSpPr>
          <p:cNvPr id="9" name="12-Point Star 8"/>
          <p:cNvSpPr/>
          <p:nvPr/>
        </p:nvSpPr>
        <p:spPr bwMode="auto">
          <a:xfrm rot="719137">
            <a:off x="7288213" y="2347913"/>
            <a:ext cx="1479550" cy="1368425"/>
          </a:xfrm>
          <a:prstGeom prst="star12">
            <a:avLst>
              <a:gd name="adj" fmla="val 37880"/>
            </a:avLst>
          </a:prstGeom>
          <a:solidFill>
            <a:schemeClr val="accent5">
              <a:lumMod val="20000"/>
              <a:lumOff val="80000"/>
            </a:schemeClr>
          </a:solidFill>
          <a:ln w="12700" cap="flat" cmpd="sng" algn="ctr">
            <a:solidFill>
              <a:schemeClr val="tx1"/>
            </a:solidFill>
            <a:prstDash val="solid"/>
            <a:round/>
            <a:headEnd type="none" w="lg" len="med"/>
            <a:tailEnd type="none" w="lg" len="med"/>
          </a:ln>
          <a:effectLst/>
        </p:spPr>
        <p:txBody>
          <a:bodyPr anchor="ctr">
            <a:spAutoFit/>
          </a:bodyPr>
          <a:lstStyle/>
          <a:p>
            <a:pPr algn="ctr">
              <a:defRPr/>
            </a:pPr>
            <a:r>
              <a:rPr lang="en-US" sz="1400" dirty="0"/>
              <a:t>Less than 3 NTU!</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Title 1"/>
          <p:cNvSpPr>
            <a:spLocks noGrp="1"/>
          </p:cNvSpPr>
          <p:nvPr>
            <p:ph type="title" idx="4294967295"/>
          </p:nvPr>
        </p:nvSpPr>
        <p:spPr/>
        <p:txBody>
          <a:bodyPr/>
          <a:lstStyle/>
          <a:p>
            <a:pPr eaLnBrk="1" hangingPunct="1"/>
            <a:r>
              <a:rPr lang="en-US" smtClean="0"/>
              <a:t>What We Are Interested In</a:t>
            </a:r>
          </a:p>
        </p:txBody>
      </p:sp>
      <p:sp>
        <p:nvSpPr>
          <p:cNvPr id="3" name="Content Placeholder 2"/>
          <p:cNvSpPr>
            <a:spLocks noGrp="1"/>
          </p:cNvSpPr>
          <p:nvPr>
            <p:ph idx="4294967295"/>
          </p:nvPr>
        </p:nvSpPr>
        <p:spPr>
          <a:xfrm>
            <a:off x="523875" y="2724150"/>
            <a:ext cx="8077200" cy="1066800"/>
          </a:xfrm>
        </p:spPr>
        <p:txBody>
          <a:bodyPr/>
          <a:lstStyle/>
          <a:p>
            <a:pPr marL="457200" lvl="1" indent="0" eaLnBrk="1" hangingPunct="1">
              <a:buFont typeface="Wingdings" pitchFamily="2" charset="2"/>
              <a:buNone/>
              <a:defRPr/>
            </a:pPr>
            <a:endParaRPr lang="en-US" sz="1200" dirty="0" smtClean="0"/>
          </a:p>
          <a:p>
            <a:pPr eaLnBrk="1" hangingPunct="1">
              <a:defRPr/>
            </a:pPr>
            <a:r>
              <a:rPr lang="en-US" dirty="0" smtClean="0"/>
              <a:t>Measure </a:t>
            </a:r>
            <a:r>
              <a:rPr lang="en-US" dirty="0"/>
              <a:t>of Removal Efficiency: </a:t>
            </a:r>
          </a:p>
          <a:p>
            <a:pPr marL="0" indent="0" eaLnBrk="1" hangingPunct="1">
              <a:buFont typeface="Wingdings" pitchFamily="2" charset="2"/>
              <a:buNone/>
              <a:defRPr/>
            </a:pPr>
            <a:endParaRPr lang="en-US" dirty="0" smtClean="0"/>
          </a:p>
          <a:p>
            <a:pPr lvl="1" eaLnBrk="1" hangingPunct="1">
              <a:defRPr/>
            </a:pPr>
            <a:endParaRPr lang="en-US" dirty="0"/>
          </a:p>
          <a:p>
            <a:pPr lvl="1" eaLnBrk="1" hangingPunct="1">
              <a:defRPr/>
            </a:pPr>
            <a:endParaRPr lang="en-US" dirty="0"/>
          </a:p>
        </p:txBody>
      </p:sp>
      <p:pic>
        <p:nvPicPr>
          <p:cNvPr id="7" name="Picture 6"/>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2209800" y="3581400"/>
            <a:ext cx="4686300" cy="1574800"/>
          </a:xfrm>
          <a:prstGeom prst="rect">
            <a:avLst/>
          </a:prstGeom>
          <a:noFill/>
          <a:ln w="9525">
            <a:noFill/>
            <a:miter lim="800000"/>
            <a:headEnd/>
            <a:tailEnd/>
          </a:ln>
        </p:spPr>
      </p:pic>
      <p:sp>
        <p:nvSpPr>
          <p:cNvPr id="6" name="Content Placeholder 2"/>
          <p:cNvSpPr txBox="1">
            <a:spLocks/>
          </p:cNvSpPr>
          <p:nvPr/>
        </p:nvSpPr>
        <p:spPr bwMode="auto">
          <a:xfrm>
            <a:off x="514350" y="1676400"/>
            <a:ext cx="8077200" cy="1066800"/>
          </a:xfrm>
          <a:prstGeom prst="rect">
            <a:avLst/>
          </a:prstGeom>
          <a:noFill/>
          <a:ln w="9525">
            <a:noFill/>
            <a:miter lim="800000"/>
            <a:headEnd/>
            <a:tailEnd/>
          </a:ln>
          <a:effectLst/>
        </p:spPr>
        <p:txBody>
          <a:bodyPr/>
          <a:lst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a:lstStyle>
          <a:p>
            <a:pPr marL="457200" lvl="1" indent="0">
              <a:buFont typeface="Wingdings" pitchFamily="2" charset="2"/>
              <a:buNone/>
              <a:defRPr/>
            </a:pPr>
            <a:endParaRPr lang="en-US" sz="1200" dirty="0" smtClean="0"/>
          </a:p>
          <a:p>
            <a:pPr>
              <a:defRPr/>
            </a:pPr>
            <a:r>
              <a:rPr lang="en-US" dirty="0" smtClean="0"/>
              <a:t>Effluent Turbidity</a:t>
            </a:r>
          </a:p>
          <a:p>
            <a:pPr marL="0" indent="0">
              <a:buFont typeface="Wingdings" pitchFamily="2" charset="2"/>
              <a:buNone/>
              <a:defRPr/>
            </a:pPr>
            <a:endParaRPr lang="en-US" dirty="0" smtClean="0"/>
          </a:p>
          <a:p>
            <a:pPr lvl="1">
              <a:defRPr/>
            </a:pPr>
            <a:endParaRPr lang="en-US" dirty="0" smtClean="0"/>
          </a:p>
          <a:p>
            <a:pPr lvl="1">
              <a:defRPr/>
            </a:pP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grpId="1" nodeType="clickEffect">
                                  <p:stCondLst>
                                    <p:cond delay="0"/>
                                  </p:stCondLst>
                                  <p:childTnLst>
                                    <p:set>
                                      <p:cBhvr rctx="PPT">
                                        <p:cTn id="19" dur="indefinite"/>
                                        <p:tgtEl>
                                          <p:spTgt spid="3">
                                            <p:txEl>
                                              <p:pRg st="1" end="1"/>
                                            </p:txEl>
                                          </p:spTgt>
                                        </p:tgtEl>
                                        <p:attrNameLst>
                                          <p:attrName>style.opacity</p:attrName>
                                        </p:attrNameLst>
                                      </p:cBhvr>
                                      <p:to>
                                        <p:strVal val="0.25"/>
                                      </p:to>
                                    </p:set>
                                    <p:animEffect filter="image" prLst="opacity: 0.25">
                                      <p:cBhvr rctx="IE">
                                        <p:cTn id="20" dur="indefinite"/>
                                        <p:tgtEl>
                                          <p:spTgt spid="3">
                                            <p:txEl>
                                              <p:pRg st="1" end="1"/>
                                            </p:txEl>
                                          </p:spTgt>
                                        </p:tgtEl>
                                      </p:cBhvr>
                                    </p:animEffect>
                                  </p:childTnLst>
                                </p:cTn>
                              </p:par>
                              <p:par>
                                <p:cTn id="21" presetID="9" presetClass="emph" presetSubtype="0" nodeType="withEffect">
                                  <p:stCondLst>
                                    <p:cond delay="0"/>
                                  </p:stCondLst>
                                  <p:childTnLst>
                                    <p:set>
                                      <p:cBhvr rctx="PPT">
                                        <p:cTn id="22" dur="indefinite"/>
                                        <p:tgtEl>
                                          <p:spTgt spid="7"/>
                                        </p:tgtEl>
                                        <p:attrNameLst>
                                          <p:attrName>style.opacity</p:attrName>
                                        </p:attrNameLst>
                                      </p:cBhvr>
                                      <p:to>
                                        <p:strVal val="0.25"/>
                                      </p:to>
                                    </p:set>
                                    <p:animEffect filter="image" prLst="opacity: 0.25">
                                      <p:cBhvr rctx="IE">
                                        <p:cTn id="23" dur="indefinite"/>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P spid="3" grpId="1" build="p"/>
      <p:bldP spid="6" grpId="0" build="p" bldLvl="2"/>
    </p:bld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5400" cap="flat" cmpd="sng" algn="ctr">
          <a:solidFill>
            <a:srgbClr val="C00000"/>
          </a:solidFill>
          <a:prstDash val="solid"/>
          <a:round/>
          <a:headEnd type="none" w="lg" len="med"/>
          <a:tailEnd type="none" w="lg" len="med"/>
        </a:ln>
        <a:effectLst/>
      </a:spPr>
      <a:bodyPr vert="horz" wrap="square" lIns="91440" tIns="45720" rIns="91440" bIns="45720" numCol="1" rtlCol="0"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4143</TotalTime>
  <Words>1915</Words>
  <Application>Microsoft Macintosh PowerPoint</Application>
  <PresentationFormat>On-screen Show (4:3)</PresentationFormat>
  <Paragraphs>209</Paragraphs>
  <Slides>21</Slides>
  <Notes>18</Notes>
  <HiddenSlides>0</HiddenSlides>
  <MMClips>0</MMClips>
  <ScaleCrop>false</ScaleCrop>
  <HeadingPairs>
    <vt:vector size="4" baseType="variant">
      <vt:variant>
        <vt:lpstr>Design Template</vt:lpstr>
      </vt:variant>
      <vt:variant>
        <vt:i4>1</vt:i4>
      </vt:variant>
      <vt:variant>
        <vt:lpstr>Slide Titles</vt:lpstr>
      </vt:variant>
      <vt:variant>
        <vt:i4>21</vt:i4>
      </vt:variant>
    </vt:vector>
  </HeadingPairs>
  <TitlesOfParts>
    <vt:vector size="22" baseType="lpstr">
      <vt:lpstr>1_AguaClara the road</vt:lpstr>
      <vt:lpstr>Floc Sed Optimization Team</vt:lpstr>
      <vt:lpstr>Our Optimization Goals</vt:lpstr>
      <vt:lpstr>How Do We Meet Those Goals?</vt:lpstr>
      <vt:lpstr>What Are The Constraints?</vt:lpstr>
      <vt:lpstr>What We Ended Up With </vt:lpstr>
      <vt:lpstr>Original Order of Experiments</vt:lpstr>
      <vt:lpstr>New Approach</vt:lpstr>
      <vt:lpstr>Our Progress</vt:lpstr>
      <vt:lpstr>What We Are Interested In</vt:lpstr>
      <vt:lpstr>What We Did: Upflow Velocity</vt:lpstr>
      <vt:lpstr>What We Learnt</vt:lpstr>
      <vt:lpstr>What We Learnt</vt:lpstr>
      <vt:lpstr>What We Did: Floc Recycle</vt:lpstr>
      <vt:lpstr>What We Did: Floc Recycle</vt:lpstr>
      <vt:lpstr>What We Learnt</vt:lpstr>
      <vt:lpstr>What We Learnt</vt:lpstr>
      <vt:lpstr>What We Learnt</vt:lpstr>
      <vt:lpstr>What We Learnt</vt:lpstr>
      <vt:lpstr>What does all this mean?</vt:lpstr>
      <vt:lpstr>What’s Next?</vt:lpstr>
      <vt:lpstr>Thank You! Questions?    </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admin</cp:lastModifiedBy>
  <cp:revision>442</cp:revision>
  <dcterms:created xsi:type="dcterms:W3CDTF">2012-05-12T15:09:59Z</dcterms:created>
  <dcterms:modified xsi:type="dcterms:W3CDTF">2012-05-12T16:12:24Z</dcterms:modified>
</cp:coreProperties>
</file>