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3"/>
  </p:notesMasterIdLst>
  <p:sldIdLst>
    <p:sldId id="256" r:id="rId2"/>
  </p:sldIdLst>
  <p:sldSz cx="21945600" cy="32918400"/>
  <p:notesSz cx="6858000" cy="9144000"/>
  <p:defaultTextStyle>
    <a:defPPr>
      <a:defRPr lang="en-US"/>
    </a:defPPr>
    <a:lvl1pPr marL="0" algn="l" defTabSz="3135020" rtl="0" eaLnBrk="1" latinLnBrk="0" hangingPunct="1">
      <a:defRPr sz="6200" kern="1200">
        <a:solidFill>
          <a:schemeClr val="tx1"/>
        </a:solidFill>
        <a:latin typeface="+mn-lt"/>
        <a:ea typeface="+mn-ea"/>
        <a:cs typeface="+mn-cs"/>
      </a:defRPr>
    </a:lvl1pPr>
    <a:lvl2pPr marL="1567510" algn="l" defTabSz="3135020" rtl="0" eaLnBrk="1" latinLnBrk="0" hangingPunct="1">
      <a:defRPr sz="6200" kern="1200">
        <a:solidFill>
          <a:schemeClr val="tx1"/>
        </a:solidFill>
        <a:latin typeface="+mn-lt"/>
        <a:ea typeface="+mn-ea"/>
        <a:cs typeface="+mn-cs"/>
      </a:defRPr>
    </a:lvl2pPr>
    <a:lvl3pPr marL="3135020" algn="l" defTabSz="3135020" rtl="0" eaLnBrk="1" latinLnBrk="0" hangingPunct="1">
      <a:defRPr sz="6200" kern="1200">
        <a:solidFill>
          <a:schemeClr val="tx1"/>
        </a:solidFill>
        <a:latin typeface="+mn-lt"/>
        <a:ea typeface="+mn-ea"/>
        <a:cs typeface="+mn-cs"/>
      </a:defRPr>
    </a:lvl3pPr>
    <a:lvl4pPr marL="4702531" algn="l" defTabSz="3135020" rtl="0" eaLnBrk="1" latinLnBrk="0" hangingPunct="1">
      <a:defRPr sz="6200" kern="1200">
        <a:solidFill>
          <a:schemeClr val="tx1"/>
        </a:solidFill>
        <a:latin typeface="+mn-lt"/>
        <a:ea typeface="+mn-ea"/>
        <a:cs typeface="+mn-cs"/>
      </a:defRPr>
    </a:lvl4pPr>
    <a:lvl5pPr marL="6270041" algn="l" defTabSz="3135020" rtl="0" eaLnBrk="1" latinLnBrk="0" hangingPunct="1">
      <a:defRPr sz="6200" kern="1200">
        <a:solidFill>
          <a:schemeClr val="tx1"/>
        </a:solidFill>
        <a:latin typeface="+mn-lt"/>
        <a:ea typeface="+mn-ea"/>
        <a:cs typeface="+mn-cs"/>
      </a:defRPr>
    </a:lvl5pPr>
    <a:lvl6pPr marL="7837551" algn="l" defTabSz="3135020" rtl="0" eaLnBrk="1" latinLnBrk="0" hangingPunct="1">
      <a:defRPr sz="6200" kern="1200">
        <a:solidFill>
          <a:schemeClr val="tx1"/>
        </a:solidFill>
        <a:latin typeface="+mn-lt"/>
        <a:ea typeface="+mn-ea"/>
        <a:cs typeface="+mn-cs"/>
      </a:defRPr>
    </a:lvl6pPr>
    <a:lvl7pPr marL="9405061" algn="l" defTabSz="3135020" rtl="0" eaLnBrk="1" latinLnBrk="0" hangingPunct="1">
      <a:defRPr sz="6200" kern="1200">
        <a:solidFill>
          <a:schemeClr val="tx1"/>
        </a:solidFill>
        <a:latin typeface="+mn-lt"/>
        <a:ea typeface="+mn-ea"/>
        <a:cs typeface="+mn-cs"/>
      </a:defRPr>
    </a:lvl7pPr>
    <a:lvl8pPr marL="10972571" algn="l" defTabSz="3135020" rtl="0" eaLnBrk="1" latinLnBrk="0" hangingPunct="1">
      <a:defRPr sz="6200" kern="1200">
        <a:solidFill>
          <a:schemeClr val="tx1"/>
        </a:solidFill>
        <a:latin typeface="+mn-lt"/>
        <a:ea typeface="+mn-ea"/>
        <a:cs typeface="+mn-cs"/>
      </a:defRPr>
    </a:lvl8pPr>
    <a:lvl9pPr marL="12540082" algn="l" defTabSz="3135020" rtl="0" eaLnBrk="1" latinLnBrk="0" hangingPunct="1">
      <a:defRPr sz="6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75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50" d="100"/>
          <a:sy n="50" d="100"/>
        </p:scale>
        <p:origin x="-1434" y="1314"/>
      </p:cViewPr>
      <p:guideLst>
        <p:guide orient="horz" pos="10368"/>
        <p:guide pos="69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94FB7F-303A-4856-80A6-04E3FD28BA55}" type="datetimeFigureOut">
              <a:rPr lang="en-US" smtClean="0"/>
              <a:t>1/18/2012</a:t>
            </a:fld>
            <a:endParaRPr lang="en-US" dirty="0"/>
          </a:p>
        </p:txBody>
      </p:sp>
      <p:sp>
        <p:nvSpPr>
          <p:cNvPr id="4" name="Slide Image Placeholder 3"/>
          <p:cNvSpPr>
            <a:spLocks noGrp="1" noRot="1" noChangeAspect="1"/>
          </p:cNvSpPr>
          <p:nvPr>
            <p:ph type="sldImg" idx="2"/>
          </p:nvPr>
        </p:nvSpPr>
        <p:spPr>
          <a:xfrm>
            <a:off x="2286000" y="685800"/>
            <a:ext cx="228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4FB0E1-7D6E-4066-9B05-D76BC2A722A9}" type="slidenum">
              <a:rPr lang="en-US" smtClean="0"/>
              <a:t>‹#›</a:t>
            </a:fld>
            <a:endParaRPr lang="en-US" dirty="0"/>
          </a:p>
        </p:txBody>
      </p:sp>
    </p:spTree>
    <p:extLst>
      <p:ext uri="{BB962C8B-B14F-4D97-AF65-F5344CB8AC3E}">
        <p14:creationId xmlns:p14="http://schemas.microsoft.com/office/powerpoint/2010/main" val="719475935"/>
      </p:ext>
    </p:extLst>
  </p:cSld>
  <p:clrMap bg1="lt1" tx1="dk1" bg2="lt2" tx2="dk2" accent1="accent1" accent2="accent2" accent3="accent3" accent4="accent4" accent5="accent5" accent6="accent6" hlink="hlink" folHlink="folHlink"/>
  <p:notesStyle>
    <a:lvl1pPr marL="0" algn="l" defTabSz="3135020" rtl="0" eaLnBrk="1" latinLnBrk="0" hangingPunct="1">
      <a:defRPr sz="4100" kern="1200">
        <a:solidFill>
          <a:schemeClr val="tx1"/>
        </a:solidFill>
        <a:latin typeface="+mn-lt"/>
        <a:ea typeface="+mn-ea"/>
        <a:cs typeface="+mn-cs"/>
      </a:defRPr>
    </a:lvl1pPr>
    <a:lvl2pPr marL="1567510" algn="l" defTabSz="3135020" rtl="0" eaLnBrk="1" latinLnBrk="0" hangingPunct="1">
      <a:defRPr sz="4100" kern="1200">
        <a:solidFill>
          <a:schemeClr val="tx1"/>
        </a:solidFill>
        <a:latin typeface="+mn-lt"/>
        <a:ea typeface="+mn-ea"/>
        <a:cs typeface="+mn-cs"/>
      </a:defRPr>
    </a:lvl2pPr>
    <a:lvl3pPr marL="3135020" algn="l" defTabSz="3135020" rtl="0" eaLnBrk="1" latinLnBrk="0" hangingPunct="1">
      <a:defRPr sz="4100" kern="1200">
        <a:solidFill>
          <a:schemeClr val="tx1"/>
        </a:solidFill>
        <a:latin typeface="+mn-lt"/>
        <a:ea typeface="+mn-ea"/>
        <a:cs typeface="+mn-cs"/>
      </a:defRPr>
    </a:lvl3pPr>
    <a:lvl4pPr marL="4702531" algn="l" defTabSz="3135020" rtl="0" eaLnBrk="1" latinLnBrk="0" hangingPunct="1">
      <a:defRPr sz="4100" kern="1200">
        <a:solidFill>
          <a:schemeClr val="tx1"/>
        </a:solidFill>
        <a:latin typeface="+mn-lt"/>
        <a:ea typeface="+mn-ea"/>
        <a:cs typeface="+mn-cs"/>
      </a:defRPr>
    </a:lvl4pPr>
    <a:lvl5pPr marL="6270041" algn="l" defTabSz="3135020" rtl="0" eaLnBrk="1" latinLnBrk="0" hangingPunct="1">
      <a:defRPr sz="4100" kern="1200">
        <a:solidFill>
          <a:schemeClr val="tx1"/>
        </a:solidFill>
        <a:latin typeface="+mn-lt"/>
        <a:ea typeface="+mn-ea"/>
        <a:cs typeface="+mn-cs"/>
      </a:defRPr>
    </a:lvl5pPr>
    <a:lvl6pPr marL="7837551" algn="l" defTabSz="3135020" rtl="0" eaLnBrk="1" latinLnBrk="0" hangingPunct="1">
      <a:defRPr sz="4100" kern="1200">
        <a:solidFill>
          <a:schemeClr val="tx1"/>
        </a:solidFill>
        <a:latin typeface="+mn-lt"/>
        <a:ea typeface="+mn-ea"/>
        <a:cs typeface="+mn-cs"/>
      </a:defRPr>
    </a:lvl6pPr>
    <a:lvl7pPr marL="9405061" algn="l" defTabSz="3135020" rtl="0" eaLnBrk="1" latinLnBrk="0" hangingPunct="1">
      <a:defRPr sz="4100" kern="1200">
        <a:solidFill>
          <a:schemeClr val="tx1"/>
        </a:solidFill>
        <a:latin typeface="+mn-lt"/>
        <a:ea typeface="+mn-ea"/>
        <a:cs typeface="+mn-cs"/>
      </a:defRPr>
    </a:lvl7pPr>
    <a:lvl8pPr marL="10972571" algn="l" defTabSz="3135020" rtl="0" eaLnBrk="1" latinLnBrk="0" hangingPunct="1">
      <a:defRPr sz="4100" kern="1200">
        <a:solidFill>
          <a:schemeClr val="tx1"/>
        </a:solidFill>
        <a:latin typeface="+mn-lt"/>
        <a:ea typeface="+mn-ea"/>
        <a:cs typeface="+mn-cs"/>
      </a:defRPr>
    </a:lvl8pPr>
    <a:lvl9pPr marL="12540082" algn="l" defTabSz="3135020" rtl="0" eaLnBrk="1" latinLnBrk="0" hangingPunct="1">
      <a:defRPr sz="4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685800"/>
            <a:ext cx="228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FB0E1-7D6E-4066-9B05-D76BC2A722A9}" type="slidenum">
              <a:rPr lang="en-US" smtClean="0"/>
              <a:t>1</a:t>
            </a:fld>
            <a:endParaRPr lang="en-US" dirty="0"/>
          </a:p>
        </p:txBody>
      </p:sp>
    </p:spTree>
    <p:extLst>
      <p:ext uri="{BB962C8B-B14F-4D97-AF65-F5344CB8AC3E}">
        <p14:creationId xmlns:p14="http://schemas.microsoft.com/office/powerpoint/2010/main" val="3135299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12984438" y="18288002"/>
            <a:ext cx="8961166" cy="4372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4" name="Rectangle 23"/>
          <p:cNvSpPr/>
          <p:nvPr/>
        </p:nvSpPr>
        <p:spPr>
          <a:xfrm flipV="1">
            <a:off x="12984481" y="18705648"/>
            <a:ext cx="8961122" cy="92171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5" name="Rectangle 24"/>
          <p:cNvSpPr/>
          <p:nvPr/>
        </p:nvSpPr>
        <p:spPr>
          <a:xfrm flipV="1">
            <a:off x="12984481" y="19752802"/>
            <a:ext cx="8961122" cy="43891"/>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6" name="Rectangle 25"/>
          <p:cNvSpPr/>
          <p:nvPr/>
        </p:nvSpPr>
        <p:spPr>
          <a:xfrm flipV="1">
            <a:off x="12984480" y="19989135"/>
            <a:ext cx="4718304" cy="87782"/>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7" name="Rectangle 26"/>
          <p:cNvSpPr/>
          <p:nvPr/>
        </p:nvSpPr>
        <p:spPr>
          <a:xfrm flipV="1">
            <a:off x="12984480" y="20157946"/>
            <a:ext cx="4718304" cy="43891"/>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useBgFill="1">
        <p:nvSpPr>
          <p:cNvPr id="30" name="Rounded Rectangle 29"/>
          <p:cNvSpPr/>
          <p:nvPr/>
        </p:nvSpPr>
        <p:spPr bwMode="white">
          <a:xfrm>
            <a:off x="12984480" y="19019520"/>
            <a:ext cx="7351776" cy="1316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useBgFill="1">
        <p:nvSpPr>
          <p:cNvPr id="31" name="Rounded Rectangle 30"/>
          <p:cNvSpPr/>
          <p:nvPr/>
        </p:nvSpPr>
        <p:spPr bwMode="white">
          <a:xfrm>
            <a:off x="17703617" y="19492718"/>
            <a:ext cx="3840480" cy="17556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7" name="Rectangle 6"/>
          <p:cNvSpPr/>
          <p:nvPr/>
        </p:nvSpPr>
        <p:spPr>
          <a:xfrm>
            <a:off x="2" y="17518378"/>
            <a:ext cx="21945600" cy="117201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10" name="Rectangle 9"/>
          <p:cNvSpPr/>
          <p:nvPr/>
        </p:nvSpPr>
        <p:spPr>
          <a:xfrm>
            <a:off x="1" y="17642532"/>
            <a:ext cx="21945602" cy="6752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11" name="Rectangle 10"/>
          <p:cNvSpPr/>
          <p:nvPr/>
        </p:nvSpPr>
        <p:spPr>
          <a:xfrm flipV="1">
            <a:off x="15393722" y="17486832"/>
            <a:ext cx="6551880" cy="1192474"/>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19" name="Rectangle 18"/>
          <p:cNvSpPr/>
          <p:nvPr/>
        </p:nvSpPr>
        <p:spPr>
          <a:xfrm>
            <a:off x="0" y="0"/>
            <a:ext cx="21945600" cy="1776816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8" name="Title 7"/>
          <p:cNvSpPr>
            <a:spLocks noGrp="1"/>
          </p:cNvSpPr>
          <p:nvPr>
            <p:ph type="ctrTitle"/>
          </p:nvPr>
        </p:nvSpPr>
        <p:spPr>
          <a:xfrm>
            <a:off x="1097280" y="11529060"/>
            <a:ext cx="20299680" cy="7056120"/>
          </a:xfrm>
        </p:spPr>
        <p:txBody>
          <a:bodyPr anchor="b"/>
          <a:lstStyle>
            <a:lvl1pPr>
              <a:defRPr sz="151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097280" y="18719702"/>
            <a:ext cx="11887200" cy="8412480"/>
          </a:xfrm>
        </p:spPr>
        <p:txBody>
          <a:bodyPr/>
          <a:lstStyle>
            <a:lvl1pPr marL="219451" indent="0" algn="l">
              <a:buNone/>
              <a:defRPr sz="8200">
                <a:solidFill>
                  <a:schemeClr val="tx2"/>
                </a:solidFill>
              </a:defRPr>
            </a:lvl1pPr>
            <a:lvl2pPr marL="1567510" indent="0" algn="ctr">
              <a:buNone/>
            </a:lvl2pPr>
            <a:lvl3pPr marL="3135020" indent="0" algn="ctr">
              <a:buNone/>
            </a:lvl3pPr>
            <a:lvl4pPr marL="4702531" indent="0" algn="ctr">
              <a:buNone/>
            </a:lvl4pPr>
            <a:lvl5pPr marL="6270041" indent="0" algn="ctr">
              <a:buNone/>
            </a:lvl5pPr>
            <a:lvl6pPr marL="7837551" indent="0" algn="ctr">
              <a:buNone/>
            </a:lvl6pPr>
            <a:lvl7pPr marL="9405061" indent="0" algn="ctr">
              <a:buNone/>
            </a:lvl7pPr>
            <a:lvl8pPr marL="10972571" indent="0" algn="ctr">
              <a:buNone/>
            </a:lvl8pPr>
            <a:lvl9pPr marL="12540082"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6093440" y="20189952"/>
            <a:ext cx="2304288" cy="2194560"/>
          </a:xfrm>
        </p:spPr>
        <p:txBody>
          <a:bodyPr/>
          <a:lstStyle/>
          <a:p>
            <a:fld id="{F8EC4AD9-B626-45AE-92E9-69FD8C7C5305}" type="datetimeFigureOut">
              <a:rPr lang="en-US" smtClean="0"/>
              <a:t>1/18/2012</a:t>
            </a:fld>
            <a:endParaRPr lang="en-US" dirty="0"/>
          </a:p>
        </p:txBody>
      </p:sp>
      <p:sp>
        <p:nvSpPr>
          <p:cNvPr id="17" name="Footer Placeholder 16"/>
          <p:cNvSpPr>
            <a:spLocks noGrp="1"/>
          </p:cNvSpPr>
          <p:nvPr>
            <p:ph type="ftr" sz="quarter" idx="11"/>
          </p:nvPr>
        </p:nvSpPr>
        <p:spPr>
          <a:xfrm>
            <a:off x="12984480" y="20185382"/>
            <a:ext cx="3108960" cy="2194560"/>
          </a:xfrm>
        </p:spPr>
        <p:txBody>
          <a:bodyPr/>
          <a:lstStyle/>
          <a:p>
            <a:endParaRPr lang="en-US" dirty="0"/>
          </a:p>
        </p:txBody>
      </p:sp>
      <p:sp>
        <p:nvSpPr>
          <p:cNvPr id="29" name="Slide Number Placeholder 28"/>
          <p:cNvSpPr>
            <a:spLocks noGrp="1"/>
          </p:cNvSpPr>
          <p:nvPr>
            <p:ph type="sldNum" sz="quarter" idx="12"/>
          </p:nvPr>
        </p:nvSpPr>
        <p:spPr>
          <a:xfrm>
            <a:off x="19968211" y="5453"/>
            <a:ext cx="1794509" cy="1755648"/>
          </a:xfrm>
        </p:spPr>
        <p:txBody>
          <a:bodyPr/>
          <a:lstStyle>
            <a:lvl1pPr algn="r">
              <a:defRPr sz="6200">
                <a:solidFill>
                  <a:schemeClr val="bg1"/>
                </a:solidFill>
              </a:defRPr>
            </a:lvl1pPr>
          </a:lstStyle>
          <a:p>
            <a:fld id="{F9C51C75-3211-46BF-A2D2-DDCFE7F2C37F}"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276320" y="5486400"/>
            <a:ext cx="4572000" cy="2633472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097280" y="5486400"/>
            <a:ext cx="14996160" cy="2633472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33551" y="9509762"/>
            <a:ext cx="18653760" cy="6537960"/>
          </a:xfrm>
        </p:spPr>
        <p:txBody>
          <a:bodyPr anchor="b">
            <a:noAutofit/>
          </a:bodyPr>
          <a:lstStyle>
            <a:lvl1pPr algn="l">
              <a:buNone/>
              <a:defRPr sz="147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733551" y="16162022"/>
            <a:ext cx="18653760" cy="7246618"/>
          </a:xfrm>
        </p:spPr>
        <p:txBody>
          <a:bodyPr anchor="t"/>
          <a:lstStyle>
            <a:lvl1pPr marL="156751" indent="0">
              <a:buNone/>
              <a:defRPr sz="7200" b="0">
                <a:solidFill>
                  <a:schemeClr val="tx2"/>
                </a:solidFill>
              </a:defRPr>
            </a:lvl1pPr>
            <a:lvl2pPr>
              <a:buNone/>
              <a:defRPr sz="6200">
                <a:solidFill>
                  <a:schemeClr val="tx1">
                    <a:tint val="75000"/>
                  </a:schemeClr>
                </a:solidFill>
              </a:defRPr>
            </a:lvl2pPr>
            <a:lvl3pPr>
              <a:buNone/>
              <a:defRPr sz="5500">
                <a:solidFill>
                  <a:schemeClr val="tx1">
                    <a:tint val="75000"/>
                  </a:schemeClr>
                </a:solidFill>
              </a:defRPr>
            </a:lvl3pPr>
            <a:lvl4pPr>
              <a:buNone/>
              <a:defRPr sz="4800">
                <a:solidFill>
                  <a:schemeClr val="tx1">
                    <a:tint val="75000"/>
                  </a:schemeClr>
                </a:solidFill>
              </a:defRPr>
            </a:lvl4pPr>
            <a:lvl5pPr>
              <a:buNone/>
              <a:defRPr sz="48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097280" y="10797238"/>
            <a:ext cx="9692640" cy="21724622"/>
          </a:xfrm>
        </p:spPr>
        <p:txBody>
          <a:bodyPr/>
          <a:lstStyle>
            <a:lvl1pPr>
              <a:defRPr sz="6900"/>
            </a:lvl1pPr>
            <a:lvl2pPr>
              <a:defRPr sz="6500"/>
            </a:lvl2pPr>
            <a:lvl3pPr>
              <a:defRPr sz="6200"/>
            </a:lvl3pPr>
            <a:lvl4pPr>
              <a:defRPr sz="6200"/>
            </a:lvl4pPr>
            <a:lvl5pPr>
              <a:defRPr sz="6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11155680" y="10797238"/>
            <a:ext cx="9692640" cy="21724622"/>
          </a:xfrm>
        </p:spPr>
        <p:txBody>
          <a:bodyPr/>
          <a:lstStyle>
            <a:lvl1pPr>
              <a:defRPr sz="6900"/>
            </a:lvl1pPr>
            <a:lvl2pPr>
              <a:defRPr sz="6500"/>
            </a:lvl2pPr>
            <a:lvl3pPr>
              <a:defRPr sz="6200"/>
            </a:lvl3pPr>
            <a:lvl4pPr>
              <a:defRPr sz="6200"/>
            </a:lvl4pPr>
            <a:lvl5pPr>
              <a:defRPr sz="6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400"/>
            <a:ext cx="20116800" cy="5135270"/>
          </a:xfrm>
        </p:spPr>
        <p:txBody>
          <a:bodyPr anchor="ctr"/>
          <a:lstStyle>
            <a:lvl1pPr>
              <a:defRPr sz="137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0775856"/>
            <a:ext cx="9699955" cy="2194560"/>
          </a:xfrm>
          <a:solidFill>
            <a:schemeClr val="accent2">
              <a:satMod val="150000"/>
              <a:alpha val="25000"/>
            </a:schemeClr>
          </a:solidFill>
          <a:ln w="12700">
            <a:solidFill>
              <a:schemeClr val="accent2"/>
            </a:solidFill>
          </a:ln>
        </p:spPr>
        <p:txBody>
          <a:bodyPr anchor="ctr">
            <a:noAutofit/>
          </a:bodyPr>
          <a:lstStyle>
            <a:lvl1pPr marL="156751" indent="0">
              <a:buNone/>
              <a:defRPr sz="6500" b="1">
                <a:solidFill>
                  <a:schemeClr val="tx1">
                    <a:tint val="95000"/>
                  </a:schemeClr>
                </a:solidFill>
              </a:defRPr>
            </a:lvl1pPr>
            <a:lvl2pPr>
              <a:buNone/>
              <a:defRPr sz="6900" b="1"/>
            </a:lvl2pPr>
            <a:lvl3pPr>
              <a:buNone/>
              <a:defRPr sz="6200" b="1"/>
            </a:lvl3pPr>
            <a:lvl4pPr>
              <a:buNone/>
              <a:defRPr sz="5500" b="1"/>
            </a:lvl4pPr>
            <a:lvl5pPr>
              <a:buNone/>
              <a:defRPr sz="55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1330941" y="10775856"/>
            <a:ext cx="9700260" cy="2194560"/>
          </a:xfrm>
          <a:solidFill>
            <a:schemeClr val="accent2">
              <a:satMod val="150000"/>
              <a:alpha val="25000"/>
            </a:schemeClr>
          </a:solidFill>
          <a:ln w="12700">
            <a:solidFill>
              <a:schemeClr val="accent2"/>
            </a:solidFill>
          </a:ln>
        </p:spPr>
        <p:txBody>
          <a:bodyPr anchor="ctr">
            <a:noAutofit/>
          </a:bodyPr>
          <a:lstStyle>
            <a:lvl1pPr marL="156751" indent="0">
              <a:buNone/>
              <a:defRPr sz="6500" b="1">
                <a:solidFill>
                  <a:schemeClr val="tx1">
                    <a:tint val="95000"/>
                  </a:schemeClr>
                </a:solidFill>
              </a:defRPr>
            </a:lvl1pPr>
            <a:lvl2pPr>
              <a:buNone/>
              <a:defRPr sz="6900" b="1"/>
            </a:lvl2pPr>
            <a:lvl3pPr>
              <a:buNone/>
              <a:defRPr sz="6200" b="1"/>
            </a:lvl3pPr>
            <a:lvl4pPr>
              <a:buNone/>
              <a:defRPr sz="5500" b="1"/>
            </a:lvl4pPr>
            <a:lvl5pPr>
              <a:buNone/>
              <a:defRPr sz="55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914400" y="13000891"/>
            <a:ext cx="9699955" cy="18653760"/>
          </a:xfrm>
        </p:spPr>
        <p:txBody>
          <a:bodyPr/>
          <a:lstStyle>
            <a:lvl1pPr>
              <a:defRPr sz="6900"/>
            </a:lvl1pPr>
            <a:lvl2pPr>
              <a:defRPr sz="6900"/>
            </a:lvl2pPr>
            <a:lvl3pPr>
              <a:defRPr sz="6200"/>
            </a:lvl3pPr>
            <a:lvl4pPr>
              <a:defRPr sz="5500"/>
            </a:lvl4pPr>
            <a:lvl5pPr>
              <a:defRPr sz="55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11323931" y="13000891"/>
            <a:ext cx="9700260" cy="18653760"/>
          </a:xfrm>
        </p:spPr>
        <p:txBody>
          <a:bodyPr/>
          <a:lstStyle>
            <a:lvl1pPr>
              <a:defRPr sz="6900"/>
            </a:lvl1pPr>
            <a:lvl2pPr>
              <a:defRPr sz="6900"/>
            </a:lvl2pPr>
            <a:lvl3pPr>
              <a:defRPr sz="6200"/>
            </a:lvl3pPr>
            <a:lvl4pPr>
              <a:defRPr sz="5500"/>
            </a:lvl4pPr>
            <a:lvl5pPr>
              <a:defRPr sz="55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F8EC4AD9-B626-45AE-92E9-69FD8C7C5305}" type="datetimeFigureOut">
              <a:rPr lang="en-US" smtClean="0"/>
              <a:t>1/18/2012</a:t>
            </a:fld>
            <a:endParaRPr lang="en-US" dirty="0"/>
          </a:p>
        </p:txBody>
      </p:sp>
      <p:sp>
        <p:nvSpPr>
          <p:cNvPr id="27" name="Slide Number Placeholder 26"/>
          <p:cNvSpPr>
            <a:spLocks noGrp="1"/>
          </p:cNvSpPr>
          <p:nvPr>
            <p:ph type="sldNum" sz="quarter" idx="11"/>
          </p:nvPr>
        </p:nvSpPr>
        <p:spPr/>
        <p:txBody>
          <a:bodyPr rtlCol="0"/>
          <a:lstStyle/>
          <a:p>
            <a:fld id="{F9C51C75-3211-46BF-A2D2-DDCFE7F2C37F}" type="slidenum">
              <a:rPr lang="en-US" smtClean="0"/>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5486400"/>
            <a:ext cx="19751040" cy="5135270"/>
          </a:xfrm>
        </p:spPr>
        <p:txBody>
          <a:bodyPr anchor="ctr"/>
          <a:lstStyle>
            <a:lvl1pPr>
              <a:defRPr sz="137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15800832" y="2940710"/>
            <a:ext cx="2297434" cy="2194560"/>
          </a:xfrm>
        </p:spPr>
        <p:txBody>
          <a:bodyPr/>
          <a:lstStyle/>
          <a:p>
            <a:fld id="{F8EC4AD9-B626-45AE-92E9-69FD8C7C5305}" type="datetimeFigureOut">
              <a:rPr lang="en-US" smtClean="0"/>
              <a:t>1/18/2012</a:t>
            </a:fld>
            <a:endParaRPr lang="en-US" dirty="0"/>
          </a:p>
        </p:txBody>
      </p:sp>
      <p:sp>
        <p:nvSpPr>
          <p:cNvPr id="4" name="Footer Placeholder 3"/>
          <p:cNvSpPr>
            <a:spLocks noGrp="1"/>
          </p:cNvSpPr>
          <p:nvPr>
            <p:ph type="ftr" sz="quarter" idx="11"/>
          </p:nvPr>
        </p:nvSpPr>
        <p:spPr>
          <a:xfrm>
            <a:off x="12618720" y="2940710"/>
            <a:ext cx="3182112" cy="2194560"/>
          </a:xfrm>
        </p:spPr>
        <p:txBody>
          <a:bodyPr/>
          <a:lstStyle/>
          <a:p>
            <a:endParaRPr lang="en-US" dirty="0"/>
          </a:p>
        </p:txBody>
      </p:sp>
      <p:sp>
        <p:nvSpPr>
          <p:cNvPr id="5" name="Slide Number Placeholder 4"/>
          <p:cNvSpPr>
            <a:spLocks noGrp="1"/>
          </p:cNvSpPr>
          <p:nvPr>
            <p:ph type="sldNum" sz="quarter" idx="12"/>
          </p:nvPr>
        </p:nvSpPr>
        <p:spPr>
          <a:xfrm>
            <a:off x="19619366" y="10906"/>
            <a:ext cx="1828800" cy="1755648"/>
          </a:xfrm>
        </p:spPr>
        <p:txBody>
          <a:bodyPr/>
          <a:lstStyle/>
          <a:p>
            <a:fld id="{F9C51C75-3211-46BF-A2D2-DDCFE7F2C37F}"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848390" y="5289456"/>
            <a:ext cx="8119872" cy="4213555"/>
          </a:xfrm>
        </p:spPr>
        <p:txBody>
          <a:bodyPr anchor="b"/>
          <a:lstStyle>
            <a:lvl1pPr algn="l">
              <a:buNone/>
              <a:defRPr sz="62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848390" y="9651490"/>
            <a:ext cx="8119872" cy="22165056"/>
          </a:xfrm>
        </p:spPr>
        <p:txBody>
          <a:bodyPr/>
          <a:lstStyle>
            <a:lvl1pPr marL="31350" indent="0">
              <a:buNone/>
              <a:defRPr sz="4800"/>
            </a:lvl1pPr>
            <a:lvl2pPr>
              <a:buNone/>
              <a:defRPr sz="4100"/>
            </a:lvl2pPr>
            <a:lvl3pPr>
              <a:buNone/>
              <a:defRPr sz="3400"/>
            </a:lvl3pPr>
            <a:lvl4pPr>
              <a:buNone/>
              <a:defRPr sz="3100"/>
            </a:lvl4pPr>
            <a:lvl5pPr>
              <a:buNone/>
              <a:defRPr sz="31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760" y="3726178"/>
            <a:ext cx="12245645" cy="28090368"/>
          </a:xfrm>
        </p:spPr>
        <p:txBody>
          <a:bodyPr/>
          <a:lstStyle>
            <a:lvl1pPr>
              <a:defRPr sz="11000"/>
            </a:lvl1pPr>
            <a:lvl2pPr>
              <a:defRPr sz="9600"/>
            </a:lvl2pPr>
            <a:lvl3pPr>
              <a:defRPr sz="8200"/>
            </a:lvl3pPr>
            <a:lvl4pPr>
              <a:defRPr sz="6900"/>
            </a:lvl4pPr>
            <a:lvl5pPr>
              <a:defRPr sz="69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57043" y="5323970"/>
            <a:ext cx="1408327" cy="22471858"/>
          </a:xfrm>
        </p:spPr>
        <p:txBody>
          <a:bodyPr vert="vert270" lIns="156751" tIns="0" rIns="156751" anchor="t"/>
          <a:lstStyle>
            <a:lvl1pPr algn="ctr">
              <a:buNone/>
              <a:defRPr sz="69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968810" y="5486400"/>
            <a:ext cx="10972800" cy="219456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110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4612263" y="15716681"/>
            <a:ext cx="6217920" cy="12079147"/>
          </a:xfrm>
        </p:spPr>
        <p:txBody>
          <a:bodyPr lIns="0" tIns="0" rIns="156751" anchor="t"/>
          <a:lstStyle>
            <a:lvl1pPr marL="0" indent="0">
              <a:lnSpc>
                <a:spcPct val="100000"/>
              </a:lnSpc>
              <a:spcBef>
                <a:spcPts val="0"/>
              </a:spcBef>
              <a:buFontTx/>
              <a:buNone/>
              <a:defRPr sz="4500"/>
            </a:lvl1pPr>
            <a:lvl2pPr>
              <a:buFontTx/>
              <a:buNone/>
              <a:defRPr sz="4100"/>
            </a:lvl2pPr>
            <a:lvl3pPr>
              <a:buFontTx/>
              <a:buNone/>
              <a:defRPr sz="3400"/>
            </a:lvl3pPr>
            <a:lvl4pPr>
              <a:buFontTx/>
              <a:buNone/>
              <a:defRPr sz="3100"/>
            </a:lvl4pPr>
            <a:lvl5pPr>
              <a:buFontTx/>
              <a:buNone/>
              <a:defRPr sz="31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8EC4AD9-B626-45AE-92E9-69FD8C7C5305}" type="datetimeFigureOut">
              <a:rPr lang="en-US" smtClean="0"/>
              <a:t>1/18/2012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C51C75-3211-46BF-A2D2-DDCFE7F2C37F}"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2" y="1760729"/>
            <a:ext cx="21945600" cy="40515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9" name="Rectangle 28"/>
          <p:cNvSpPr/>
          <p:nvPr/>
        </p:nvSpPr>
        <p:spPr>
          <a:xfrm>
            <a:off x="0" y="-2"/>
            <a:ext cx="21945600" cy="1491182"/>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0" name="Rectangle 29"/>
          <p:cNvSpPr/>
          <p:nvPr/>
        </p:nvSpPr>
        <p:spPr>
          <a:xfrm>
            <a:off x="1" y="1479727"/>
            <a:ext cx="21945602" cy="43891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1" name="Rectangle 30"/>
          <p:cNvSpPr/>
          <p:nvPr/>
        </p:nvSpPr>
        <p:spPr>
          <a:xfrm flipV="1">
            <a:off x="12984438" y="1729183"/>
            <a:ext cx="8961166" cy="4372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2" name="Rectangle 31"/>
          <p:cNvSpPr/>
          <p:nvPr/>
        </p:nvSpPr>
        <p:spPr>
          <a:xfrm flipV="1">
            <a:off x="12984481" y="2112540"/>
            <a:ext cx="8961122" cy="86416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useBgFill="1">
        <p:nvSpPr>
          <p:cNvPr id="33" name="Rounded Rectangle 32"/>
          <p:cNvSpPr/>
          <p:nvPr/>
        </p:nvSpPr>
        <p:spPr bwMode="white">
          <a:xfrm>
            <a:off x="12977614" y="2388019"/>
            <a:ext cx="7351776" cy="1316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useBgFill="1">
        <p:nvSpPr>
          <p:cNvPr id="34" name="Rounded Rectangle 33"/>
          <p:cNvSpPr/>
          <p:nvPr/>
        </p:nvSpPr>
        <p:spPr bwMode="white">
          <a:xfrm>
            <a:off x="17696750" y="2826926"/>
            <a:ext cx="3840480" cy="17556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5" name="Rectangle 34"/>
          <p:cNvSpPr/>
          <p:nvPr/>
        </p:nvSpPr>
        <p:spPr bwMode="invGray">
          <a:xfrm>
            <a:off x="21803919" y="-9605"/>
            <a:ext cx="138302" cy="298460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6" name="Rectangle 35"/>
          <p:cNvSpPr/>
          <p:nvPr/>
        </p:nvSpPr>
        <p:spPr bwMode="invGray">
          <a:xfrm>
            <a:off x="21706754" y="-9605"/>
            <a:ext cx="65837" cy="298460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7" name="Rectangle 36"/>
          <p:cNvSpPr/>
          <p:nvPr/>
        </p:nvSpPr>
        <p:spPr bwMode="invGray">
          <a:xfrm>
            <a:off x="21661027" y="-9605"/>
            <a:ext cx="21946" cy="298460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8" name="Rectangle 37"/>
          <p:cNvSpPr/>
          <p:nvPr/>
        </p:nvSpPr>
        <p:spPr bwMode="invGray">
          <a:xfrm>
            <a:off x="21541015" y="-9605"/>
            <a:ext cx="65837" cy="298460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39" name="Rectangle 38"/>
          <p:cNvSpPr/>
          <p:nvPr/>
        </p:nvSpPr>
        <p:spPr bwMode="invGray">
          <a:xfrm>
            <a:off x="21397625" y="1824"/>
            <a:ext cx="131674" cy="2809037"/>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40" name="Rectangle 39"/>
          <p:cNvSpPr/>
          <p:nvPr/>
        </p:nvSpPr>
        <p:spPr bwMode="invGray">
          <a:xfrm>
            <a:off x="21296340" y="1824"/>
            <a:ext cx="21946" cy="2809037"/>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313502" tIns="156751" rIns="313502" bIns="156751" anchor="ctr"/>
          <a:lstStyle/>
          <a:p>
            <a:pPr algn="ctr" eaLnBrk="1" latinLnBrk="0" hangingPunct="1"/>
            <a:endParaRPr kumimoji="0" lang="en-US" dirty="0"/>
          </a:p>
        </p:txBody>
      </p:sp>
      <p:sp>
        <p:nvSpPr>
          <p:cNvPr id="22" name="Title Placeholder 21"/>
          <p:cNvSpPr>
            <a:spLocks noGrp="1"/>
          </p:cNvSpPr>
          <p:nvPr>
            <p:ph type="title"/>
          </p:nvPr>
        </p:nvSpPr>
        <p:spPr>
          <a:xfrm>
            <a:off x="1097280" y="5486400"/>
            <a:ext cx="19751040" cy="5120640"/>
          </a:xfrm>
          <a:prstGeom prst="rect">
            <a:avLst/>
          </a:prstGeom>
        </p:spPr>
        <p:txBody>
          <a:bodyPr vert="horz" lIns="313502" tIns="156751" rIns="313502" bIns="156751"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097280" y="10797235"/>
            <a:ext cx="19751040" cy="20760538"/>
          </a:xfrm>
          <a:prstGeom prst="rect">
            <a:avLst/>
          </a:prstGeom>
        </p:spPr>
        <p:txBody>
          <a:bodyPr vert="horz" lIns="313502" tIns="156751" rIns="313502" bIns="156751">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15807686" y="2940710"/>
            <a:ext cx="2297434" cy="2194560"/>
          </a:xfrm>
          <a:prstGeom prst="rect">
            <a:avLst/>
          </a:prstGeom>
        </p:spPr>
        <p:txBody>
          <a:bodyPr vert="horz" lIns="313502" tIns="156751" rIns="313502" bIns="156751"/>
          <a:lstStyle>
            <a:lvl1pPr algn="l" eaLnBrk="1" latinLnBrk="0" hangingPunct="1">
              <a:defRPr kumimoji="0" sz="2700">
                <a:solidFill>
                  <a:schemeClr val="accent2"/>
                </a:solidFill>
              </a:defRPr>
            </a:lvl1pPr>
          </a:lstStyle>
          <a:p>
            <a:fld id="{F8EC4AD9-B626-45AE-92E9-69FD8C7C5305}" type="datetimeFigureOut">
              <a:rPr lang="en-US" smtClean="0"/>
              <a:t>1/18/2012</a:t>
            </a:fld>
            <a:endParaRPr lang="en-US" dirty="0"/>
          </a:p>
        </p:txBody>
      </p:sp>
      <p:sp>
        <p:nvSpPr>
          <p:cNvPr id="3" name="Footer Placeholder 2"/>
          <p:cNvSpPr>
            <a:spLocks noGrp="1"/>
          </p:cNvSpPr>
          <p:nvPr>
            <p:ph type="ftr" sz="quarter" idx="3"/>
          </p:nvPr>
        </p:nvSpPr>
        <p:spPr>
          <a:xfrm>
            <a:off x="12618720" y="2940710"/>
            <a:ext cx="3182112" cy="2194560"/>
          </a:xfrm>
          <a:prstGeom prst="rect">
            <a:avLst/>
          </a:prstGeom>
        </p:spPr>
        <p:txBody>
          <a:bodyPr vert="horz" lIns="313502" tIns="156751" rIns="313502" bIns="156751"/>
          <a:lstStyle>
            <a:lvl1pPr algn="r" eaLnBrk="1" latinLnBrk="0" hangingPunct="1">
              <a:defRPr kumimoji="0" sz="2700">
                <a:solidFill>
                  <a:schemeClr val="accent2"/>
                </a:solidFill>
              </a:defRPr>
            </a:lvl1pPr>
          </a:lstStyle>
          <a:p>
            <a:endParaRPr lang="en-US" dirty="0"/>
          </a:p>
        </p:txBody>
      </p:sp>
      <p:sp>
        <p:nvSpPr>
          <p:cNvPr id="23" name="Slide Number Placeholder 22"/>
          <p:cNvSpPr>
            <a:spLocks noGrp="1"/>
          </p:cNvSpPr>
          <p:nvPr>
            <p:ph type="sldNum" sz="quarter" idx="4"/>
          </p:nvPr>
        </p:nvSpPr>
        <p:spPr>
          <a:xfrm>
            <a:off x="19619366" y="10906"/>
            <a:ext cx="1828800" cy="1755648"/>
          </a:xfrm>
          <a:prstGeom prst="rect">
            <a:avLst/>
          </a:prstGeom>
        </p:spPr>
        <p:txBody>
          <a:bodyPr vert="horz" lIns="313502" tIns="156751" rIns="313502" bIns="156751" anchor="b"/>
          <a:lstStyle>
            <a:lvl1pPr algn="r" eaLnBrk="1" latinLnBrk="0" hangingPunct="1">
              <a:defRPr kumimoji="0" sz="6200">
                <a:solidFill>
                  <a:srgbClr val="FFFFFF"/>
                </a:solidFill>
              </a:defRPr>
            </a:lvl1pPr>
          </a:lstStyle>
          <a:p>
            <a:fld id="{F9C51C75-3211-46BF-A2D2-DDCFE7F2C37F}"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13700" kern="1200">
          <a:solidFill>
            <a:schemeClr val="tx2"/>
          </a:solidFill>
          <a:latin typeface="+mj-lt"/>
          <a:ea typeface="+mj-ea"/>
          <a:cs typeface="+mj-cs"/>
        </a:defRPr>
      </a:lvl1pPr>
    </p:titleStyle>
    <p:bodyStyle>
      <a:lvl1pPr marL="1254008" indent="-877806" algn="l" rtl="0" eaLnBrk="1" latinLnBrk="0" hangingPunct="1">
        <a:spcBef>
          <a:spcPts val="1029"/>
        </a:spcBef>
        <a:buClr>
          <a:schemeClr val="accent3"/>
        </a:buClr>
        <a:buFont typeface="Georgia"/>
        <a:buChar char="•"/>
        <a:defRPr kumimoji="0" sz="9600" kern="1200">
          <a:solidFill>
            <a:schemeClr val="tx1"/>
          </a:solidFill>
          <a:latin typeface="+mn-lt"/>
          <a:ea typeface="+mn-ea"/>
          <a:cs typeface="+mn-cs"/>
        </a:defRPr>
      </a:lvl1pPr>
      <a:lvl2pPr marL="2257215" indent="-846456" algn="l" rtl="0" eaLnBrk="1" latinLnBrk="0" hangingPunct="1">
        <a:spcBef>
          <a:spcPts val="1029"/>
        </a:spcBef>
        <a:buClr>
          <a:schemeClr val="accent2"/>
        </a:buClr>
        <a:buFont typeface="Georgia"/>
        <a:buChar char="▫"/>
        <a:defRPr kumimoji="0" sz="8900" kern="1200">
          <a:solidFill>
            <a:schemeClr val="accent2"/>
          </a:solidFill>
          <a:latin typeface="+mn-lt"/>
          <a:ea typeface="+mn-ea"/>
          <a:cs typeface="+mn-cs"/>
        </a:defRPr>
      </a:lvl2pPr>
      <a:lvl3pPr marL="3166371" indent="-752405" algn="l" rtl="0" eaLnBrk="1" latinLnBrk="0" hangingPunct="1">
        <a:spcBef>
          <a:spcPts val="1029"/>
        </a:spcBef>
        <a:buClr>
          <a:schemeClr val="accent1"/>
        </a:buClr>
        <a:buFont typeface="Wingdings 2"/>
        <a:buChar char=""/>
        <a:defRPr kumimoji="0" sz="8200" kern="1200">
          <a:solidFill>
            <a:schemeClr val="accent1"/>
          </a:solidFill>
          <a:latin typeface="+mn-lt"/>
          <a:ea typeface="+mn-ea"/>
          <a:cs typeface="+mn-cs"/>
        </a:defRPr>
      </a:lvl3pPr>
      <a:lvl4pPr marL="4044176" indent="-689704" algn="l" rtl="0" eaLnBrk="1" latinLnBrk="0" hangingPunct="1">
        <a:spcBef>
          <a:spcPts val="1029"/>
        </a:spcBef>
        <a:buClr>
          <a:schemeClr val="accent1"/>
        </a:buClr>
        <a:buFont typeface="Wingdings 2"/>
        <a:buChar char=""/>
        <a:defRPr kumimoji="0" sz="7500" kern="1200">
          <a:solidFill>
            <a:schemeClr val="accent1"/>
          </a:solidFill>
          <a:latin typeface="+mn-lt"/>
          <a:ea typeface="+mn-ea"/>
          <a:cs typeface="+mn-cs"/>
        </a:defRPr>
      </a:lvl4pPr>
      <a:lvl5pPr marL="4765231" indent="-627004" algn="l" rtl="0" eaLnBrk="1" latinLnBrk="0" hangingPunct="1">
        <a:spcBef>
          <a:spcPts val="1029"/>
        </a:spcBef>
        <a:buClr>
          <a:schemeClr val="accent3"/>
        </a:buClr>
        <a:buFont typeface="Georgia"/>
        <a:buChar char="▫"/>
        <a:defRPr kumimoji="0" sz="6900" kern="1200">
          <a:solidFill>
            <a:schemeClr val="accent3"/>
          </a:solidFill>
          <a:latin typeface="+mn-lt"/>
          <a:ea typeface="+mn-ea"/>
          <a:cs typeface="+mn-cs"/>
        </a:defRPr>
      </a:lvl5pPr>
      <a:lvl6pPr marL="5517636" indent="-627004" algn="l" rtl="0" eaLnBrk="1" latinLnBrk="0" hangingPunct="1">
        <a:spcBef>
          <a:spcPts val="1029"/>
        </a:spcBef>
        <a:buClr>
          <a:schemeClr val="accent3"/>
        </a:buClr>
        <a:buFont typeface="Georgia"/>
        <a:buChar char="▫"/>
        <a:defRPr kumimoji="0" sz="6200" kern="1200">
          <a:solidFill>
            <a:schemeClr val="accent3"/>
          </a:solidFill>
          <a:latin typeface="+mn-lt"/>
          <a:ea typeface="+mn-ea"/>
          <a:cs typeface="+mn-cs"/>
        </a:defRPr>
      </a:lvl6pPr>
      <a:lvl7pPr marL="6270041" indent="-627004" algn="l" rtl="0" eaLnBrk="1" latinLnBrk="0" hangingPunct="1">
        <a:spcBef>
          <a:spcPts val="1029"/>
        </a:spcBef>
        <a:buClr>
          <a:schemeClr val="accent3"/>
        </a:buClr>
        <a:buFont typeface="Georgia"/>
        <a:buChar char="▫"/>
        <a:defRPr kumimoji="0" sz="5500" kern="1200">
          <a:solidFill>
            <a:schemeClr val="accent3"/>
          </a:solidFill>
          <a:latin typeface="+mn-lt"/>
          <a:ea typeface="+mn-ea"/>
          <a:cs typeface="+mn-cs"/>
        </a:defRPr>
      </a:lvl7pPr>
      <a:lvl8pPr marL="6959745" indent="-627004" algn="l" rtl="0" eaLnBrk="1" latinLnBrk="0" hangingPunct="1">
        <a:spcBef>
          <a:spcPts val="1029"/>
        </a:spcBef>
        <a:buClr>
          <a:schemeClr val="accent3"/>
        </a:buClr>
        <a:buFont typeface="Georgia"/>
        <a:buChar char="◦"/>
        <a:defRPr kumimoji="0" sz="5100" kern="1200">
          <a:solidFill>
            <a:schemeClr val="accent3"/>
          </a:solidFill>
          <a:latin typeface="+mn-lt"/>
          <a:ea typeface="+mn-ea"/>
          <a:cs typeface="+mn-cs"/>
        </a:defRPr>
      </a:lvl8pPr>
      <a:lvl9pPr marL="7680800" indent="-627004" algn="l" rtl="0" eaLnBrk="1" latinLnBrk="0" hangingPunct="1">
        <a:spcBef>
          <a:spcPts val="1029"/>
        </a:spcBef>
        <a:buClr>
          <a:schemeClr val="accent3"/>
        </a:buClr>
        <a:buFont typeface="Georgia"/>
        <a:buChar char="◦"/>
        <a:defRPr kumimoji="0" sz="48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567510" algn="l" rtl="0" eaLnBrk="1" latinLnBrk="0" hangingPunct="1">
        <a:defRPr kumimoji="0" kern="1200">
          <a:solidFill>
            <a:schemeClr val="tx1"/>
          </a:solidFill>
          <a:latin typeface="+mn-lt"/>
          <a:ea typeface="+mn-ea"/>
          <a:cs typeface="+mn-cs"/>
        </a:defRPr>
      </a:lvl2pPr>
      <a:lvl3pPr marL="3135020" algn="l" rtl="0" eaLnBrk="1" latinLnBrk="0" hangingPunct="1">
        <a:defRPr kumimoji="0" kern="1200">
          <a:solidFill>
            <a:schemeClr val="tx1"/>
          </a:solidFill>
          <a:latin typeface="+mn-lt"/>
          <a:ea typeface="+mn-ea"/>
          <a:cs typeface="+mn-cs"/>
        </a:defRPr>
      </a:lvl3pPr>
      <a:lvl4pPr marL="4702531" algn="l" rtl="0" eaLnBrk="1" latinLnBrk="0" hangingPunct="1">
        <a:defRPr kumimoji="0" kern="1200">
          <a:solidFill>
            <a:schemeClr val="tx1"/>
          </a:solidFill>
          <a:latin typeface="+mn-lt"/>
          <a:ea typeface="+mn-ea"/>
          <a:cs typeface="+mn-cs"/>
        </a:defRPr>
      </a:lvl4pPr>
      <a:lvl5pPr marL="6270041" algn="l" rtl="0" eaLnBrk="1" latinLnBrk="0" hangingPunct="1">
        <a:defRPr kumimoji="0" kern="1200">
          <a:solidFill>
            <a:schemeClr val="tx1"/>
          </a:solidFill>
          <a:latin typeface="+mn-lt"/>
          <a:ea typeface="+mn-ea"/>
          <a:cs typeface="+mn-cs"/>
        </a:defRPr>
      </a:lvl5pPr>
      <a:lvl6pPr marL="7837551" algn="l" rtl="0" eaLnBrk="1" latinLnBrk="0" hangingPunct="1">
        <a:defRPr kumimoji="0" kern="1200">
          <a:solidFill>
            <a:schemeClr val="tx1"/>
          </a:solidFill>
          <a:latin typeface="+mn-lt"/>
          <a:ea typeface="+mn-ea"/>
          <a:cs typeface="+mn-cs"/>
        </a:defRPr>
      </a:lvl6pPr>
      <a:lvl7pPr marL="9405061" algn="l" rtl="0" eaLnBrk="1" latinLnBrk="0" hangingPunct="1">
        <a:defRPr kumimoji="0" kern="1200">
          <a:solidFill>
            <a:schemeClr val="tx1"/>
          </a:solidFill>
          <a:latin typeface="+mn-lt"/>
          <a:ea typeface="+mn-ea"/>
          <a:cs typeface="+mn-cs"/>
        </a:defRPr>
      </a:lvl7pPr>
      <a:lvl8pPr marL="10972571" algn="l" rtl="0" eaLnBrk="1" latinLnBrk="0" hangingPunct="1">
        <a:defRPr kumimoji="0" kern="1200">
          <a:solidFill>
            <a:schemeClr val="tx1"/>
          </a:solidFill>
          <a:latin typeface="+mn-lt"/>
          <a:ea typeface="+mn-ea"/>
          <a:cs typeface="+mn-cs"/>
        </a:defRPr>
      </a:lvl8pPr>
      <a:lvl9pPr marL="1254008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emf"/><Relationship Id="rId11" Type="http://schemas.openxmlformats.org/officeDocument/2006/relationships/image" Target="../media/image10.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14400" y="533400"/>
            <a:ext cx="20116800" cy="4648200"/>
          </a:xfrm>
          <a:prstGeom prst="rect">
            <a:avLst/>
          </a:prstGeom>
          <a:solidFill>
            <a:srgbClr val="FA75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tx1"/>
                </a:solidFill>
              </a:rPr>
              <a:t>Tired of crowding around one laptop?</a:t>
            </a:r>
          </a:p>
          <a:p>
            <a:pPr algn="ctr"/>
            <a:endParaRPr lang="en-US" sz="2000" dirty="0" smtClean="0">
              <a:solidFill>
                <a:schemeClr val="tx1"/>
              </a:solidFill>
            </a:endParaRPr>
          </a:p>
          <a:p>
            <a:pPr algn="ctr"/>
            <a:r>
              <a:rPr lang="en-US" sz="4400" dirty="0" smtClean="0">
                <a:solidFill>
                  <a:schemeClr val="tx1"/>
                </a:solidFill>
              </a:rPr>
              <a:t>Find yourself doing most of the work on group projects?</a:t>
            </a:r>
          </a:p>
          <a:p>
            <a:pPr algn="ctr"/>
            <a:endParaRPr lang="en-US" sz="2000" dirty="0" smtClean="0">
              <a:solidFill>
                <a:schemeClr val="tx1"/>
              </a:solidFill>
            </a:endParaRPr>
          </a:p>
          <a:p>
            <a:pPr algn="ctr"/>
            <a:r>
              <a:rPr lang="en-US" sz="4400" dirty="0" smtClean="0">
                <a:solidFill>
                  <a:schemeClr val="tx1"/>
                </a:solidFill>
              </a:rPr>
              <a:t>Tidebreak "TeamSpot" is your answer to group project blues:</a:t>
            </a:r>
          </a:p>
          <a:p>
            <a:pPr algn="ctr"/>
            <a:endParaRPr lang="en-US" sz="2000" dirty="0" smtClean="0"/>
          </a:p>
          <a:p>
            <a:pPr algn="ctr"/>
            <a:r>
              <a:rPr lang="en-US" sz="4800" u="sng" dirty="0" smtClean="0"/>
              <a:t>Share the work, not your laptop</a:t>
            </a:r>
            <a:endParaRPr lang="en-US" sz="4800" u="sng" dirty="0"/>
          </a:p>
        </p:txBody>
      </p:sp>
      <p:sp>
        <p:nvSpPr>
          <p:cNvPr id="10" name="TextBox 9"/>
          <p:cNvSpPr txBox="1"/>
          <p:nvPr/>
        </p:nvSpPr>
        <p:spPr>
          <a:xfrm>
            <a:off x="914400" y="5181600"/>
            <a:ext cx="20116800" cy="2523768"/>
          </a:xfrm>
          <a:prstGeom prst="rect">
            <a:avLst/>
          </a:prstGeom>
          <a:solidFill>
            <a:schemeClr val="accent1"/>
          </a:solidFill>
        </p:spPr>
        <p:txBody>
          <a:bodyPr wrap="square" rtlCol="0">
            <a:spAutoFit/>
          </a:bodyPr>
          <a:lstStyle/>
          <a:p>
            <a:pPr algn="ctr"/>
            <a:endParaRPr lang="en-US" sz="1400" dirty="0" smtClean="0"/>
          </a:p>
          <a:p>
            <a:pPr algn="ctr"/>
            <a:r>
              <a:rPr lang="en-US" sz="2000" dirty="0" smtClean="0"/>
              <a:t> </a:t>
            </a:r>
            <a:r>
              <a:rPr lang="en-US" sz="3200" dirty="0" smtClean="0"/>
              <a:t>TeamSpot, </a:t>
            </a:r>
            <a:r>
              <a:rPr lang="en-US" sz="3200" dirty="0">
                <a:solidFill>
                  <a:schemeClr val="bg1"/>
                </a:solidFill>
              </a:rPr>
              <a:t>currently located in </a:t>
            </a:r>
            <a:r>
              <a:rPr lang="en-US" sz="3200" u="sng" dirty="0"/>
              <a:t>this group study room only</a:t>
            </a:r>
            <a:r>
              <a:rPr lang="en-US" sz="3200" dirty="0">
                <a:solidFill>
                  <a:schemeClr val="bg1"/>
                </a:solidFill>
              </a:rPr>
              <a:t>, allows multiple laptops to share the </a:t>
            </a:r>
            <a:endParaRPr lang="en-US" sz="3200" dirty="0" smtClean="0">
              <a:solidFill>
                <a:schemeClr val="bg1"/>
              </a:solidFill>
            </a:endParaRPr>
          </a:p>
          <a:p>
            <a:pPr algn="ctr"/>
            <a:r>
              <a:rPr lang="en-US" sz="3200" dirty="0" smtClean="0">
                <a:solidFill>
                  <a:schemeClr val="bg1"/>
                </a:solidFill>
              </a:rPr>
              <a:t>same </a:t>
            </a:r>
            <a:r>
              <a:rPr lang="en-US" sz="3200" dirty="0">
                <a:solidFill>
                  <a:schemeClr val="bg1"/>
                </a:solidFill>
              </a:rPr>
              <a:t>screen to enhance collaboration. </a:t>
            </a:r>
            <a:endParaRPr lang="en-US" sz="3200" dirty="0" smtClean="0">
              <a:solidFill>
                <a:schemeClr val="bg1"/>
              </a:solidFill>
            </a:endParaRPr>
          </a:p>
          <a:p>
            <a:pPr algn="ctr"/>
            <a:r>
              <a:rPr lang="en-US" sz="2000" dirty="0">
                <a:solidFill>
                  <a:schemeClr val="bg1"/>
                </a:solidFill>
              </a:rPr>
              <a:t> </a:t>
            </a:r>
          </a:p>
          <a:p>
            <a:pPr algn="ctr"/>
            <a:r>
              <a:rPr lang="en-US" sz="3200" dirty="0">
                <a:solidFill>
                  <a:schemeClr val="bg1"/>
                </a:solidFill>
              </a:rPr>
              <a:t>This is a trial run, so any feedback you can provide us is much appreciated! </a:t>
            </a:r>
            <a:endParaRPr lang="en-US" sz="3200" dirty="0" smtClean="0">
              <a:solidFill>
                <a:schemeClr val="bg1"/>
              </a:solidFill>
            </a:endParaRPr>
          </a:p>
          <a:p>
            <a:endParaRPr lang="en-US" sz="1400" dirty="0" smtClean="0"/>
          </a:p>
          <a:p>
            <a:endParaRPr lang="en-US" sz="1400" dirty="0"/>
          </a:p>
        </p:txBody>
      </p:sp>
      <p:sp>
        <p:nvSpPr>
          <p:cNvPr id="13" name="TextBox 12"/>
          <p:cNvSpPr txBox="1"/>
          <p:nvPr/>
        </p:nvSpPr>
        <p:spPr>
          <a:xfrm>
            <a:off x="11161703" y="18288000"/>
            <a:ext cx="9677400" cy="584775"/>
          </a:xfrm>
          <a:prstGeom prst="rect">
            <a:avLst/>
          </a:prstGeom>
          <a:noFill/>
        </p:spPr>
        <p:txBody>
          <a:bodyPr wrap="square" rtlCol="0">
            <a:spAutoFit/>
          </a:bodyPr>
          <a:lstStyle/>
          <a:p>
            <a:pPr lvl="0"/>
            <a:endParaRPr lang="en-US" sz="1800" dirty="0"/>
          </a:p>
          <a:p>
            <a:endParaRPr lang="en-US" sz="1400" dirty="0"/>
          </a:p>
        </p:txBody>
      </p:sp>
      <p:grpSp>
        <p:nvGrpSpPr>
          <p:cNvPr id="23" name="Group 22"/>
          <p:cNvGrpSpPr/>
          <p:nvPr/>
        </p:nvGrpSpPr>
        <p:grpSpPr>
          <a:xfrm>
            <a:off x="914400" y="18287995"/>
            <a:ext cx="9677400" cy="14034611"/>
            <a:chOff x="914400" y="18288000"/>
            <a:chExt cx="9677400" cy="13757910"/>
          </a:xfrm>
        </p:grpSpPr>
        <p:sp>
          <p:nvSpPr>
            <p:cNvPr id="11" name="TextBox 10"/>
            <p:cNvSpPr txBox="1"/>
            <p:nvPr/>
          </p:nvSpPr>
          <p:spPr>
            <a:xfrm>
              <a:off x="914400" y="18288000"/>
              <a:ext cx="9677400" cy="13757910"/>
            </a:xfrm>
            <a:prstGeom prst="rect">
              <a:avLst/>
            </a:prstGeom>
            <a:noFill/>
          </p:spPr>
          <p:txBody>
            <a:bodyPr wrap="square" rtlCol="0">
              <a:spAutoFit/>
            </a:bodyPr>
            <a:lstStyle/>
            <a:p>
              <a:r>
                <a:rPr lang="en-US" sz="2400" b="1" u="sng" dirty="0" smtClean="0"/>
                <a:t>Setup</a:t>
              </a:r>
            </a:p>
            <a:p>
              <a:endParaRPr lang="en-US" sz="1800" dirty="0"/>
            </a:p>
            <a:p>
              <a:r>
                <a:rPr lang="en-US" sz="1800" b="1" dirty="0"/>
                <a:t>Host (group room computer)</a:t>
              </a:r>
              <a:endParaRPr lang="en-US" sz="1800" dirty="0"/>
            </a:p>
            <a:p>
              <a:pPr lvl="0"/>
              <a:r>
                <a:rPr lang="en-US" sz="1800" dirty="0"/>
                <a:t>Check-out the keyboard and mouse for this room at the Circulation Desk.</a:t>
              </a:r>
            </a:p>
            <a:p>
              <a:pPr lvl="0"/>
              <a:r>
                <a:rPr lang="en-US" sz="1800" dirty="0"/>
                <a:t>Turn on the computer in the group study room and log in using your library computer account</a:t>
              </a:r>
              <a:r>
                <a:rPr lang="en-US" sz="1800" dirty="0" smtClean="0"/>
                <a:t>.</a:t>
              </a:r>
            </a:p>
            <a:p>
              <a:pPr lvl="0"/>
              <a:endParaRPr lang="en-US" sz="1800" dirty="0"/>
            </a:p>
            <a:p>
              <a:r>
                <a:rPr lang="en-US" sz="1800" b="1" dirty="0"/>
                <a:t>Client </a:t>
              </a:r>
              <a:r>
                <a:rPr lang="en-US" sz="1800" b="1" dirty="0" smtClean="0"/>
                <a:t>(personal or library laptop</a:t>
              </a:r>
              <a:r>
                <a:rPr lang="en-US" sz="1800" b="1" dirty="0"/>
                <a:t>)</a:t>
              </a:r>
              <a:endParaRPr lang="en-US" sz="1800" dirty="0"/>
            </a:p>
            <a:p>
              <a:pPr lvl="0"/>
              <a:r>
                <a:rPr lang="en-US" sz="1800" dirty="0" smtClean="0"/>
                <a:t>Go to this URL (also posted beneath </a:t>
              </a:r>
              <a:r>
                <a:rPr lang="en-US" sz="1800" dirty="0" smtClean="0"/>
                <a:t>the LCD screen: location.tidebreak.cornell.edu</a:t>
              </a:r>
            </a:p>
            <a:p>
              <a:pPr lvl="0"/>
              <a:endParaRPr lang="en-US" sz="1800" dirty="0"/>
            </a:p>
            <a:p>
              <a:pPr lvl="0"/>
              <a:r>
                <a:rPr lang="en-US" sz="1800" dirty="0" smtClean="0"/>
                <a:t>	                Click to “download software” 		                and choose your operating 		                system</a:t>
              </a:r>
            </a:p>
            <a:p>
              <a:pPr lvl="0"/>
              <a:endParaRPr lang="en-US" sz="1800" dirty="0"/>
            </a:p>
            <a:p>
              <a:pPr lvl="0"/>
              <a:endParaRPr lang="en-US" sz="1800" dirty="0" smtClean="0"/>
            </a:p>
            <a:p>
              <a:pPr lvl="0"/>
              <a:endParaRPr lang="en-US" sz="1800" dirty="0"/>
            </a:p>
            <a:p>
              <a:pPr lvl="0"/>
              <a:endParaRPr lang="en-US" sz="1800" dirty="0" smtClean="0"/>
            </a:p>
            <a:p>
              <a:pPr lvl="0"/>
              <a:endParaRPr lang="en-US" sz="1800" dirty="0"/>
            </a:p>
            <a:p>
              <a:pPr lvl="0"/>
              <a:endParaRPr lang="en-US" sz="1800" dirty="0" smtClean="0"/>
            </a:p>
            <a:p>
              <a:pPr lvl="0"/>
              <a:endParaRPr lang="en-US" sz="1800" dirty="0"/>
            </a:p>
            <a:p>
              <a:pPr lvl="0"/>
              <a:endParaRPr lang="en-US" sz="1800" dirty="0" smtClean="0"/>
            </a:p>
            <a:p>
              <a:pPr lvl="0"/>
              <a:endParaRPr lang="en-US" sz="1800" dirty="0" smtClean="0"/>
            </a:p>
            <a:p>
              <a:pPr lvl="0"/>
              <a:endParaRPr lang="en-US" sz="1800" dirty="0" smtClean="0"/>
            </a:p>
            <a:p>
              <a:pPr lvl="0"/>
              <a:endParaRPr lang="en-US" sz="1800" dirty="0" smtClean="0"/>
            </a:p>
            <a:p>
              <a:pPr lvl="0"/>
              <a:r>
                <a:rPr lang="en-US" sz="1800" b="1" dirty="0" smtClean="0"/>
                <a:t>Run </a:t>
              </a:r>
              <a:r>
                <a:rPr lang="en-US" sz="1800" b="1" dirty="0"/>
                <a:t>the installation file </a:t>
              </a:r>
              <a:r>
                <a:rPr lang="en-US" sz="1800" b="1" dirty="0" smtClean="0"/>
                <a:t>                 and </a:t>
              </a:r>
              <a:r>
                <a:rPr lang="en-US" sz="1800" b="1" dirty="0"/>
                <a:t>follow the instructions on the screen</a:t>
              </a:r>
              <a:r>
                <a:rPr lang="en-US" sz="1800" b="1" dirty="0" smtClean="0"/>
                <a:t>.</a:t>
              </a:r>
            </a:p>
            <a:p>
              <a:pPr lvl="0"/>
              <a:r>
                <a:rPr lang="en-US" sz="1800" dirty="0" smtClean="0"/>
                <a:t>When the license agreement appears, select “I accept” and then </a:t>
              </a:r>
            </a:p>
            <a:p>
              <a:pPr lvl="0"/>
              <a:r>
                <a:rPr lang="en-US" sz="1800" dirty="0" smtClean="0"/>
                <a:t>Click “Continue”.</a:t>
              </a:r>
            </a:p>
            <a:p>
              <a:pPr lvl="0"/>
              <a:endParaRPr lang="en-US" sz="1800" dirty="0"/>
            </a:p>
            <a:p>
              <a:pPr lvl="0"/>
              <a:r>
                <a:rPr lang="en-US" sz="1800" b="1" dirty="0" smtClean="0"/>
                <a:t>Personalize your settings in the control panel.</a:t>
              </a:r>
            </a:p>
            <a:p>
              <a:r>
                <a:rPr lang="en-US" sz="1800" dirty="0"/>
                <a:t>The Tidebreak Client Control Panel will appear. </a:t>
              </a:r>
              <a:endParaRPr lang="en-US" sz="1800" dirty="0" smtClean="0"/>
            </a:p>
            <a:p>
              <a:r>
                <a:rPr lang="en-US" sz="1800" dirty="0" smtClean="0"/>
                <a:t>Change </a:t>
              </a:r>
              <a:r>
                <a:rPr lang="en-US" sz="1800" dirty="0"/>
                <a:t>the </a:t>
              </a:r>
              <a:r>
                <a:rPr lang="en-US" sz="1800" dirty="0" smtClean="0"/>
                <a:t>machine name </a:t>
              </a:r>
              <a:r>
                <a:rPr lang="en-US" sz="1800" dirty="0"/>
                <a:t>to be something that </a:t>
              </a:r>
              <a:endParaRPr lang="en-US" sz="1800" dirty="0" smtClean="0"/>
            </a:p>
            <a:p>
              <a:r>
                <a:rPr lang="en-US" sz="1800" dirty="0" smtClean="0"/>
                <a:t>uniquely </a:t>
              </a:r>
              <a:r>
                <a:rPr lang="en-US" sz="1800" dirty="0"/>
                <a:t>identifies you (e.g. a nickname</a:t>
              </a:r>
              <a:r>
                <a:rPr lang="en-US" sz="1800" dirty="0" smtClean="0"/>
                <a:t>).</a:t>
              </a:r>
            </a:p>
            <a:p>
              <a:endParaRPr lang="en-US" sz="1800" dirty="0"/>
            </a:p>
            <a:p>
              <a:r>
                <a:rPr lang="en-US" sz="1800" dirty="0"/>
                <a:t>Then click “New Location” to join into the Host.</a:t>
              </a:r>
            </a:p>
            <a:p>
              <a:pPr lvl="0"/>
              <a:endParaRPr lang="en-US" sz="1800" dirty="0" smtClean="0"/>
            </a:p>
            <a:p>
              <a:pPr lvl="0"/>
              <a:endParaRPr lang="en-US" sz="1800" b="1" dirty="0" smtClean="0"/>
            </a:p>
            <a:p>
              <a:pPr lvl="0"/>
              <a:r>
                <a:rPr lang="en-US" sz="1800" b="1" dirty="0" smtClean="0"/>
                <a:t>Enter the url one more time</a:t>
              </a:r>
              <a:endParaRPr lang="en-US" sz="1800" b="1" dirty="0"/>
            </a:p>
            <a:p>
              <a:pPr lvl="0"/>
              <a:endParaRPr lang="en-US" sz="1800" dirty="0" smtClean="0"/>
            </a:p>
            <a:p>
              <a:pPr lvl="0"/>
              <a:endParaRPr lang="en-US" sz="1800" dirty="0"/>
            </a:p>
            <a:p>
              <a:pPr lvl="0"/>
              <a:endParaRPr lang="en-US" sz="1800" dirty="0" smtClean="0"/>
            </a:p>
            <a:p>
              <a:pPr lvl="0"/>
              <a:endParaRPr lang="en-US" sz="1800" dirty="0"/>
            </a:p>
            <a:p>
              <a:pPr lvl="0"/>
              <a:endParaRPr lang="en-US" sz="1800" dirty="0" smtClean="0"/>
            </a:p>
            <a:p>
              <a:pPr lvl="0"/>
              <a:endParaRPr lang="en-US" sz="1800" dirty="0" smtClean="0"/>
            </a:p>
            <a:p>
              <a:pPr lvl="0"/>
              <a:r>
                <a:rPr lang="en-US" sz="1800" b="1" dirty="0" smtClean="0"/>
                <a:t>Enter your unique code</a:t>
              </a:r>
              <a:endParaRPr lang="en-US" sz="1800" b="1" dirty="0"/>
            </a:p>
            <a:p>
              <a:pPr lvl="0"/>
              <a:endParaRPr lang="en-US" sz="1800" dirty="0" smtClean="0"/>
            </a:p>
            <a:p>
              <a:pPr lvl="0"/>
              <a:endParaRPr lang="en-US" sz="1800" dirty="0"/>
            </a:p>
            <a:p>
              <a:pPr lvl="0"/>
              <a:endParaRPr lang="en-US" sz="1800" dirty="0" smtClean="0"/>
            </a:p>
            <a:p>
              <a:pPr lvl="0"/>
              <a:endParaRPr lang="en-US" sz="1800" dirty="0"/>
            </a:p>
            <a:p>
              <a:pPr lvl="0"/>
              <a:endParaRPr lang="en-US" sz="1800" dirty="0" smtClean="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1412200"/>
              <a:ext cx="3124200" cy="2527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flipH="1">
              <a:off x="4343400" y="22081628"/>
              <a:ext cx="609600" cy="353378"/>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950" y="22479000"/>
              <a:ext cx="2776537" cy="2224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Arrow Connector 18"/>
            <p:cNvCxnSpPr/>
            <p:nvPr/>
          </p:nvCxnSpPr>
          <p:spPr>
            <a:xfrm>
              <a:off x="6248400" y="22081628"/>
              <a:ext cx="1733548" cy="1537155"/>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1448" y="24632399"/>
              <a:ext cx="730239" cy="7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26670000"/>
            <a:ext cx="2385304" cy="2945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2401" y="11125201"/>
            <a:ext cx="8417599" cy="620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1371600" y="7798177"/>
            <a:ext cx="19202400" cy="2369880"/>
          </a:xfrm>
          <a:prstGeom prst="rect">
            <a:avLst/>
          </a:prstGeom>
          <a:noFill/>
        </p:spPr>
        <p:txBody>
          <a:bodyPr wrap="square" rtlCol="0">
            <a:spAutoFit/>
          </a:bodyPr>
          <a:lstStyle/>
          <a:p>
            <a:r>
              <a:rPr lang="en-US" sz="3200" dirty="0" smtClean="0"/>
              <a:t>With TeamSpot, groups can:</a:t>
            </a:r>
          </a:p>
          <a:p>
            <a:endParaRPr lang="en-US" sz="2000" dirty="0"/>
          </a:p>
          <a:p>
            <a:pPr marL="457200" indent="-457200">
              <a:buFont typeface="Arial" pitchFamily="34" charset="0"/>
              <a:buChar char="•"/>
            </a:pPr>
            <a:r>
              <a:rPr lang="en-US" sz="3200" dirty="0" smtClean="0"/>
              <a:t>Collaborate through shared desktop displayed on a large plasma screen, visible to all group members</a:t>
            </a:r>
          </a:p>
          <a:p>
            <a:pPr marL="457200" indent="-457200">
              <a:buFont typeface="Arial" pitchFamily="34" charset="0"/>
              <a:buChar char="•"/>
            </a:pPr>
            <a:r>
              <a:rPr lang="en-US" sz="3200" dirty="0" smtClean="0"/>
              <a:t>Easily share or move files, online materials and real-time data between computers via drag and drop</a:t>
            </a:r>
          </a:p>
          <a:p>
            <a:pPr marL="457200" indent="-457200">
              <a:buFont typeface="Arial" pitchFamily="34" charset="0"/>
              <a:buChar char="•"/>
            </a:pPr>
            <a:r>
              <a:rPr lang="en-US" sz="3200" dirty="0" smtClean="0"/>
              <a:t>Edit documents across computers by copying text from one computer and pasting it in on another.</a:t>
            </a:r>
            <a:endParaRPr lang="en-US" sz="3200" dirty="0"/>
          </a:p>
        </p:txBody>
      </p:sp>
      <p:cxnSp>
        <p:nvCxnSpPr>
          <p:cNvPr id="27" name="Straight Arrow Connector 26"/>
          <p:cNvCxnSpPr/>
          <p:nvPr/>
        </p:nvCxnSpPr>
        <p:spPr>
          <a:xfrm>
            <a:off x="5410200" y="27367409"/>
            <a:ext cx="2150268" cy="445591"/>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019800" y="27965400"/>
            <a:ext cx="1009648" cy="76200"/>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82724" y="28956000"/>
            <a:ext cx="239077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8200" y="30480000"/>
            <a:ext cx="221297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 name="Rectangle 1023"/>
          <p:cNvSpPr/>
          <p:nvPr/>
        </p:nvSpPr>
        <p:spPr>
          <a:xfrm>
            <a:off x="11887200" y="18440400"/>
            <a:ext cx="9143999" cy="14773275"/>
          </a:xfrm>
          <a:prstGeom prst="rect">
            <a:avLst/>
          </a:prstGeom>
        </p:spPr>
        <p:txBody>
          <a:bodyPr wrap="square">
            <a:spAutoFit/>
          </a:bodyPr>
          <a:lstStyle/>
          <a:p>
            <a:r>
              <a:rPr lang="en-US" sz="2400" b="1" u="sng" dirty="0" smtClean="0"/>
              <a:t>Controlling the Big Screen (Host)</a:t>
            </a:r>
            <a:r>
              <a:rPr lang="en-US" sz="1800" dirty="0" smtClean="0"/>
              <a:t>	</a:t>
            </a:r>
          </a:p>
          <a:p>
            <a:r>
              <a:rPr lang="en-US" sz="1800" b="1" dirty="0"/>
              <a:t>	</a:t>
            </a:r>
            <a:endParaRPr lang="en-US" sz="1800" b="1" dirty="0" smtClean="0"/>
          </a:p>
          <a:p>
            <a:r>
              <a:rPr lang="en-US" sz="1800" b="1" dirty="0" smtClean="0"/>
              <a:t>	Move beyond the top of your laptop screen</a:t>
            </a:r>
          </a:p>
          <a:p>
            <a:r>
              <a:rPr lang="en-US" sz="1800" b="1" dirty="0" smtClean="0"/>
              <a:t>	</a:t>
            </a:r>
            <a:r>
              <a:rPr lang="en-US" sz="1800" dirty="0" smtClean="0"/>
              <a:t>Move your mouse until the pointer is at the very top 	of your screen. Then keep going, past the top of your 	own computer screen.</a:t>
            </a:r>
          </a:p>
          <a:p>
            <a:endParaRPr lang="en-US" sz="1800" dirty="0" smtClean="0"/>
          </a:p>
          <a:p>
            <a:r>
              <a:rPr lang="en-US" sz="1800" dirty="0" smtClean="0"/>
              <a:t>    	You are now controlling the public screen.</a:t>
            </a:r>
          </a:p>
          <a:p>
            <a:endParaRPr lang="en-US" sz="1800" dirty="0" smtClean="0"/>
          </a:p>
          <a:p>
            <a:endParaRPr lang="en-US" sz="1800" dirty="0"/>
          </a:p>
          <a:p>
            <a:r>
              <a:rPr lang="en-US" sz="1800" dirty="0" smtClean="0"/>
              <a:t>Your mouse controls the pointer on the public screen. And your keyboard types into it. To return, just go down beyond the bottom.</a:t>
            </a:r>
          </a:p>
          <a:p>
            <a:endParaRPr lang="en-US" sz="1800" dirty="0" smtClean="0"/>
          </a:p>
          <a:p>
            <a:r>
              <a:rPr lang="en-US" sz="2400" b="1" u="sng" dirty="0" smtClean="0"/>
              <a:t>Sharing Files</a:t>
            </a:r>
          </a:p>
          <a:p>
            <a:endParaRPr lang="en-US" sz="2400" b="1" dirty="0"/>
          </a:p>
          <a:p>
            <a:r>
              <a:rPr lang="en-US" sz="1800" dirty="0" smtClean="0"/>
              <a:t>It’s easy to move digital objects (a file, folder or a URL from your browser's address bar) from your laptop to another computer (or all computers) connected in the TeamSpot.</a:t>
            </a:r>
          </a:p>
          <a:p>
            <a:endParaRPr lang="en-US" sz="1800" dirty="0" smtClean="0"/>
          </a:p>
          <a:p>
            <a:r>
              <a:rPr lang="en-US" sz="1800" dirty="0" smtClean="0"/>
              <a:t>Drag and drop a file, folder, or a URL from your browser’s address bar to a name within the Participants list in the Mini-Panel.</a:t>
            </a:r>
          </a:p>
          <a:p>
            <a:endParaRPr lang="en-US" sz="1800" dirty="0"/>
          </a:p>
          <a:p>
            <a:r>
              <a:rPr lang="en-US" sz="1800" dirty="0" smtClean="0"/>
              <a:t>	To share with everyone, drag and drop an item onto "All 	Participants“.</a:t>
            </a:r>
          </a:p>
          <a:p>
            <a:endParaRPr lang="en-US" sz="1800" dirty="0"/>
          </a:p>
          <a:p>
            <a:r>
              <a:rPr lang="en-US" sz="1800" dirty="0" smtClean="0"/>
              <a:t>	A copy of the file, folder or URL will be sent to the 	recipient’s computer and, for common document types, 	opened automatically. Files and folders are saved to the 	“Received” folder on the target computer. </a:t>
            </a:r>
          </a:p>
          <a:p>
            <a:endParaRPr lang="en-US" sz="1800" dirty="0" smtClean="0"/>
          </a:p>
          <a:p>
            <a:r>
              <a:rPr lang="en-US" sz="1800" dirty="0" smtClean="0"/>
              <a:t>A copy of the file, folder or URL will be sent to the recipient’s computer and, for common document types, opened automatically. Files and folders are saved to the “Received” folder on the target computer.</a:t>
            </a:r>
          </a:p>
          <a:p>
            <a:endParaRPr lang="en-US" sz="1800" b="1" dirty="0"/>
          </a:p>
          <a:p>
            <a:r>
              <a:rPr lang="en-US" sz="2400" b="1" u="sng" dirty="0" smtClean="0"/>
              <a:t>Putting Your Desktop on the Big Screen (Host)</a:t>
            </a:r>
          </a:p>
          <a:p>
            <a:endParaRPr lang="en-US" sz="2400" b="1" dirty="0" smtClean="0"/>
          </a:p>
          <a:p>
            <a:r>
              <a:rPr lang="en-US" sz="2400" b="1" dirty="0"/>
              <a:t>	</a:t>
            </a:r>
            <a:r>
              <a:rPr lang="en-US" sz="1800" dirty="0" smtClean="0"/>
              <a:t>Open the Participants list in the Mini-Panel.</a:t>
            </a:r>
          </a:p>
          <a:p>
            <a:endParaRPr lang="en-US" sz="1800" dirty="0" smtClean="0"/>
          </a:p>
          <a:p>
            <a:r>
              <a:rPr lang="en-US" sz="1800" dirty="0" smtClean="0"/>
              <a:t>    	Right-click on the name where you wish to show your	desktop; this is typically the public screen, but could be 	another user’s computer instead.</a:t>
            </a:r>
          </a:p>
          <a:p>
            <a:endParaRPr lang="en-US" sz="1800" dirty="0" smtClean="0"/>
          </a:p>
          <a:p>
            <a:r>
              <a:rPr lang="en-US" sz="1800" dirty="0"/>
              <a:t>	</a:t>
            </a:r>
            <a:r>
              <a:rPr lang="en-US" sz="1800" dirty="0" smtClean="0"/>
              <a:t>From the pop-up menu, choose “Share To” or “Show To,” 	depending on whether or not you want others to be able 	to interact with your computer.</a:t>
            </a:r>
          </a:p>
          <a:p>
            <a:endParaRPr lang="en-US" sz="1800" dirty="0" smtClean="0"/>
          </a:p>
          <a:p>
            <a:r>
              <a:rPr lang="en-US" sz="1800" dirty="0" smtClean="0"/>
              <a:t> After the sharing session has been approved by the recipient, a window will open on the receiving computer showing your computer’s desktop. The Mini-Panel on the sending computer will turn white to visually distinguish it from the Mini-Panel on the receiving computer.</a:t>
            </a:r>
            <a:endParaRPr lang="en-US" sz="1800" dirty="0"/>
          </a:p>
        </p:txBody>
      </p:sp>
      <p:pic>
        <p:nvPicPr>
          <p:cNvPr id="103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115800" y="18926966"/>
            <a:ext cx="2286000" cy="225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782550" y="24367087"/>
            <a:ext cx="205740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315825" y="28329910"/>
            <a:ext cx="248602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7401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Custom 6">
      <a:dk1>
        <a:sysClr val="windowText" lastClr="000000"/>
      </a:dk1>
      <a:lt1>
        <a:sysClr val="window" lastClr="FFFFFF"/>
      </a:lt1>
      <a:dk2>
        <a:srgbClr val="A3E4EB"/>
      </a:dk2>
      <a:lt2>
        <a:srgbClr val="BAD3D3"/>
      </a:lt2>
      <a:accent1>
        <a:srgbClr val="98C723"/>
      </a:accent1>
      <a:accent2>
        <a:srgbClr val="FFFFFF"/>
      </a:accent2>
      <a:accent3>
        <a:srgbClr val="DEAE00"/>
      </a:accent3>
      <a:accent4>
        <a:srgbClr val="B77BB4"/>
      </a:accent4>
      <a:accent5>
        <a:srgbClr val="E0773C"/>
      </a:accent5>
      <a:accent6>
        <a:srgbClr val="A98D63"/>
      </a:accent6>
      <a:hlink>
        <a:srgbClr val="000000"/>
      </a:hlink>
      <a:folHlink>
        <a:srgbClr val="598C8C"/>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1685</TotalTime>
  <Words>183</Words>
  <Application>Microsoft Office PowerPoint</Application>
  <PresentationFormat>Custom</PresentationFormat>
  <Paragraphs>93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Urban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sew268</dc:creator>
  <cp:lastModifiedBy>sew268</cp:lastModifiedBy>
  <cp:revision>17</cp:revision>
  <dcterms:created xsi:type="dcterms:W3CDTF">2012-01-11T16:46:21Z</dcterms:created>
  <dcterms:modified xsi:type="dcterms:W3CDTF">2012-01-18T19:28:12Z</dcterms:modified>
</cp:coreProperties>
</file>