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6" r:id="rId5"/>
    <p:sldId id="260" r:id="rId6"/>
    <p:sldId id="265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52" autoAdjust="0"/>
    <p:restoredTop sz="94660"/>
  </p:normalViewPr>
  <p:slideViewPr>
    <p:cSldViewPr>
      <p:cViewPr varScale="1">
        <p:scale>
          <a:sx n="86" d="100"/>
          <a:sy n="86" d="100"/>
        </p:scale>
        <p:origin x="-9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94961-536E-4734-8DCE-3565CE53F47D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4B76-923B-4089-A3A4-AC3DDC8549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94961-536E-4734-8DCE-3565CE53F47D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4B76-923B-4089-A3A4-AC3DDC8549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94961-536E-4734-8DCE-3565CE53F47D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4B76-923B-4089-A3A4-AC3DDC8549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94961-536E-4734-8DCE-3565CE53F47D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4B76-923B-4089-A3A4-AC3DDC8549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94961-536E-4734-8DCE-3565CE53F47D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4B76-923B-4089-A3A4-AC3DDC8549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94961-536E-4734-8DCE-3565CE53F47D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4B76-923B-4089-A3A4-AC3DDC8549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94961-536E-4734-8DCE-3565CE53F47D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4B76-923B-4089-A3A4-AC3DDC8549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94961-536E-4734-8DCE-3565CE53F47D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4B76-923B-4089-A3A4-AC3DDC8549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94961-536E-4734-8DCE-3565CE53F47D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4B76-923B-4089-A3A4-AC3DDC8549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94961-536E-4734-8DCE-3565CE53F47D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4B76-923B-4089-A3A4-AC3DDC8549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D94961-536E-4734-8DCE-3565CE53F47D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304B76-923B-4089-A3A4-AC3DDC85499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D94961-536E-4734-8DCE-3565CE53F47D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304B76-923B-4089-A3A4-AC3DDC85499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Baja SAE hub tutorial</a:t>
            </a:r>
            <a:endParaRPr lang="en-US" dirty="0"/>
          </a:p>
        </p:txBody>
      </p:sp>
      <p:pic>
        <p:nvPicPr>
          <p:cNvPr id="1026" name="Picture 2" descr="http://forums.bajasae.net/forum/uploads/473/cornell-sae-baja-20091204-800-00100-1259926003_opt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524000"/>
            <a:ext cx="6000750" cy="40005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Their Geometry</a:t>
            </a:r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218988"/>
            <a:ext cx="4953000" cy="563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Their Mesh</a:t>
            </a:r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43000"/>
            <a:ext cx="4876800" cy="5659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2667000"/>
            <a:ext cx="5677152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err="1" smtClean="0"/>
              <a:t>Skewness</a:t>
            </a:r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225" y="1066800"/>
            <a:ext cx="4512988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39703" y="1066800"/>
            <a:ext cx="4304297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2000" y="5236388"/>
            <a:ext cx="7272454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61713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Their Boundary Conditions</a:t>
            </a:r>
            <a:endParaRPr lang="en-US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295400"/>
            <a:ext cx="2438400" cy="2905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4600" y="1295400"/>
            <a:ext cx="2430236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9519" y="3810000"/>
            <a:ext cx="4784481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Patch Conforming vs. patch Independent mesh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1409542"/>
            <a:ext cx="4648199" cy="4686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34975" y="1415840"/>
            <a:ext cx="4495800" cy="4686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55258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My Mesh</a:t>
            </a:r>
            <a:endParaRPr lang="en-US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4800"/>
            <a:ext cx="3418495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9424" y="3429001"/>
            <a:ext cx="6724576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1219200"/>
            <a:ext cx="5558971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My Simplified Geometry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00" y="1096452"/>
            <a:ext cx="5305425" cy="5761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My Simplified Mesh</a:t>
            </a:r>
            <a:endParaRPr lang="en-US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1200" y="1981200"/>
            <a:ext cx="4126396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71600"/>
            <a:ext cx="5924550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52400"/>
            <a:ext cx="8229600" cy="1143000"/>
          </a:xfrm>
        </p:spPr>
        <p:txBody>
          <a:bodyPr/>
          <a:lstStyle/>
          <a:p>
            <a:r>
              <a:rPr lang="en-US" dirty="0" smtClean="0"/>
              <a:t>My Simplified Boundary Conditions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62000"/>
            <a:ext cx="3027031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762000"/>
            <a:ext cx="3289300" cy="35883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7400" y="3581400"/>
            <a:ext cx="2827835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54313" y="2895600"/>
            <a:ext cx="3189687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31</Words>
  <Application>Microsoft Office PowerPoint</Application>
  <PresentationFormat>On-screen Show (4:3)</PresentationFormat>
  <Paragraphs>10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Baja SAE hub tutorial</vt:lpstr>
      <vt:lpstr>Their Geometry</vt:lpstr>
      <vt:lpstr>Their Mesh</vt:lpstr>
      <vt:lpstr>Skewness</vt:lpstr>
      <vt:lpstr>Their Boundary Conditions</vt:lpstr>
      <vt:lpstr>Patch Conforming vs. patch Independent mesh</vt:lpstr>
      <vt:lpstr>My Mesh</vt:lpstr>
      <vt:lpstr>My Simplified Geometry</vt:lpstr>
      <vt:lpstr>My Simplified Mesh</vt:lpstr>
      <vt:lpstr>My Simplified Boundary Conditions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Baja SAE hub tutorial</dc:title>
  <dc:creator>Matt Scott</dc:creator>
  <cp:lastModifiedBy>Matt Scott</cp:lastModifiedBy>
  <cp:revision>20</cp:revision>
  <dcterms:created xsi:type="dcterms:W3CDTF">2011-09-30T01:36:14Z</dcterms:created>
  <dcterms:modified xsi:type="dcterms:W3CDTF">2011-10-12T19:45:25Z</dcterms:modified>
</cp:coreProperties>
</file>