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" y="-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17A3D-42EE-4B78-AF44-639E3156C586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95E8C-1D7B-4C20-A9D8-F344C2DCBA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962400" y="609600"/>
            <a:ext cx="1099869" cy="5422392"/>
            <a:chOff x="2077821" y="228600"/>
            <a:chExt cx="1088137" cy="5422392"/>
          </a:xfrm>
        </p:grpSpPr>
        <p:sp>
          <p:nvSpPr>
            <p:cNvPr id="18" name="Isosceles Triangle 17"/>
            <p:cNvSpPr/>
            <p:nvPr/>
          </p:nvSpPr>
          <p:spPr>
            <a:xfrm>
              <a:off x="2077821" y="228600"/>
              <a:ext cx="1088136" cy="50292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2077822" y="5257800"/>
              <a:ext cx="1088136" cy="3931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/>
            <p:cNvSpPr/>
            <p:nvPr/>
          </p:nvSpPr>
          <p:spPr>
            <a:xfrm>
              <a:off x="2077821" y="228600"/>
              <a:ext cx="1088136" cy="539496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867400" y="6096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Drawn to scale</a:t>
            </a:r>
          </a:p>
          <a:p>
            <a:r>
              <a:rPr lang="en-US" dirty="0" smtClean="0"/>
              <a:t>¼ in = 1 in.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85800" y="533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Actual Dimensions</a:t>
            </a:r>
          </a:p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114800" y="6172200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12.1 cm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24200" y="5715000"/>
            <a:ext cx="609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3.2 cm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76800" y="3200400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68 cm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3962400" y="5638800"/>
            <a:ext cx="1066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7" idx="0"/>
          </p:cNvCxnSpPr>
          <p:nvPr/>
        </p:nvCxnSpPr>
        <p:spPr>
          <a:xfrm rot="16200000" flipH="1" flipV="1">
            <a:off x="1913267" y="3192133"/>
            <a:ext cx="5181600" cy="165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495800" y="4114800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60 cm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19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aguaclara</dc:creator>
  <cp:lastModifiedBy>aguaclara</cp:lastModifiedBy>
  <cp:revision>1</cp:revision>
  <dcterms:created xsi:type="dcterms:W3CDTF">2011-09-15T19:15:03Z</dcterms:created>
  <dcterms:modified xsi:type="dcterms:W3CDTF">2011-09-15T19:48:00Z</dcterms:modified>
</cp:coreProperties>
</file>