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72" r:id="rId2"/>
  </p:sld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viewProps" Target="viewProps.xml"/><Relationship Id="rId4" Type="http://schemas.openxmlformats.org/officeDocument/2006/relationships/slide" Target="slides/slide2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19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BBFA84-A434-C048-A4FE-27C62FBAB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F457-8973-354A-9260-544DA2275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7489A-5566-3148-96D1-0D38DA5B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0C407-A8ED-3A4C-9100-7867EC4B3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4928-2C39-1F49-A58A-021513431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FC912-1AB0-474D-AE05-C1BA06C72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8DC16-3BFC-3347-A131-6D20E7013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57C56-5CA9-6940-A7A2-861866211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98C1-0943-6440-AA14-2A3C042C9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46E8-E5A9-3442-AC30-C8F0D3276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A719D-98D5-4541-84DB-E323AF5EB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ndara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A636B97-C2AD-A046-90BB-A3CF605FA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Ø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Z9EGzRt4dM&amp;feature=channel_video_title" TargetMode="Externa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jpeg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Inlet Manifold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505200" y="5657671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Final </a:t>
            </a:r>
            <a:r>
              <a:rPr lang="en-US" sz="3200" dirty="0" smtClean="0"/>
              <a:t>Presentation</a:t>
            </a:r>
          </a:p>
          <a:p>
            <a:endParaRPr lang="en-US" sz="3600" b="1" dirty="0"/>
          </a:p>
        </p:txBody>
      </p:sp>
      <p:sp>
        <p:nvSpPr>
          <p:cNvPr id="7" name="Rectangle 6"/>
          <p:cNvSpPr/>
          <p:nvPr/>
        </p:nvSpPr>
        <p:spPr>
          <a:xfrm>
            <a:off x="5083072" y="204400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Julia Morris</a:t>
            </a:r>
          </a:p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Andrew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Gorodetsky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Heidi Rausch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http://www.youtube.com/watch?v=lZ9EGzRt4dM&amp;feature=channel_video_title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Worked and What Didn’t?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boiling water method was effective in heating the PVC pipe once we found a working a hot plate.  </a:t>
            </a:r>
          </a:p>
          <a:p>
            <a:r>
              <a:rPr lang="en-US" dirty="0" smtClean="0"/>
              <a:t>Using an open fire would be just as effective, if not more, in getting water to boil in Honduras.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Worked and What Didn’t?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8006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371600"/>
            <a:ext cx="48768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Worked and What Didn’t?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5257799"/>
          </a:xfrm>
        </p:spPr>
        <p:txBody>
          <a:bodyPr/>
          <a:lstStyle/>
          <a:p>
            <a:r>
              <a:rPr lang="en-US" dirty="0" smtClean="0"/>
              <a:t>As shown by the results, using the metal mold created a more uniform PVC pipe.</a:t>
            </a:r>
          </a:p>
          <a:p>
            <a:r>
              <a:rPr lang="en-US" dirty="0" smtClean="0"/>
              <a:t>The jack system, while also pretty effective, also didn’t get the PVC pipe all the way to a 1 cm width.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383572" y="2322029"/>
            <a:ext cx="510125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Inlet Manifold Future Work </a:t>
            </a:r>
            <a:endParaRPr lang="en-US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Figure out a way to make sure diffuser pipes are lined up when installed.</a:t>
            </a:r>
          </a:p>
          <a:p>
            <a:r>
              <a:rPr lang="en-US" dirty="0" smtClean="0"/>
              <a:t>Find dimensions on pipes used in Honduras so that final outside length is 10 cm.</a:t>
            </a:r>
          </a:p>
        </p:txBody>
      </p:sp>
      <p:pic>
        <p:nvPicPr>
          <p:cNvPr id="27652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676400"/>
            <a:ext cx="4648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/>
          <p:cNvPicPr>
            <a:picLocks noChangeAspect="1"/>
          </p:cNvPicPr>
          <p:nvPr/>
        </p:nvPicPr>
        <p:blipFill>
          <a:blip r:embed="rId2" cstate="print">
            <a:alphaModFix amt="5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425" y="6283325"/>
            <a:ext cx="19335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438400" y="2773234"/>
            <a:ext cx="4975381" cy="1107996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6600" b="1" dirty="0">
                <a:ln w="23241" cap="flat" cmpd="sng" algn="ctr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Questions</a:t>
            </a:r>
            <a:r>
              <a:rPr lang="en-US" sz="6000" b="1" dirty="0">
                <a:ln w="23241" cap="flat" cmpd="sng" algn="ctr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Inlet Manifold </a:t>
            </a:r>
            <a:endParaRPr lang="en-US" dirty="0"/>
          </a:p>
        </p:txBody>
      </p:sp>
      <p:pic>
        <p:nvPicPr>
          <p:cNvPr id="4" name="Content Placeholder 3" descr="sketch of desig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6174" r="-16174"/>
          <a:stretch>
            <a:fillRect/>
          </a:stretch>
        </p:blipFill>
        <p:spPr>
          <a:xfrm>
            <a:off x="457200" y="1600201"/>
            <a:ext cx="8229599" cy="4525963"/>
          </a:xfrm>
        </p:spPr>
      </p:pic>
      <p:sp>
        <p:nvSpPr>
          <p:cNvPr id="5" name="TextBox 4"/>
          <p:cNvSpPr txBox="1"/>
          <p:nvPr/>
        </p:nvSpPr>
        <p:spPr>
          <a:xfrm>
            <a:off x="817632" y="6126164"/>
            <a:ext cx="7869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are we fabricating?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diffusers are part of the Sedimentation tank</a:t>
            </a:r>
          </a:p>
          <a:p>
            <a:endParaRPr lang="en-US" dirty="0" smtClean="0"/>
          </a:p>
          <a:p>
            <a:r>
              <a:rPr lang="en-US" dirty="0" smtClean="0"/>
              <a:t>Need to create a line flow, instead of many point flows</a:t>
            </a:r>
          </a:p>
          <a:p>
            <a:endParaRPr lang="en-US" dirty="0" smtClean="0"/>
          </a:p>
          <a:p>
            <a:r>
              <a:rPr lang="en-US" dirty="0" smtClean="0"/>
              <a:t>Diffusers are made of 2” PVC pipe that is stretched into a thin rectangle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Inlet Manifold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an appropriate method for diffuser fabrication</a:t>
            </a:r>
          </a:p>
          <a:p>
            <a:endParaRPr lang="en-US" dirty="0" smtClean="0"/>
          </a:p>
          <a:p>
            <a:r>
              <a:rPr lang="en-US" dirty="0" smtClean="0"/>
              <a:t>Should be relatively simple</a:t>
            </a:r>
          </a:p>
          <a:p>
            <a:endParaRPr lang="en-US" dirty="0" smtClean="0"/>
          </a:p>
          <a:p>
            <a:r>
              <a:rPr lang="en-US" dirty="0" smtClean="0"/>
              <a:t>Must be able to recreate in Honduras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easy and cheap method is needed to fabricate the new inlet manifold. </a:t>
            </a:r>
          </a:p>
          <a:p>
            <a:r>
              <a:rPr lang="en-US" dirty="0" smtClean="0"/>
              <a:t>In order to do this, PVC pipe should be heated and then molded into a rectangle that is 1 cm wide with a length of 10 cm.</a:t>
            </a:r>
          </a:p>
          <a:p>
            <a:r>
              <a:rPr lang="en-US" dirty="0" smtClean="0"/>
              <a:t>It was determined that PVC pipe could be heated using boiling water, a heating blanket, or a heat gun.</a:t>
            </a:r>
          </a:p>
          <a:p>
            <a:r>
              <a:rPr lang="en-US" dirty="0" smtClean="0"/>
              <a:t>Both boiling water and a heat gun methods have been tested and using boiling water was the most effective.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Shape the PVC Pipe?</a:t>
            </a:r>
            <a:endParaRPr lang="en-US" dirty="0"/>
          </a:p>
        </p:txBody>
      </p:sp>
      <p:pic>
        <p:nvPicPr>
          <p:cNvPr id="5" name="Picture 2" descr="C:\Users\Andrew\AppData\Local\Temp\inlet manifold mold 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399"/>
            <a:ext cx="3505200" cy="4693155"/>
          </a:xfrm>
          <a:prstGeom prst="rect">
            <a:avLst/>
          </a:prstGeom>
          <a:noFill/>
        </p:spPr>
      </p:pic>
      <p:sp>
        <p:nvSpPr>
          <p:cNvPr id="7" name="Content Placeholder 11"/>
          <p:cNvSpPr>
            <a:spLocks noGrp="1"/>
          </p:cNvSpPr>
          <p:nvPr>
            <p:ph sz="half" idx="1"/>
          </p:nvPr>
        </p:nvSpPr>
        <p:spPr>
          <a:xfrm>
            <a:off x="4724400" y="1676400"/>
            <a:ext cx="4038600" cy="4525963"/>
          </a:xfrm>
        </p:spPr>
        <p:txBody>
          <a:bodyPr/>
          <a:lstStyle/>
          <a:p>
            <a:r>
              <a:rPr lang="en-US" dirty="0" smtClean="0"/>
              <a:t>Our first method was to make a mold that was made of plaster of </a:t>
            </a:r>
            <a:r>
              <a:rPr lang="en-US" dirty="0" err="1" smtClean="0"/>
              <a:t>paris</a:t>
            </a:r>
            <a:r>
              <a:rPr lang="en-US" dirty="0" smtClean="0"/>
              <a:t> and can withstand very high temperatures as well as water.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Shape the PVC Pipe?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3724275" cy="49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105400" y="1595021"/>
            <a:ext cx="3505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The next method that we tested was to use a jack system.  The jack would be inserted into the PVC pipe so that the lever could be pulled down which would stretch the PVC pipe to our desired dimensions.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Shape the PVC Pipe?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724400" y="1828800"/>
            <a:ext cx="4038600" cy="4525963"/>
          </a:xfrm>
        </p:spPr>
        <p:txBody>
          <a:bodyPr/>
          <a:lstStyle/>
          <a:p>
            <a:r>
              <a:rPr lang="en-US" dirty="0" smtClean="0"/>
              <a:t>Once the mold was decided to be more effective, a new one was made of steel with the new desired dimensions.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35285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45529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1050" y="304800"/>
            <a:ext cx="45529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428</Words>
  <Application>Microsoft Macintosh PowerPoint</Application>
  <PresentationFormat>On-screen Show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1_AguaClara the road</vt:lpstr>
      <vt:lpstr>2_AguaClara the road</vt:lpstr>
      <vt:lpstr>Inlet Manifold</vt:lpstr>
      <vt:lpstr>Inlet Manifold </vt:lpstr>
      <vt:lpstr>Diffusers</vt:lpstr>
      <vt:lpstr>Inlet Manifold Goals</vt:lpstr>
      <vt:lpstr>Methods</vt:lpstr>
      <vt:lpstr>How to Shape the PVC Pipe?</vt:lpstr>
      <vt:lpstr>How to Shape the PVC Pipe?</vt:lpstr>
      <vt:lpstr>How to Shape the PVC Pipe?</vt:lpstr>
      <vt:lpstr>Slide 9</vt:lpstr>
      <vt:lpstr>Slide 10</vt:lpstr>
      <vt:lpstr>What Worked and What Didn’t?</vt:lpstr>
      <vt:lpstr>What Worked and What Didn’t?</vt:lpstr>
      <vt:lpstr>What Worked and What Didn’t?</vt:lpstr>
      <vt:lpstr>Inlet Manifold Future Work </vt:lpstr>
      <vt:lpstr>Slide 15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Inlet Manifold</dc:title>
  <dc:creator>Heidi Rausch</dc:creator>
  <cp:lastModifiedBy>Heidi Rausch</cp:lastModifiedBy>
  <cp:revision>1</cp:revision>
  <dcterms:created xsi:type="dcterms:W3CDTF">2011-12-12T03:41:13Z</dcterms:created>
  <dcterms:modified xsi:type="dcterms:W3CDTF">2011-12-12T03:43:05Z</dcterms:modified>
</cp:coreProperties>
</file>