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475" r:id="rId2"/>
    <p:sldId id="477" r:id="rId3"/>
    <p:sldId id="478" r:id="rId4"/>
    <p:sldId id="479" r:id="rId5"/>
    <p:sldId id="481" r:id="rId6"/>
    <p:sldId id="488" r:id="rId7"/>
    <p:sldId id="483" r:id="rId8"/>
    <p:sldId id="480" r:id="rId9"/>
    <p:sldId id="482" r:id="rId10"/>
    <p:sldId id="489" r:id="rId11"/>
    <p:sldId id="484" r:id="rId12"/>
    <p:sldId id="486" r:id="rId13"/>
    <p:sldId id="485" r:id="rId14"/>
    <p:sldId id="487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3" autoAdjust="0"/>
    <p:restoredTop sz="93783" autoAdjust="0"/>
  </p:normalViewPr>
  <p:slideViewPr>
    <p:cSldViewPr>
      <p:cViewPr>
        <p:scale>
          <a:sx n="70" d="100"/>
          <a:sy n="70" d="100"/>
        </p:scale>
        <p:origin x="-140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http://www.youtube.com/watch?v=qWqDurunnK8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https://www.dropbox.com/s/90blc9ztjndrixy/2013-07-03%2012.30.42.mp4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46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90blc9ztjndrixy/2013-07-03%2012.30.42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qWqDurunnK8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-304800" y="5817394"/>
            <a:ext cx="9296400" cy="762000"/>
          </a:xfrm>
          <a:noFill/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Christine Vernon, Alex </a:t>
            </a:r>
            <a:r>
              <a:rPr lang="en-US" dirty="0" err="1" smtClean="0">
                <a:solidFill>
                  <a:schemeClr val="bg1"/>
                </a:solidFill>
              </a:rPr>
              <a:t>Balog</a:t>
            </a:r>
            <a:r>
              <a:rPr lang="en-US" dirty="0" smtClean="0">
                <a:solidFill>
                  <a:schemeClr val="bg1"/>
                </a:solidFill>
              </a:rPr>
              <a:t>, and Madeline Haas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838200"/>
          </a:xfrm>
        </p:spPr>
        <p:txBody>
          <a:bodyPr/>
          <a:lstStyle/>
          <a:p>
            <a:r>
              <a:rPr lang="en-US" dirty="0" smtClean="0"/>
              <a:t>Findings So Far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0200"/>
            <a:ext cx="8991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2505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Ram Pump (The Movie!)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7200" dirty="0" smtClean="0">
              <a:hlinkClick r:id="rId3"/>
            </a:endParaRPr>
          </a:p>
          <a:p>
            <a:pPr marL="0" indent="0" algn="ctr">
              <a:buNone/>
            </a:pPr>
            <a:r>
              <a:rPr lang="en-US" sz="7200" dirty="0" smtClean="0">
                <a:hlinkClick r:id="rId3"/>
              </a:rPr>
              <a:t>Movie!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27486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flow is low </a:t>
            </a:r>
            <a:r>
              <a:rPr lang="en-US" dirty="0"/>
              <a:t>(0.151 </a:t>
            </a:r>
            <a:r>
              <a:rPr lang="en-US" dirty="0" smtClean="0"/>
              <a:t>L/s with tubes, 0.469 L/s without)</a:t>
            </a:r>
          </a:p>
          <a:p>
            <a:r>
              <a:rPr lang="en-US" dirty="0" smtClean="0"/>
              <a:t>Faulty pressure sensors</a:t>
            </a:r>
          </a:p>
          <a:p>
            <a:r>
              <a:rPr lang="en-US" dirty="0" smtClean="0"/>
              <a:t>Air chamber size</a:t>
            </a:r>
          </a:p>
          <a:p>
            <a:r>
              <a:rPr lang="en-US" dirty="0" smtClean="0"/>
              <a:t>Leaks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50864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experiments</a:t>
            </a:r>
          </a:p>
          <a:p>
            <a:pPr lvl="1"/>
            <a:r>
              <a:rPr lang="en-US" dirty="0" smtClean="0"/>
              <a:t>New Set Up</a:t>
            </a:r>
          </a:p>
          <a:p>
            <a:r>
              <a:rPr lang="en-US" dirty="0" smtClean="0"/>
              <a:t>Mathematical Model</a:t>
            </a:r>
          </a:p>
          <a:p>
            <a:r>
              <a:rPr lang="en-US" dirty="0" smtClean="0"/>
              <a:t>Find alternative drive sources</a:t>
            </a:r>
          </a:p>
          <a:p>
            <a:r>
              <a:rPr lang="en-US" dirty="0" smtClean="0"/>
              <a:t>Experiment with air chamber </a:t>
            </a:r>
            <a:r>
              <a:rPr lang="en-US" dirty="0" smtClean="0"/>
              <a:t>size</a:t>
            </a:r>
          </a:p>
          <a:p>
            <a:r>
              <a:rPr lang="en-US" dirty="0" smtClean="0"/>
              <a:t>Non-visual way to determine pressure differences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8494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00B050"/>
                </a:solidFill>
              </a:rPr>
              <a:t>Questions?</a:t>
            </a:r>
            <a:endParaRPr lang="en-US" sz="8000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21367"/>
            <a:ext cx="7239000" cy="483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36053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Ram pumps are powered by the water hammer effect</a:t>
            </a:r>
          </a:p>
          <a:p>
            <a:pPr lvl="1"/>
            <a:r>
              <a:rPr lang="en-US" dirty="0" smtClean="0"/>
              <a:t>Only require two moving parts</a:t>
            </a:r>
          </a:p>
          <a:p>
            <a:pPr lvl="1"/>
            <a:r>
              <a:rPr lang="en-US" dirty="0" smtClean="0"/>
              <a:t>Large percentage of waste</a:t>
            </a:r>
          </a:p>
          <a:p>
            <a:pPr lvl="1"/>
            <a:r>
              <a:rPr lang="en-US" dirty="0" smtClean="0"/>
              <a:t>Relatively low drive head to high delivery head</a:t>
            </a:r>
          </a:p>
          <a:p>
            <a:pPr lvl="1"/>
            <a:r>
              <a:rPr lang="en-US" dirty="0" smtClean="0">
                <a:hlinkClick r:id="rId5"/>
              </a:rPr>
              <a:t>Video!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for </a:t>
            </a:r>
            <a:r>
              <a:rPr lang="en-US" dirty="0" err="1" smtClean="0"/>
              <a:t>AguaClara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provide plant with clean water for bathrooms and coagulant mixing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0926"/>
            <a:ext cx="8915400" cy="411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2514600" y="3124200"/>
            <a:ext cx="864358" cy="838200"/>
          </a:xfrm>
          <a:prstGeom prst="straightConnector1">
            <a:avLst/>
          </a:prstGeom>
          <a:ln>
            <a:headEnd type="none" w="lg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027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leaks</a:t>
            </a:r>
          </a:p>
          <a:p>
            <a:r>
              <a:rPr lang="en-US" dirty="0" smtClean="0"/>
              <a:t>Improve connection to needle valve</a:t>
            </a:r>
          </a:p>
          <a:p>
            <a:r>
              <a:rPr lang="en-US" dirty="0" smtClean="0"/>
              <a:t>Stabilize inlet flow</a:t>
            </a:r>
          </a:p>
          <a:p>
            <a:r>
              <a:rPr lang="en-US" dirty="0" smtClean="0"/>
              <a:t>Improve waste valve</a:t>
            </a:r>
          </a:p>
          <a:p>
            <a:r>
              <a:rPr lang="en-US" dirty="0" smtClean="0"/>
              <a:t>Create a mathematical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6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Ram Original Pump Set 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7123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36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Modified Pump Set Up </a:t>
            </a:r>
            <a:br>
              <a:rPr lang="en-US" dirty="0" smtClean="0"/>
            </a:br>
            <a:r>
              <a:rPr lang="en-US" dirty="0" smtClean="0"/>
              <a:t>(for a larger flow rate)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73113"/>
            <a:ext cx="8229600" cy="398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0800000">
            <a:off x="1600199" y="2666999"/>
            <a:ext cx="152401" cy="2103753"/>
          </a:xfrm>
          <a:prstGeom prst="downArrow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78772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667000"/>
            <a:ext cx="2286000" cy="3048000"/>
          </a:xfrm>
          <a:ln w="57150"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1518882"/>
            <a:ext cx="3251200" cy="243840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396319"/>
            <a:ext cx="2343150" cy="31242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114800"/>
            <a:ext cx="3454400" cy="25908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63532" y="2286000"/>
            <a:ext cx="242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Smaller air chamber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1535668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New needle valve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1" y="5520519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New waste valve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6477000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Stabilization system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829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 rate </a:t>
            </a:r>
          </a:p>
          <a:p>
            <a:r>
              <a:rPr lang="en-US" dirty="0" smtClean="0"/>
              <a:t>Weight on waste valve</a:t>
            </a:r>
          </a:p>
          <a:p>
            <a:r>
              <a:rPr lang="en-US" dirty="0" smtClean="0"/>
              <a:t>Stabilize drive pipe</a:t>
            </a:r>
          </a:p>
          <a:p>
            <a:r>
              <a:rPr lang="en-US" dirty="0" smtClean="0"/>
              <a:t>Priming</a:t>
            </a:r>
          </a:p>
          <a:p>
            <a:r>
              <a:rPr lang="en-US" dirty="0" smtClean="0"/>
              <a:t>Monitor pressure in air chamber</a:t>
            </a:r>
          </a:p>
          <a:p>
            <a:r>
              <a:rPr lang="en-US" dirty="0" smtClean="0"/>
              <a:t>Measurements on </a:t>
            </a:r>
            <a:r>
              <a:rPr lang="en-US" dirty="0" err="1" smtClean="0"/>
              <a:t>EasyData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949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838200"/>
          </a:xfrm>
        </p:spPr>
        <p:txBody>
          <a:bodyPr/>
          <a:lstStyle/>
          <a:p>
            <a:r>
              <a:rPr lang="en-US" dirty="0" smtClean="0"/>
              <a:t>Findings So Far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590800"/>
            <a:ext cx="887505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0382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3064</TotalTime>
  <Words>185</Words>
  <Application>Microsoft Office PowerPoint</Application>
  <PresentationFormat>On-screen Show (4:3)</PresentationFormat>
  <Paragraphs>52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1_AguaClara the road</vt:lpstr>
      <vt:lpstr>Ram Pump</vt:lpstr>
      <vt:lpstr>Introduction</vt:lpstr>
      <vt:lpstr>Purpose for AguaClara</vt:lpstr>
      <vt:lpstr>Goals</vt:lpstr>
      <vt:lpstr>Our Ram Original Pump Set Up</vt:lpstr>
      <vt:lpstr>Our Modified Pump Set Up  (for a larger flow rate)</vt:lpstr>
      <vt:lpstr>Improvements</vt:lpstr>
      <vt:lpstr>Methods</vt:lpstr>
      <vt:lpstr>Findings So Far</vt:lpstr>
      <vt:lpstr>Findings So Far</vt:lpstr>
      <vt:lpstr>Our Ram Pump (The Movie!)</vt:lpstr>
      <vt:lpstr>Challenges</vt:lpstr>
      <vt:lpstr>Future Works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Agua Clara</cp:lastModifiedBy>
  <cp:revision>314</cp:revision>
  <dcterms:created xsi:type="dcterms:W3CDTF">2008-08-26T14:48:34Z</dcterms:created>
  <dcterms:modified xsi:type="dcterms:W3CDTF">2013-07-23T14:42:24Z</dcterms:modified>
</cp:coreProperties>
</file>