
<file path=[Content_Types].xml><?xml version="1.0" encoding="utf-8"?>
<Types xmlns="http://schemas.openxmlformats.org/package/2006/content-types">
  <Default Extension="png" ContentType="image/png"/>
  <Default Extension="bin" ContentType="application/vnd.ms-office.activeX"/>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activeX/activeX1.xml" ContentType="application/vnd.ms-office.activeX+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omments/comment2.xml" ContentType="application/vnd.openxmlformats-officedocument.presentationml.comment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6" r:id="rId1"/>
  </p:sldMasterIdLst>
  <p:notesMasterIdLst>
    <p:notesMasterId r:id="rId25"/>
  </p:notesMasterIdLst>
  <p:sldIdLst>
    <p:sldId id="256" r:id="rId2"/>
    <p:sldId id="257" r:id="rId3"/>
    <p:sldId id="258" r:id="rId4"/>
    <p:sldId id="259" r:id="rId5"/>
    <p:sldId id="27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bigail Brown" initials="" lastIdx="3" clrIdx="0"/>
  <p:cmAuthor id="1" name="Annie Ding" initials="" lastIdx="1" clrIdx="1"/>
  <p:cmAuthor id="2" name="Pablo Nistal Iglesias" initials="" lastIdx="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7" d="100"/>
          <a:sy n="97" d="100"/>
        </p:scale>
        <p:origin x="-1188"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06/relationships/vbaProject" Target="vbaProject.bin"/><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comments/comment1.xml><?xml version="1.0" encoding="utf-8"?>
<p:cmLst xmlns:a="http://schemas.openxmlformats.org/drawingml/2006/main" xmlns:r="http://schemas.openxmlformats.org/officeDocument/2006/relationships" xmlns:p="http://schemas.openxmlformats.org/presentationml/2006/main">
  <p:cm authorId="0" idx="2">
    <p:pos x="6000" y="0"/>
    <p:text>Do you mean to the vertical one?</p:text>
  </p:cm>
  <p:cm authorId="2" idx="1">
    <p:pos x="6000" y="100"/>
    <p:text>I mean the picture on the left, we don't have that tank any more and it doesn't correspond to the schematic</p:text>
  </p:cm>
  <p:cm authorId="0" idx="3">
    <p:pos x="6000" y="200"/>
    <p:text>Ohh yeah we should definitely do that. Does anyone have a picture already?</p:text>
  </p:cm>
  <p:cm authorId="2" idx="2">
    <p:pos x="6000" y="300"/>
    <p:text>update</p:text>
  </p:cm>
</p:cmLst>
</file>

<file path=ppt/comments/comment2.xml><?xml version="1.0" encoding="utf-8"?>
<p:cmLst xmlns:a="http://schemas.openxmlformats.org/drawingml/2006/main" xmlns:r="http://schemas.openxmlformats.org/officeDocument/2006/relationships" xmlns:p="http://schemas.openxmlformats.org/presentationml/2006/main">
  <p:cm authorId="0" idx="1">
    <p:pos x="6000" y="0"/>
    <p:text>Annie I have a video of the vertical one if thats what you wanted a video of</p:text>
  </p:cm>
  <p:cm authorId="1" idx="1">
    <p:pos x="6000" y="100"/>
    <p:text>yes please!</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 name="Shape 6"/>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 name="Shape 7"/>
          <p:cNvSpPr txBox="1">
            <a:spLocks noGrp="1"/>
          </p:cNvSpPr>
          <p:nvPr>
            <p:ph type="sldNum" idx="12"/>
          </p:nvPr>
        </p:nvSpPr>
        <p:spPr>
          <a:xfrm>
            <a:off x="3884612" y="8685213"/>
            <a:ext cx="2971799" cy="457200"/>
          </a:xfrm>
          <a:prstGeom prst="rect">
            <a:avLst/>
          </a:prstGeom>
          <a:noFill/>
          <a:ln>
            <a:noFill/>
          </a:ln>
        </p:spPr>
        <p:txBody>
          <a:bodyPr lIns="91425" tIns="91425" rIns="91425" bIns="91425" anchor="b"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spTree>
    <p:extLst>
      <p:ext uri="{BB962C8B-B14F-4D97-AF65-F5344CB8AC3E}">
        <p14:creationId xmlns:p14="http://schemas.microsoft.com/office/powerpoint/2010/main" val="493607899"/>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Shape 74"/>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75" name="Shape 7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Font typeface="Calibri"/>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83" name="Shape 8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Abby</a:t>
            </a:r>
            <a:r>
              <a:rPr lang="en"/>
              <a:t> </a:t>
            </a:r>
            <a:r>
              <a:rPr lang="en" sz="1200" b="0" i="0" u="none" strike="noStrike" cap="none" baseline="0">
                <a:solidFill>
                  <a:schemeClr val="dk1"/>
                </a:solidFill>
                <a:latin typeface="Calibri"/>
                <a:ea typeface="Calibri"/>
                <a:cs typeface="Calibri"/>
                <a:sym typeface="Calibri"/>
              </a:rPr>
              <a:t>Where used in AguaClara plants? -San Nicolas has one to supply stock tanks with clean water for making chemical solutions</a:t>
            </a:r>
          </a:p>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Potential future usefulness of the pump- expansion to India</a:t>
            </a:r>
          </a:p>
          <a:p>
            <a:pPr marL="0" marR="0" lvl="0" indent="0" algn="l" rtl="0">
              <a:spcBef>
                <a:spcPts val="0"/>
              </a:spcBef>
              <a:buClr>
                <a:schemeClr val="dk1"/>
              </a:buClr>
              <a:buFont typeface="Calibri"/>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90" name="Shape 90"/>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This is what we want to prevent - Abby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10" name="Shape 110"/>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Abby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Shape 5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56" name="Shape 5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r>
              <a:rPr lang="en" dirty="0"/>
              <a:t>12:40 into the </a:t>
            </a:r>
            <a:r>
              <a:rPr lang="en" dirty="0" smtClean="0"/>
              <a:t>video </a:t>
            </a:r>
            <a:r>
              <a:rPr lang="en-US" dirty="0" smtClean="0"/>
              <a:t>https://www.youtube.com/watch?v=KjRkhhcRi4U</a:t>
            </a:r>
            <a:r>
              <a:rPr lang="en" dirty="0" smtClean="0"/>
              <a:t> </a:t>
            </a:r>
            <a:r>
              <a:rPr lang="en" dirty="0"/>
              <a:t>- Bari</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Shape 1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24" name="Shape 12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Bari - </a:t>
            </a:r>
            <a:r>
              <a:rPr lang="en" sz="1200">
                <a:solidFill>
                  <a:schemeClr val="dk1"/>
                </a:solidFill>
                <a:latin typeface="Calibri"/>
                <a:ea typeface="Calibri"/>
                <a:cs typeface="Calibri"/>
                <a:sym typeface="Calibri"/>
              </a:rPr>
              <a:t>explain flow through the system</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31" name="Shape 131"/>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Pablo - Two di</a:t>
            </a:r>
            <a:r>
              <a:rPr lang="en" sz="1200">
                <a:solidFill>
                  <a:schemeClr val="dk1"/>
                </a:solidFill>
                <a:latin typeface="Calibri"/>
                <a:ea typeface="Calibri"/>
                <a:cs typeface="Calibri"/>
                <a:sym typeface="Calibri"/>
              </a:rPr>
              <a:t>fferent drive pipes, one shorter and another one longer in order to see how the different distances between components work. Theoretically, the shorter one should work better.</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38" name="Shape 138"/>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Pablo - Two different waste valves in order to check the impact of the size in the performance of the pump. However, different systems inside (ball vs plate) make this comparison irrelevant*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Shape 144"/>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5" name="Shape 14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Pablo - The size of the air chamber depends on the water that we expe</a:t>
            </a:r>
            <a:r>
              <a:rPr lang="en" sz="1200">
                <a:solidFill>
                  <a:schemeClr val="dk1"/>
                </a:solidFill>
                <a:latin typeface="Calibri"/>
                <a:ea typeface="Calibri"/>
                <a:cs typeface="Calibri"/>
                <a:sym typeface="Calibri"/>
              </a:rPr>
              <a:t>ct to go into it per cycle. This amount has to be small enough in comparison with the air so that the variation of pressure in the air per cycle is unnoticeable (continuous outlet)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53" name="Shape 15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Pablo</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3" name="Shape 16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Annie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Shape 170"/>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1" name="Shape 171"/>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Annie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Shape 177"/>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8" name="Shape 178"/>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a:t>everyone - First, is the assumption of linear relation correct? Yes it is! Then keep going for the different arrangements.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Shape 184"/>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85" name="Shape 18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a:t>everyone - Now that we know that the assumption of linear relation is correct, lets try one system. How does it behave? Less weight = better performance but lower reliability. Optimal 4W?</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1" name="Shape 191"/>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a:t>everyone - Once we have seen the behavior in one, lets compare them! Outflow is continuous for all of them and performance is slightly better in the bigger ones.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Shape 196"/>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7" name="Shape 197"/>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a:t>everyone - Tee system, did it make any improvement? (not statistically significant)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4" name="Shape 20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Bari</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12" name="Shape 21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r>
              <a:rPr lang="en"/>
              <a:t>Abby</a:t>
            </a:r>
          </a:p>
        </p:txBody>
      </p:sp>
      <p:sp>
        <p:nvSpPr>
          <p:cNvPr id="213" name="Shape 213"/>
          <p:cNvSpPr txBox="1">
            <a:spLocks noGrp="1"/>
          </p:cNvSpPr>
          <p:nvPr>
            <p:ph type="sldNum" idx="12"/>
          </p:nvPr>
        </p:nvSpPr>
        <p:spPr>
          <a:xfrm>
            <a:off x="3884612" y="8685213"/>
            <a:ext cx="2971799" cy="457200"/>
          </a:xfrm>
          <a:prstGeom prst="rect">
            <a:avLst/>
          </a:prstGeom>
        </p:spPr>
        <p:txBody>
          <a:bodyPr lIns="91425" tIns="91425" rIns="91425" bIns="91425" anchor="b" anchorCtr="0">
            <a:noAutofit/>
          </a:bodyPr>
          <a:lstStyle/>
          <a:p>
            <a:pPr lvl="0" rtl="0">
              <a:spcBef>
                <a:spcPts val="0"/>
              </a:spcBef>
              <a:buClr>
                <a:srgbClr val="000000"/>
              </a:buClr>
              <a:buFont typeface="Arial"/>
              <a:buNone/>
            </a:pPr>
            <a:endParaRPr/>
          </a:p>
          <a:p>
            <a:pPr lvl="1" rtl="0">
              <a:spcBef>
                <a:spcPts val="0"/>
              </a:spcBef>
              <a:buClr>
                <a:srgbClr val="000000"/>
              </a:buClr>
              <a:buFont typeface="Arial"/>
              <a:buNone/>
            </a:pPr>
            <a:endParaRPr/>
          </a:p>
          <a:p>
            <a:pPr lvl="2" rtl="0">
              <a:spcBef>
                <a:spcPts val="0"/>
              </a:spcBef>
              <a:buClr>
                <a:srgbClr val="000000"/>
              </a:buClr>
              <a:buFont typeface="Arial"/>
              <a:buNone/>
            </a:pPr>
            <a:endParaRPr/>
          </a:p>
          <a:p>
            <a:pPr lvl="3" rtl="0">
              <a:spcBef>
                <a:spcPts val="0"/>
              </a:spcBef>
              <a:buClr>
                <a:srgbClr val="000000"/>
              </a:buClr>
              <a:buFont typeface="Arial"/>
              <a:buNone/>
            </a:pPr>
            <a:endParaRPr/>
          </a:p>
          <a:p>
            <a:pPr lvl="4" rtl="0">
              <a:spcBef>
                <a:spcPts val="0"/>
              </a:spcBef>
              <a:buClr>
                <a:srgbClr val="000000"/>
              </a:buClr>
              <a:buFont typeface="Arial"/>
              <a:buNone/>
            </a:pPr>
            <a:endParaRPr/>
          </a:p>
          <a:p>
            <a:pPr lvl="5" rtl="0">
              <a:spcBef>
                <a:spcPts val="0"/>
              </a:spcBef>
              <a:buClr>
                <a:srgbClr val="000000"/>
              </a:buClr>
              <a:buFont typeface="Arial"/>
              <a:buNone/>
            </a:pPr>
            <a:endParaRPr/>
          </a:p>
          <a:p>
            <a:pPr lvl="6" rtl="0">
              <a:spcBef>
                <a:spcPts val="0"/>
              </a:spcBef>
              <a:buClr>
                <a:srgbClr val="000000"/>
              </a:buClr>
              <a:buFont typeface="Arial"/>
              <a:buNone/>
            </a:pPr>
            <a:endParaRPr/>
          </a:p>
          <a:p>
            <a:pPr lvl="7" rtl="0">
              <a:spcBef>
                <a:spcPts val="0"/>
              </a:spcBef>
              <a:buClr>
                <a:srgbClr val="000000"/>
              </a:buClr>
              <a:buFont typeface="Arial"/>
              <a:buNone/>
            </a:pPr>
            <a:endParaRPr/>
          </a:p>
          <a:p>
            <a:pPr lvl="8" rtl="0">
              <a:spcBef>
                <a:spcPts val="0"/>
              </a:spcBef>
              <a:buClr>
                <a:srgbClr val="000000"/>
              </a:buClr>
              <a:buFont typeface="Arial"/>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Shape 224"/>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5" name="Shape 22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a:t>Pablo - What do we want? Get rid of all the unnecessary parts (elbows, connections…)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Shape 233"/>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34" name="Shape 23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Pablo - How? Is this feasible? Due to the shortening, cycle time is going to be reduced drastically - We have to minimize cycle losses - Reduce distance between components and accommodate sizes to the new rates.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Shape 23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0" name="Shape 24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r>
              <a:rPr lang="en"/>
              <a:t>Annie</a:t>
            </a:r>
          </a:p>
        </p:txBody>
      </p:sp>
      <p:sp>
        <p:nvSpPr>
          <p:cNvPr id="241" name="Shape 241"/>
          <p:cNvSpPr txBox="1">
            <a:spLocks noGrp="1"/>
          </p:cNvSpPr>
          <p:nvPr>
            <p:ph type="sldNum" idx="12"/>
          </p:nvPr>
        </p:nvSpPr>
        <p:spPr>
          <a:xfrm>
            <a:off x="3884612" y="8685213"/>
            <a:ext cx="2971799" cy="457200"/>
          </a:xfrm>
          <a:prstGeom prst="rect">
            <a:avLst/>
          </a:prstGeom>
        </p:spPr>
        <p:txBody>
          <a:bodyPr lIns="91425" tIns="91425" rIns="91425" bIns="91425" anchor="b" anchorCtr="0">
            <a:noAutofit/>
          </a:bodyPr>
          <a:lstStyle/>
          <a:p>
            <a:pPr lvl="0" rtl="0">
              <a:spcBef>
                <a:spcPts val="0"/>
              </a:spcBef>
              <a:buClr>
                <a:srgbClr val="000000"/>
              </a:buClr>
              <a:buFont typeface="Arial"/>
              <a:buNone/>
            </a:pPr>
            <a:endParaRPr/>
          </a:p>
          <a:p>
            <a:pPr lvl="1" rtl="0">
              <a:spcBef>
                <a:spcPts val="0"/>
              </a:spcBef>
              <a:buClr>
                <a:srgbClr val="000000"/>
              </a:buClr>
              <a:buFont typeface="Arial"/>
              <a:buNone/>
            </a:pPr>
            <a:endParaRPr/>
          </a:p>
          <a:p>
            <a:pPr lvl="2" rtl="0">
              <a:spcBef>
                <a:spcPts val="0"/>
              </a:spcBef>
              <a:buClr>
                <a:srgbClr val="000000"/>
              </a:buClr>
              <a:buFont typeface="Arial"/>
              <a:buNone/>
            </a:pPr>
            <a:endParaRPr/>
          </a:p>
          <a:p>
            <a:pPr lvl="3" rtl="0">
              <a:spcBef>
                <a:spcPts val="0"/>
              </a:spcBef>
              <a:buClr>
                <a:srgbClr val="000000"/>
              </a:buClr>
              <a:buFont typeface="Arial"/>
              <a:buNone/>
            </a:pPr>
            <a:endParaRPr/>
          </a:p>
          <a:p>
            <a:pPr lvl="4" rtl="0">
              <a:spcBef>
                <a:spcPts val="0"/>
              </a:spcBef>
              <a:buClr>
                <a:srgbClr val="000000"/>
              </a:buClr>
              <a:buFont typeface="Arial"/>
              <a:buNone/>
            </a:pPr>
            <a:endParaRPr/>
          </a:p>
          <a:p>
            <a:pPr lvl="5" rtl="0">
              <a:spcBef>
                <a:spcPts val="0"/>
              </a:spcBef>
              <a:buClr>
                <a:srgbClr val="000000"/>
              </a:buClr>
              <a:buFont typeface="Arial"/>
              <a:buNone/>
            </a:pPr>
            <a:endParaRPr/>
          </a:p>
          <a:p>
            <a:pPr lvl="6" rtl="0">
              <a:spcBef>
                <a:spcPts val="0"/>
              </a:spcBef>
              <a:buClr>
                <a:srgbClr val="000000"/>
              </a:buClr>
              <a:buFont typeface="Arial"/>
              <a:buNone/>
            </a:pPr>
            <a:endParaRPr/>
          </a:p>
          <a:p>
            <a:pPr lvl="7" rtl="0">
              <a:spcBef>
                <a:spcPts val="0"/>
              </a:spcBef>
              <a:buClr>
                <a:srgbClr val="000000"/>
              </a:buClr>
              <a:buFont typeface="Arial"/>
              <a:buNone/>
            </a:pPr>
            <a:endParaRPr/>
          </a:p>
          <a:p>
            <a:pPr lvl="8">
              <a:spcBef>
                <a:spcPts val="0"/>
              </a:spcBef>
              <a:buClr>
                <a:srgbClr val="000000"/>
              </a:buClr>
              <a:buFont typeface="Arial"/>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Shape 2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7" name="Shape 24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r>
              <a:rPr lang="en"/>
              <a:t>Bari</a:t>
            </a:r>
          </a:p>
        </p:txBody>
      </p:sp>
      <p:sp>
        <p:nvSpPr>
          <p:cNvPr id="248" name="Shape 248"/>
          <p:cNvSpPr txBox="1">
            <a:spLocks noGrp="1"/>
          </p:cNvSpPr>
          <p:nvPr>
            <p:ph type="sldNum" idx="12"/>
          </p:nvPr>
        </p:nvSpPr>
        <p:spPr>
          <a:xfrm>
            <a:off x="3884612" y="8685213"/>
            <a:ext cx="2971799" cy="457200"/>
          </a:xfrm>
          <a:prstGeom prst="rect">
            <a:avLst/>
          </a:prstGeom>
        </p:spPr>
        <p:txBody>
          <a:bodyPr lIns="91425" tIns="91425" rIns="91425" bIns="91425" anchor="b" anchorCtr="0">
            <a:noAutofit/>
          </a:bodyPr>
          <a:lstStyle/>
          <a:p>
            <a:pPr lvl="0" rtl="0">
              <a:spcBef>
                <a:spcPts val="0"/>
              </a:spcBef>
              <a:buNone/>
            </a:pPr>
            <a:endParaRPr/>
          </a:p>
          <a:p>
            <a:pPr lvl="1" rtl="0">
              <a:spcBef>
                <a:spcPts val="0"/>
              </a:spcBef>
              <a:buNone/>
            </a:pPr>
            <a:endParaRPr/>
          </a:p>
          <a:p>
            <a:pPr lvl="2" rtl="0">
              <a:spcBef>
                <a:spcPts val="0"/>
              </a:spcBef>
              <a:buNone/>
            </a:pPr>
            <a:endParaRPr/>
          </a:p>
          <a:p>
            <a:pPr lvl="3" rtl="0">
              <a:spcBef>
                <a:spcPts val="0"/>
              </a:spcBef>
              <a:buNone/>
            </a:pPr>
            <a:endParaRPr/>
          </a:p>
          <a:p>
            <a:pPr lvl="4" rtl="0">
              <a:spcBef>
                <a:spcPts val="0"/>
              </a:spcBef>
              <a:buNone/>
            </a:pPr>
            <a:endParaRPr/>
          </a:p>
          <a:p>
            <a:pPr lvl="5" rtl="0">
              <a:spcBef>
                <a:spcPts val="0"/>
              </a:spcBef>
              <a:buNone/>
            </a:pPr>
            <a:endParaRPr/>
          </a:p>
          <a:p>
            <a:pPr lvl="6" rtl="0">
              <a:spcBef>
                <a:spcPts val="0"/>
              </a:spcBef>
              <a:buNone/>
            </a:pPr>
            <a:endParaRPr/>
          </a:p>
          <a:p>
            <a:pPr lvl="7" rtl="0">
              <a:spcBef>
                <a:spcPts val="0"/>
              </a:spcBef>
              <a:buNone/>
            </a:pPr>
            <a:endParaRPr/>
          </a:p>
          <a:p>
            <a:pPr lvl="8" rtl="0">
              <a:spcBef>
                <a:spcPts val="0"/>
              </a:spcBef>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Shape 25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54" name="Shape 25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everyone</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6"/>
        <p:cNvGrpSpPr/>
        <p:nvPr/>
      </p:nvGrpSpPr>
      <p:grpSpPr>
        <a:xfrm>
          <a:off x="0" y="0"/>
          <a:ext cx="0" cy="0"/>
          <a:chOff x="0" y="0"/>
          <a:chExt cx="0" cy="0"/>
        </a:xfrm>
      </p:grpSpPr>
      <p:grpSp>
        <p:nvGrpSpPr>
          <p:cNvPr id="17" name="Shape 17"/>
          <p:cNvGrpSpPr/>
          <p:nvPr/>
        </p:nvGrpSpPr>
        <p:grpSpPr>
          <a:xfrm>
            <a:off x="0" y="0"/>
            <a:ext cx="9143999" cy="6858000"/>
            <a:chOff x="0" y="0"/>
            <a:chExt cx="5759" cy="4320"/>
          </a:xfrm>
        </p:grpSpPr>
        <p:pic>
          <p:nvPicPr>
            <p:cNvPr id="18" name="Shape 18"/>
            <p:cNvPicPr preferRelativeResize="0"/>
            <p:nvPr/>
          </p:nvPicPr>
          <p:blipFill rotWithShape="1">
            <a:blip r:embed="rId2">
              <a:alphaModFix/>
            </a:blip>
            <a:srcRect/>
            <a:stretch/>
          </p:blipFill>
          <p:spPr>
            <a:xfrm>
              <a:off x="0" y="0"/>
              <a:ext cx="5759" cy="4320"/>
            </a:xfrm>
            <a:prstGeom prst="rect">
              <a:avLst/>
            </a:prstGeom>
            <a:noFill/>
            <a:ln>
              <a:noFill/>
            </a:ln>
          </p:spPr>
        </p:pic>
        <p:pic>
          <p:nvPicPr>
            <p:cNvPr id="19" name="Shape 19"/>
            <p:cNvPicPr preferRelativeResize="0"/>
            <p:nvPr/>
          </p:nvPicPr>
          <p:blipFill rotWithShape="1">
            <a:blip r:embed="rId3">
              <a:alphaModFix/>
            </a:blip>
            <a:srcRect/>
            <a:stretch/>
          </p:blipFill>
          <p:spPr>
            <a:xfrm>
              <a:off x="4031" y="3215"/>
              <a:ext cx="191" cy="432"/>
            </a:xfrm>
            <a:prstGeom prst="rect">
              <a:avLst/>
            </a:prstGeom>
            <a:noFill/>
            <a:ln>
              <a:noFill/>
            </a:ln>
          </p:spPr>
        </p:pic>
        <p:pic>
          <p:nvPicPr>
            <p:cNvPr id="20" name="Shape 20"/>
            <p:cNvPicPr preferRelativeResize="0"/>
            <p:nvPr/>
          </p:nvPicPr>
          <p:blipFill rotWithShape="1">
            <a:blip r:embed="rId4">
              <a:alphaModFix/>
            </a:blip>
            <a:srcRect/>
            <a:stretch/>
          </p:blipFill>
          <p:spPr>
            <a:xfrm>
              <a:off x="3791" y="3552"/>
              <a:ext cx="288" cy="95"/>
            </a:xfrm>
            <a:prstGeom prst="rect">
              <a:avLst/>
            </a:prstGeom>
            <a:noFill/>
            <a:ln>
              <a:noFill/>
            </a:ln>
          </p:spPr>
        </p:pic>
      </p:grpSp>
      <p:sp>
        <p:nvSpPr>
          <p:cNvPr id="21" name="Shape 21"/>
          <p:cNvSpPr txBox="1">
            <a:spLocks noGrp="1"/>
          </p:cNvSpPr>
          <p:nvPr>
            <p:ph type="subTitle" idx="1"/>
          </p:nvPr>
        </p:nvSpPr>
        <p:spPr>
          <a:xfrm>
            <a:off x="3352800" y="5029200"/>
            <a:ext cx="3962399" cy="1143000"/>
          </a:xfrm>
          <a:prstGeom prst="rect">
            <a:avLst/>
          </a:prstGeom>
          <a:noFill/>
          <a:ln>
            <a:noFill/>
          </a:ln>
        </p:spPr>
        <p:txBody>
          <a:bodyPr lIns="91425" tIns="91425" rIns="91425" bIns="91425" anchor="t" anchorCtr="0"/>
          <a:lstStyle>
            <a:lvl1pPr marL="0" marR="0" indent="0" algn="r" rtl="0">
              <a:spcBef>
                <a:spcPts val="640"/>
              </a:spcBef>
              <a:spcAft>
                <a:spcPts val="0"/>
              </a:spcAft>
              <a:buClr>
                <a:schemeClr val="dk1"/>
              </a:buClr>
              <a:buFont typeface="Noto Symbol"/>
              <a:buNone/>
              <a:defRPr/>
            </a:lvl1pPr>
            <a:lvl2pPr marL="742950" marR="0" indent="-107950" algn="l" rtl="0">
              <a:spcBef>
                <a:spcPts val="560"/>
              </a:spcBef>
              <a:spcAft>
                <a:spcPts val="0"/>
              </a:spcAft>
              <a:buClr>
                <a:schemeClr val="dk1"/>
              </a:buClr>
              <a:buFont typeface="Noto Symbol"/>
              <a:buChar char="➢"/>
              <a:defRPr/>
            </a:lvl2pPr>
            <a:lvl3pPr marL="1143000" marR="0" indent="-76200" algn="l" rtl="0">
              <a:spcBef>
                <a:spcPts val="480"/>
              </a:spcBef>
              <a:spcAft>
                <a:spcPts val="0"/>
              </a:spcAft>
              <a:buClr>
                <a:schemeClr val="dk1"/>
              </a:buClr>
              <a:buFont typeface="Noto Symbol"/>
              <a:buChar char="➢"/>
              <a:defRPr/>
            </a:lvl3pPr>
            <a:lvl4pPr marL="1600200" marR="0" indent="-101600" algn="l" rtl="0">
              <a:spcBef>
                <a:spcPts val="400"/>
              </a:spcBef>
              <a:spcAft>
                <a:spcPts val="0"/>
              </a:spcAft>
              <a:buClr>
                <a:schemeClr val="dk1"/>
              </a:buClr>
              <a:buFont typeface="Noto Symbol"/>
              <a:buChar char="➢"/>
              <a:defRPr/>
            </a:lvl4pPr>
            <a:lvl5pPr marL="2057400" marR="0" indent="-101600" algn="l" rtl="0">
              <a:spcBef>
                <a:spcPts val="400"/>
              </a:spcBef>
              <a:spcAft>
                <a:spcPts val="0"/>
              </a:spcAft>
              <a:buClr>
                <a:schemeClr val="dk1"/>
              </a:buClr>
              <a:buFont typeface="Noto Symbol"/>
              <a:buChar char="➢"/>
              <a:defRPr/>
            </a:lvl5pPr>
            <a:lvl6pPr marL="2514600" marR="0" indent="-101600" algn="l" rtl="0">
              <a:spcBef>
                <a:spcPts val="400"/>
              </a:spcBef>
              <a:spcAft>
                <a:spcPts val="0"/>
              </a:spcAft>
              <a:buClr>
                <a:schemeClr val="dk1"/>
              </a:buClr>
              <a:buFont typeface="Noto Symbol"/>
              <a:buChar char="➢"/>
              <a:defRPr/>
            </a:lvl6pPr>
            <a:lvl7pPr marL="2971800" marR="0" indent="-101600" algn="l" rtl="0">
              <a:spcBef>
                <a:spcPts val="400"/>
              </a:spcBef>
              <a:spcAft>
                <a:spcPts val="0"/>
              </a:spcAft>
              <a:buClr>
                <a:schemeClr val="dk1"/>
              </a:buClr>
              <a:buFont typeface="Noto Symbol"/>
              <a:buChar char="➢"/>
              <a:defRPr/>
            </a:lvl7pPr>
            <a:lvl8pPr marL="3429000" marR="0" indent="-101600" algn="l" rtl="0">
              <a:spcBef>
                <a:spcPts val="400"/>
              </a:spcBef>
              <a:spcAft>
                <a:spcPts val="0"/>
              </a:spcAft>
              <a:buClr>
                <a:schemeClr val="dk1"/>
              </a:buClr>
              <a:buFont typeface="Noto Symbol"/>
              <a:buChar char="➢"/>
              <a:defRPr/>
            </a:lvl8pPr>
            <a:lvl9pPr marL="3886200" marR="0" indent="-101600" algn="l" rtl="0">
              <a:spcBef>
                <a:spcPts val="400"/>
              </a:spcBef>
              <a:spcAft>
                <a:spcPts val="0"/>
              </a:spcAft>
              <a:buClr>
                <a:schemeClr val="dk1"/>
              </a:buClr>
              <a:buFont typeface="Noto Symbol"/>
              <a:buChar char="➢"/>
              <a:defRPr/>
            </a:lvl9pPr>
          </a:lstStyle>
          <a:p>
            <a:endParaRPr/>
          </a:p>
        </p:txBody>
      </p:sp>
      <p:sp>
        <p:nvSpPr>
          <p:cNvPr id="22" name="Shape 22"/>
          <p:cNvSpPr txBox="1">
            <a:spLocks noGrp="1"/>
          </p:cNvSpPr>
          <p:nvPr>
            <p:ph type="dt" idx="10"/>
          </p:nvPr>
        </p:nvSpPr>
        <p:spPr>
          <a:xfrm>
            <a:off x="6781800" y="6248400"/>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3" name="Shape 23"/>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4" name="Shape 24"/>
          <p:cNvSpPr txBox="1">
            <a:spLocks noGrp="1"/>
          </p:cNvSpPr>
          <p:nvPr>
            <p:ph type="ctrTitle"/>
          </p:nvPr>
        </p:nvSpPr>
        <p:spPr>
          <a:xfrm>
            <a:off x="1371600" y="1120775"/>
            <a:ext cx="7772400" cy="1470024"/>
          </a:xfrm>
          <a:prstGeom prst="rect">
            <a:avLst/>
          </a:prstGeom>
          <a:noFill/>
          <a:ln>
            <a:noFill/>
          </a:ln>
        </p:spPr>
        <p:txBody>
          <a:bodyPr lIns="91425" tIns="91425" rIns="91425" bIns="91425" anchor="ctr" anchorCtr="0"/>
          <a:lstStyle>
            <a:lvl1pPr marL="0" marR="0" indent="0" algn="r" rtl="0">
              <a:spcBef>
                <a:spcPts val="0"/>
              </a:spcBef>
              <a:spcAft>
                <a:spcPts val="0"/>
              </a:spcAft>
              <a:defRPr/>
            </a:lvl1pPr>
            <a:lvl2pPr marL="0" marR="0" indent="0" algn="ctr" rtl="0">
              <a:spcBef>
                <a:spcPts val="0"/>
              </a:spcBef>
              <a:spcAft>
                <a:spcPts val="0"/>
              </a:spcAft>
              <a:defRPr/>
            </a:lvl2pPr>
            <a:lvl3pPr marL="0" marR="0" indent="0" algn="ctr" rtl="0">
              <a:spcBef>
                <a:spcPts val="0"/>
              </a:spcBef>
              <a:spcAft>
                <a:spcPts val="0"/>
              </a:spcAft>
              <a:defRPr/>
            </a:lvl3pPr>
            <a:lvl4pPr marL="0" marR="0" indent="0" algn="ctr" rtl="0">
              <a:spcBef>
                <a:spcPts val="0"/>
              </a:spcBef>
              <a:spcAft>
                <a:spcPts val="0"/>
              </a:spcAft>
              <a:defRPr/>
            </a:lvl4pPr>
            <a:lvl5pPr marL="0" marR="0" indent="0" algn="ctr" rtl="0">
              <a:spcBef>
                <a:spcPts val="0"/>
              </a:spcBef>
              <a:spcAft>
                <a:spcPts val="0"/>
              </a:spcAft>
              <a:defRPr/>
            </a:lvl5pPr>
            <a:lvl6pPr marL="457200" marR="0" indent="0" algn="ctr" rtl="0">
              <a:spcBef>
                <a:spcPts val="0"/>
              </a:spcBef>
              <a:spcAft>
                <a:spcPts val="0"/>
              </a:spcAft>
              <a:defRPr/>
            </a:lvl6pPr>
            <a:lvl7pPr marL="914400" marR="0" indent="0" algn="ctr" rtl="0">
              <a:spcBef>
                <a:spcPts val="0"/>
              </a:spcBef>
              <a:spcAft>
                <a:spcPts val="0"/>
              </a:spcAft>
              <a:defRPr/>
            </a:lvl7pPr>
            <a:lvl8pPr marL="1371600" marR="0" indent="0" algn="ctr" rtl="0">
              <a:spcBef>
                <a:spcPts val="0"/>
              </a:spcBef>
              <a:spcAft>
                <a:spcPts val="0"/>
              </a:spcAft>
              <a:defRPr/>
            </a:lvl8pPr>
            <a:lvl9pPr marL="1828800" marR="0" indent="0" algn="ctr" rtl="0">
              <a:spcBef>
                <a:spcPts val="0"/>
              </a:spcBef>
              <a:spcAft>
                <a:spcPts val="0"/>
              </a:spcAft>
              <a:defRPr/>
            </a:lvl9pPr>
          </a:lstStyle>
          <a:p>
            <a:endParaRPr/>
          </a:p>
        </p:txBody>
      </p:sp>
      <p:pic>
        <p:nvPicPr>
          <p:cNvPr id="25" name="Shape 25"/>
          <p:cNvPicPr preferRelativeResize="0"/>
          <p:nvPr/>
        </p:nvPicPr>
        <p:blipFill rotWithShape="1">
          <a:blip r:embed="rId5">
            <a:alphaModFix/>
          </a:blip>
          <a:srcRect/>
          <a:stretch/>
        </p:blipFill>
        <p:spPr>
          <a:xfrm>
            <a:off x="-1588" y="5876925"/>
            <a:ext cx="9145588" cy="981074"/>
          </a:xfrm>
          <a:prstGeom prst="rect">
            <a:avLst/>
          </a:prstGeom>
          <a:noFill/>
          <a:ln>
            <a:noFill/>
          </a:ln>
        </p:spPr>
      </p:pic>
      <p:pic>
        <p:nvPicPr>
          <p:cNvPr id="26" name="Shape 26"/>
          <p:cNvPicPr preferRelativeResize="0"/>
          <p:nvPr/>
        </p:nvPicPr>
        <p:blipFill rotWithShape="1">
          <a:blip r:embed="rId6">
            <a:alphaModFix/>
          </a:blip>
          <a:srcRect/>
          <a:stretch/>
        </p:blipFill>
        <p:spPr>
          <a:xfrm>
            <a:off x="5287487" y="0"/>
            <a:ext cx="3856511" cy="114709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Custom Layout">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29" name="Shape 29"/>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0" name="Shape 30"/>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1" name="Shape 31"/>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sp>
        <p:nvSpPr>
          <p:cNvPr id="32" name="Shape 32"/>
          <p:cNvSpPr txBox="1">
            <a:spLocks noGrp="1"/>
          </p:cNvSpPr>
          <p:nvPr>
            <p:ph type="body" idx="1"/>
          </p:nvPr>
        </p:nvSpPr>
        <p:spPr>
          <a:xfrm>
            <a:off x="457200" y="1524000"/>
            <a:ext cx="8153399" cy="4724400"/>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dk1"/>
              </a:buClr>
              <a:buFont typeface="Noto Symbol"/>
              <a:buChar char="➢"/>
              <a:defRPr/>
            </a:lvl1pPr>
            <a:lvl2pPr marL="742950" indent="-107950" algn="l" rtl="0">
              <a:spcBef>
                <a:spcPts val="560"/>
              </a:spcBef>
              <a:spcAft>
                <a:spcPts val="0"/>
              </a:spcAft>
              <a:buClr>
                <a:schemeClr val="dk1"/>
              </a:buClr>
              <a:buFont typeface="Noto Symbol"/>
              <a:buChar char="➢"/>
              <a:defRPr/>
            </a:lvl2pPr>
            <a:lvl3pPr marL="1143000" indent="-76200" algn="l" rtl="0">
              <a:spcBef>
                <a:spcPts val="480"/>
              </a:spcBef>
              <a:spcAft>
                <a:spcPts val="0"/>
              </a:spcAft>
              <a:buClr>
                <a:schemeClr val="dk1"/>
              </a:buClr>
              <a:buFont typeface="Noto Symbol"/>
              <a:buChar char="➢"/>
              <a:defRPr/>
            </a:lvl3pPr>
            <a:lvl4pPr marL="1600200" indent="-101600" algn="l" rtl="0">
              <a:spcBef>
                <a:spcPts val="400"/>
              </a:spcBef>
              <a:spcAft>
                <a:spcPts val="0"/>
              </a:spcAft>
              <a:buClr>
                <a:schemeClr val="dk1"/>
              </a:buClr>
              <a:buFont typeface="Noto Symbol"/>
              <a:buChar char="➢"/>
              <a:defRPr/>
            </a:lvl4pPr>
            <a:lvl5pPr marL="2057400" indent="-101600" algn="l" rtl="0">
              <a:spcBef>
                <a:spcPts val="400"/>
              </a:spcBef>
              <a:spcAft>
                <a:spcPts val="0"/>
              </a:spcAft>
              <a:buClr>
                <a:schemeClr val="dk1"/>
              </a:buClr>
              <a:buFont typeface="Noto Symbol"/>
              <a:buChar char="➢"/>
              <a:defRPr/>
            </a:lvl5pPr>
            <a:lvl6pPr marL="2514600" indent="-101600" algn="l" rtl="0">
              <a:spcBef>
                <a:spcPts val="400"/>
              </a:spcBef>
              <a:spcAft>
                <a:spcPts val="0"/>
              </a:spcAft>
              <a:buClr>
                <a:schemeClr val="dk1"/>
              </a:buClr>
              <a:buFont typeface="Noto Symbol"/>
              <a:buChar char="➢"/>
              <a:defRPr/>
            </a:lvl6pPr>
            <a:lvl7pPr marL="2971800" indent="-101600" algn="l" rtl="0">
              <a:spcBef>
                <a:spcPts val="400"/>
              </a:spcBef>
              <a:spcAft>
                <a:spcPts val="0"/>
              </a:spcAft>
              <a:buClr>
                <a:schemeClr val="dk1"/>
              </a:buClr>
              <a:buFont typeface="Noto Symbol"/>
              <a:buChar char="➢"/>
              <a:defRPr/>
            </a:lvl7pPr>
            <a:lvl8pPr marL="3429000" indent="-101600" algn="l" rtl="0">
              <a:spcBef>
                <a:spcPts val="400"/>
              </a:spcBef>
              <a:spcAft>
                <a:spcPts val="0"/>
              </a:spcAft>
              <a:buClr>
                <a:schemeClr val="dk1"/>
              </a:buClr>
              <a:buFont typeface="Noto Symbol"/>
              <a:buChar char="➢"/>
              <a:defRPr/>
            </a:lvl8pPr>
            <a:lvl9pPr marL="3886200" indent="-101600" algn="l" rtl="0">
              <a:spcBef>
                <a:spcPts val="400"/>
              </a:spcBef>
              <a:spcAft>
                <a:spcPts val="0"/>
              </a:spcAft>
              <a:buClr>
                <a:schemeClr val="dk1"/>
              </a:buClr>
              <a:buFont typeface="Noto Symbol"/>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2667000" y="228600"/>
            <a:ext cx="6248399"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35" name="Shape 35"/>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6" name="Shape 36"/>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7" name="Shape 37"/>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38" name="Shape 38"/>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Custom Layout">
    <p:spTree>
      <p:nvGrpSpPr>
        <p:cNvPr id="1" name="Shape 39"/>
        <p:cNvGrpSpPr/>
        <p:nvPr/>
      </p:nvGrpSpPr>
      <p:grpSpPr>
        <a:xfrm>
          <a:off x="0" y="0"/>
          <a:ext cx="0" cy="0"/>
          <a:chOff x="0" y="0"/>
          <a:chExt cx="0" cy="0"/>
        </a:xfrm>
      </p:grpSpPr>
      <p:sp>
        <p:nvSpPr>
          <p:cNvPr id="40" name="Shape 40"/>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41" name="Shape 41"/>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2" name="Shape 42"/>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3" name="Shape 43"/>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2819400" y="274637"/>
            <a:ext cx="5867400" cy="1143000"/>
          </a:xfrm>
          <a:prstGeom prst="rect">
            <a:avLst/>
          </a:prstGeom>
          <a:noFill/>
          <a:ln>
            <a:noFill/>
          </a:ln>
        </p:spPr>
        <p:txBody>
          <a:bodyPr lIns="91425" tIns="91425" rIns="91425" bIns="91425" anchor="ctr"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6" name="Shape 46"/>
          <p:cNvSpPr txBox="1">
            <a:spLocks noGrp="1"/>
          </p:cNvSpPr>
          <p:nvPr>
            <p:ph type="body" idx="1"/>
          </p:nvPr>
        </p:nvSpPr>
        <p:spPr>
          <a:xfrm>
            <a:off x="457200" y="1535112"/>
            <a:ext cx="4040187" cy="639762"/>
          </a:xfrm>
          <a:prstGeom prst="rect">
            <a:avLst/>
          </a:prstGeom>
          <a:noFill/>
          <a:ln>
            <a:noFill/>
          </a:ln>
        </p:spPr>
        <p:txBody>
          <a:bodyPr lIns="91425" tIns="91425" rIns="91425" bIns="91425" anchor="b" anchorCtr="0"/>
          <a:lstStyle>
            <a:lvl1pPr marL="0" indent="0" rtl="0">
              <a:spcBef>
                <a:spcPts val="0"/>
              </a:spcBef>
              <a:buFont typeface="Calibri"/>
              <a:buNone/>
              <a:defRPr/>
            </a:lvl1pPr>
            <a:lvl2pPr marL="457200" indent="0" rtl="0">
              <a:spcBef>
                <a:spcPts val="0"/>
              </a:spcBef>
              <a:buFont typeface="Calibri"/>
              <a:buNone/>
              <a:defRPr/>
            </a:lvl2pPr>
            <a:lvl3pPr marL="914400" indent="0" rtl="0">
              <a:spcBef>
                <a:spcPts val="0"/>
              </a:spcBef>
              <a:buFont typeface="Calibri"/>
              <a:buNone/>
              <a:defRPr/>
            </a:lvl3pPr>
            <a:lvl4pPr marL="1371600" indent="0" rtl="0">
              <a:spcBef>
                <a:spcPts val="0"/>
              </a:spcBef>
              <a:buFont typeface="Calibri"/>
              <a:buNone/>
              <a:defRPr/>
            </a:lvl4pPr>
            <a:lvl5pPr marL="1828800" indent="0" rtl="0">
              <a:spcBef>
                <a:spcPts val="0"/>
              </a:spcBef>
              <a:buFont typeface="Calibri"/>
              <a:buNone/>
              <a:defRPr/>
            </a:lvl5pPr>
            <a:lvl6pPr marL="2286000" indent="0" rtl="0">
              <a:spcBef>
                <a:spcPts val="0"/>
              </a:spcBef>
              <a:buFont typeface="Calibri"/>
              <a:buNone/>
              <a:defRPr/>
            </a:lvl6pPr>
            <a:lvl7pPr marL="2743200" indent="0" rtl="0">
              <a:spcBef>
                <a:spcPts val="0"/>
              </a:spcBef>
              <a:buFont typeface="Calibri"/>
              <a:buNone/>
              <a:defRPr/>
            </a:lvl7pPr>
            <a:lvl8pPr marL="3200400" indent="0" rtl="0">
              <a:spcBef>
                <a:spcPts val="0"/>
              </a:spcBef>
              <a:buFont typeface="Calibri"/>
              <a:buNone/>
              <a:defRPr/>
            </a:lvl8pPr>
            <a:lvl9pPr marL="3657600" indent="0" rtl="0">
              <a:spcBef>
                <a:spcPts val="0"/>
              </a:spcBef>
              <a:buFont typeface="Calibri"/>
              <a:buNone/>
              <a:defRPr/>
            </a:lvl9pPr>
          </a:lstStyle>
          <a:p>
            <a:endParaRPr/>
          </a:p>
        </p:txBody>
      </p:sp>
      <p:sp>
        <p:nvSpPr>
          <p:cNvPr id="47" name="Shape 47"/>
          <p:cNvSpPr txBox="1">
            <a:spLocks noGrp="1"/>
          </p:cNvSpPr>
          <p:nvPr>
            <p:ph type="body" idx="2"/>
          </p:nvPr>
        </p:nvSpPr>
        <p:spPr>
          <a:xfrm>
            <a:off x="457200" y="2174875"/>
            <a:ext cx="4040187" cy="3951287"/>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8" name="Shape 48"/>
          <p:cNvSpPr txBox="1">
            <a:spLocks noGrp="1"/>
          </p:cNvSpPr>
          <p:nvPr>
            <p:ph type="body" idx="3"/>
          </p:nvPr>
        </p:nvSpPr>
        <p:spPr>
          <a:xfrm>
            <a:off x="4645025" y="1535112"/>
            <a:ext cx="4041774" cy="639762"/>
          </a:xfrm>
          <a:prstGeom prst="rect">
            <a:avLst/>
          </a:prstGeom>
          <a:noFill/>
          <a:ln>
            <a:noFill/>
          </a:ln>
        </p:spPr>
        <p:txBody>
          <a:bodyPr lIns="91425" tIns="91425" rIns="91425" bIns="91425" anchor="b" anchorCtr="0"/>
          <a:lstStyle>
            <a:lvl1pPr marL="0" indent="0" rtl="0">
              <a:spcBef>
                <a:spcPts val="0"/>
              </a:spcBef>
              <a:buFont typeface="Calibri"/>
              <a:buNone/>
              <a:defRPr/>
            </a:lvl1pPr>
            <a:lvl2pPr marL="457200" indent="0" rtl="0">
              <a:spcBef>
                <a:spcPts val="0"/>
              </a:spcBef>
              <a:buFont typeface="Calibri"/>
              <a:buNone/>
              <a:defRPr/>
            </a:lvl2pPr>
            <a:lvl3pPr marL="914400" indent="0" rtl="0">
              <a:spcBef>
                <a:spcPts val="0"/>
              </a:spcBef>
              <a:buFont typeface="Calibri"/>
              <a:buNone/>
              <a:defRPr/>
            </a:lvl3pPr>
            <a:lvl4pPr marL="1371600" indent="0" rtl="0">
              <a:spcBef>
                <a:spcPts val="0"/>
              </a:spcBef>
              <a:buFont typeface="Calibri"/>
              <a:buNone/>
              <a:defRPr/>
            </a:lvl4pPr>
            <a:lvl5pPr marL="1828800" indent="0" rtl="0">
              <a:spcBef>
                <a:spcPts val="0"/>
              </a:spcBef>
              <a:buFont typeface="Calibri"/>
              <a:buNone/>
              <a:defRPr/>
            </a:lvl5pPr>
            <a:lvl6pPr marL="2286000" indent="0" rtl="0">
              <a:spcBef>
                <a:spcPts val="0"/>
              </a:spcBef>
              <a:buFont typeface="Calibri"/>
              <a:buNone/>
              <a:defRPr/>
            </a:lvl6pPr>
            <a:lvl7pPr marL="2743200" indent="0" rtl="0">
              <a:spcBef>
                <a:spcPts val="0"/>
              </a:spcBef>
              <a:buFont typeface="Calibri"/>
              <a:buNone/>
              <a:defRPr/>
            </a:lvl7pPr>
            <a:lvl8pPr marL="3200400" indent="0" rtl="0">
              <a:spcBef>
                <a:spcPts val="0"/>
              </a:spcBef>
              <a:buFont typeface="Calibri"/>
              <a:buNone/>
              <a:defRPr/>
            </a:lvl8pPr>
            <a:lvl9pPr marL="3657600" indent="0" rtl="0">
              <a:spcBef>
                <a:spcPts val="0"/>
              </a:spcBef>
              <a:buFont typeface="Calibri"/>
              <a:buNone/>
              <a:defRPr/>
            </a:lvl9pPr>
          </a:lstStyle>
          <a:p>
            <a:endParaRPr/>
          </a:p>
        </p:txBody>
      </p:sp>
      <p:sp>
        <p:nvSpPr>
          <p:cNvPr id="49" name="Shape 49"/>
          <p:cNvSpPr txBox="1">
            <a:spLocks noGrp="1"/>
          </p:cNvSpPr>
          <p:nvPr>
            <p:ph type="body" idx="4"/>
          </p:nvPr>
        </p:nvSpPr>
        <p:spPr>
          <a:xfrm>
            <a:off x="4645025" y="2174875"/>
            <a:ext cx="4041774" cy="3951287"/>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0" name="Shape 50"/>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1" name="Shape 51"/>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2" name="Shape 52"/>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53" name="Shape 53"/>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56" name="Shape 56"/>
          <p:cNvSpPr txBox="1">
            <a:spLocks noGrp="1"/>
          </p:cNvSpPr>
          <p:nvPr>
            <p:ph type="body" idx="1"/>
          </p:nvPr>
        </p:nvSpPr>
        <p:spPr>
          <a:xfrm>
            <a:off x="457200" y="1600200"/>
            <a:ext cx="4038599" cy="4525963"/>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7" name="Shape 57"/>
          <p:cNvSpPr txBox="1">
            <a:spLocks noGrp="1"/>
          </p:cNvSpPr>
          <p:nvPr>
            <p:ph type="body" idx="2"/>
          </p:nvPr>
        </p:nvSpPr>
        <p:spPr>
          <a:xfrm>
            <a:off x="4648200" y="1600200"/>
            <a:ext cx="4038599" cy="4525963"/>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8" name="Shape 58"/>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9" name="Shape 59"/>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0" name="Shape 60"/>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61" name="Shape 61"/>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62"/>
        <p:cNvGrpSpPr/>
        <p:nvPr/>
      </p:nvGrpSpPr>
      <p:grpSpPr>
        <a:xfrm>
          <a:off x="0" y="0"/>
          <a:ext cx="0" cy="0"/>
          <a:chOff x="0" y="0"/>
          <a:chExt cx="0" cy="0"/>
        </a:xfrm>
      </p:grpSpPr>
      <p:sp>
        <p:nvSpPr>
          <p:cNvPr id="63" name="Shape 63"/>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4" name="Shape 64"/>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5" name="Shape 65"/>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66" name="Shape 66"/>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67"/>
        <p:cNvGrpSpPr/>
        <p:nvPr/>
      </p:nvGrpSpPr>
      <p:grpSpPr>
        <a:xfrm>
          <a:off x="0" y="0"/>
          <a:ext cx="0" cy="0"/>
          <a:chOff x="0" y="0"/>
          <a:chExt cx="0" cy="0"/>
        </a:xfrm>
      </p:grpSpPr>
      <p:sp>
        <p:nvSpPr>
          <p:cNvPr id="68" name="Shape 68"/>
          <p:cNvSpPr txBox="1">
            <a:spLocks noGrp="1"/>
          </p:cNvSpPr>
          <p:nvPr>
            <p:ph type="title"/>
          </p:nvPr>
        </p:nvSpPr>
        <p:spPr>
          <a:xfrm>
            <a:off x="457200" y="274637"/>
            <a:ext cx="8229600" cy="1143000"/>
          </a:xfrm>
          <a:prstGeom prst="rect">
            <a:avLst/>
          </a:prstGeom>
          <a:noFill/>
          <a:ln>
            <a:noFill/>
          </a:ln>
        </p:spPr>
        <p:txBody>
          <a:bodyPr lIns="91425" tIns="91425" rIns="91425" bIns="9142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9" name="Shape 69"/>
          <p:cNvSpPr txBox="1">
            <a:spLocks noGrp="1"/>
          </p:cNvSpPr>
          <p:nvPr>
            <p:ph type="body" idx="1"/>
          </p:nvPr>
        </p:nvSpPr>
        <p:spPr>
          <a:xfrm>
            <a:off x="457200" y="1600200"/>
            <a:ext cx="8229600" cy="4967573"/>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
        <p:cNvGrpSpPr/>
        <p:nvPr/>
      </p:nvGrpSpPr>
      <p:grpSpPr>
        <a:xfrm>
          <a:off x="0" y="0"/>
          <a:ext cx="0" cy="0"/>
          <a:chOff x="0" y="0"/>
          <a:chExt cx="0" cy="0"/>
        </a:xfrm>
      </p:grpSpPr>
      <p:sp>
        <p:nvSpPr>
          <p:cNvPr id="9" name="Shape 9"/>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marL="0" marR="0" indent="0" algn="ctr" rtl="0">
              <a:spcBef>
                <a:spcPts val="0"/>
              </a:spcBef>
              <a:spcAft>
                <a:spcPts val="0"/>
              </a:spcAft>
              <a:defRPr/>
            </a:lvl1pPr>
            <a:lvl2pPr marL="0" marR="0" indent="0" algn="ctr" rtl="0">
              <a:spcBef>
                <a:spcPts val="0"/>
              </a:spcBef>
              <a:spcAft>
                <a:spcPts val="0"/>
              </a:spcAft>
              <a:defRPr/>
            </a:lvl2pPr>
            <a:lvl3pPr marL="0" marR="0" indent="0" algn="ctr" rtl="0">
              <a:spcBef>
                <a:spcPts val="0"/>
              </a:spcBef>
              <a:spcAft>
                <a:spcPts val="0"/>
              </a:spcAft>
              <a:defRPr/>
            </a:lvl3pPr>
            <a:lvl4pPr marL="0" marR="0" indent="0" algn="ctr" rtl="0">
              <a:spcBef>
                <a:spcPts val="0"/>
              </a:spcBef>
              <a:spcAft>
                <a:spcPts val="0"/>
              </a:spcAft>
              <a:defRPr/>
            </a:lvl4pPr>
            <a:lvl5pPr marL="0" marR="0" indent="0" algn="ctr" rtl="0">
              <a:spcBef>
                <a:spcPts val="0"/>
              </a:spcBef>
              <a:spcAft>
                <a:spcPts val="0"/>
              </a:spcAft>
              <a:defRPr/>
            </a:lvl5pPr>
            <a:lvl6pPr marL="457200" marR="0" indent="0" algn="ctr" rtl="0">
              <a:spcBef>
                <a:spcPts val="0"/>
              </a:spcBef>
              <a:spcAft>
                <a:spcPts val="0"/>
              </a:spcAft>
              <a:defRPr/>
            </a:lvl6pPr>
            <a:lvl7pPr marL="914400" marR="0" indent="0" algn="ctr" rtl="0">
              <a:spcBef>
                <a:spcPts val="0"/>
              </a:spcBef>
              <a:spcAft>
                <a:spcPts val="0"/>
              </a:spcAft>
              <a:defRPr/>
            </a:lvl7pPr>
            <a:lvl8pPr marL="1371600" marR="0" indent="0" algn="ctr" rtl="0">
              <a:spcBef>
                <a:spcPts val="0"/>
              </a:spcBef>
              <a:spcAft>
                <a:spcPts val="0"/>
              </a:spcAft>
              <a:defRPr/>
            </a:lvl8pPr>
            <a:lvl9pPr marL="1828800" marR="0" indent="0" algn="ctr" rtl="0">
              <a:spcBef>
                <a:spcPts val="0"/>
              </a:spcBef>
              <a:spcAft>
                <a:spcPts val="0"/>
              </a:spcAft>
              <a:defRPr/>
            </a:lvl9pPr>
          </a:lstStyle>
          <a:p>
            <a:endParaRPr/>
          </a:p>
        </p:txBody>
      </p:sp>
      <p:sp>
        <p:nvSpPr>
          <p:cNvPr id="10" name="Shape 10"/>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Noto Symbol"/>
              <a:buChar char="➢"/>
              <a:defRPr/>
            </a:lvl1pPr>
            <a:lvl2pPr marL="742950" marR="0" indent="-107950" algn="l" rtl="0">
              <a:spcBef>
                <a:spcPts val="560"/>
              </a:spcBef>
              <a:spcAft>
                <a:spcPts val="0"/>
              </a:spcAft>
              <a:buClr>
                <a:schemeClr val="dk1"/>
              </a:buClr>
              <a:buFont typeface="Noto Symbol"/>
              <a:buChar char="➢"/>
              <a:defRPr/>
            </a:lvl2pPr>
            <a:lvl3pPr marL="1143000" marR="0" indent="-76200" algn="l" rtl="0">
              <a:spcBef>
                <a:spcPts val="480"/>
              </a:spcBef>
              <a:spcAft>
                <a:spcPts val="0"/>
              </a:spcAft>
              <a:buClr>
                <a:schemeClr val="dk1"/>
              </a:buClr>
              <a:buFont typeface="Noto Symbol"/>
              <a:buChar char="➢"/>
              <a:defRPr/>
            </a:lvl3pPr>
            <a:lvl4pPr marL="1600200" marR="0" indent="-101600" algn="l" rtl="0">
              <a:spcBef>
                <a:spcPts val="400"/>
              </a:spcBef>
              <a:spcAft>
                <a:spcPts val="0"/>
              </a:spcAft>
              <a:buClr>
                <a:schemeClr val="dk1"/>
              </a:buClr>
              <a:buFont typeface="Noto Symbol"/>
              <a:buChar char="➢"/>
              <a:defRPr/>
            </a:lvl4pPr>
            <a:lvl5pPr marL="2057400" marR="0" indent="-101600" algn="l" rtl="0">
              <a:spcBef>
                <a:spcPts val="400"/>
              </a:spcBef>
              <a:spcAft>
                <a:spcPts val="0"/>
              </a:spcAft>
              <a:buClr>
                <a:schemeClr val="dk1"/>
              </a:buClr>
              <a:buFont typeface="Noto Symbol"/>
              <a:buChar char="➢"/>
              <a:defRPr/>
            </a:lvl5pPr>
            <a:lvl6pPr marL="2514600" marR="0" indent="-101600" algn="l" rtl="0">
              <a:spcBef>
                <a:spcPts val="400"/>
              </a:spcBef>
              <a:spcAft>
                <a:spcPts val="0"/>
              </a:spcAft>
              <a:buClr>
                <a:schemeClr val="dk1"/>
              </a:buClr>
              <a:buFont typeface="Noto Symbol"/>
              <a:buChar char="➢"/>
              <a:defRPr/>
            </a:lvl6pPr>
            <a:lvl7pPr marL="2971800" marR="0" indent="-101600" algn="l" rtl="0">
              <a:spcBef>
                <a:spcPts val="400"/>
              </a:spcBef>
              <a:spcAft>
                <a:spcPts val="0"/>
              </a:spcAft>
              <a:buClr>
                <a:schemeClr val="dk1"/>
              </a:buClr>
              <a:buFont typeface="Noto Symbol"/>
              <a:buChar char="➢"/>
              <a:defRPr/>
            </a:lvl7pPr>
            <a:lvl8pPr marL="3429000" marR="0" indent="-101600" algn="l" rtl="0">
              <a:spcBef>
                <a:spcPts val="400"/>
              </a:spcBef>
              <a:spcAft>
                <a:spcPts val="0"/>
              </a:spcAft>
              <a:buClr>
                <a:schemeClr val="dk1"/>
              </a:buClr>
              <a:buFont typeface="Noto Symbol"/>
              <a:buChar char="➢"/>
              <a:defRPr/>
            </a:lvl8pPr>
            <a:lvl9pPr marL="3886200" marR="0" indent="-101600" algn="l" rtl="0">
              <a:spcBef>
                <a:spcPts val="400"/>
              </a:spcBef>
              <a:spcAft>
                <a:spcPts val="0"/>
              </a:spcAft>
              <a:buClr>
                <a:schemeClr val="dk1"/>
              </a:buClr>
              <a:buFont typeface="Noto Symbol"/>
              <a:buChar char="➢"/>
              <a:defRPr/>
            </a:lvl9pPr>
          </a:lstStyle>
          <a:p>
            <a:endParaRPr/>
          </a:p>
        </p:txBody>
      </p:sp>
      <p:sp>
        <p:nvSpPr>
          <p:cNvPr id="11" name="Shape 11"/>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12" name="Shape 12"/>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13" name="Shape 13"/>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cxnSp>
        <p:nvCxnSpPr>
          <p:cNvPr id="14" name="Shape 14"/>
          <p:cNvCxnSpPr/>
          <p:nvPr/>
        </p:nvCxnSpPr>
        <p:spPr>
          <a:xfrm>
            <a:off x="0" y="1447800"/>
            <a:ext cx="9144000" cy="0"/>
          </a:xfrm>
          <a:prstGeom prst="straightConnector1">
            <a:avLst/>
          </a:prstGeom>
          <a:noFill/>
          <a:ln w="76200" cap="flat">
            <a:solidFill>
              <a:schemeClr val="accent1"/>
            </a:solidFill>
            <a:prstDash val="solid"/>
            <a:round/>
            <a:headEnd type="none" w="med" len="med"/>
            <a:tailEnd type="none" w="med" len="med"/>
          </a:ln>
        </p:spPr>
      </p:cxnSp>
      <p:pic>
        <p:nvPicPr>
          <p:cNvPr id="15" name="Shape 15"/>
          <p:cNvPicPr preferRelativeResize="0"/>
          <p:nvPr/>
        </p:nvPicPr>
        <p:blipFill rotWithShape="1">
          <a:blip r:embed="rId10">
            <a:alphaModFix/>
          </a:blip>
          <a:srcRect/>
          <a:stretch/>
        </p:blipFill>
        <p:spPr>
          <a:xfrm>
            <a:off x="0" y="304389"/>
            <a:ext cx="2819400" cy="83860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control" Target="../activeX/activeX1.xml"/><Relationship Id="rId1" Type="http://schemas.openxmlformats.org/officeDocument/2006/relationships/vmlDrawing" Target="../drawings/vmlDrawing1.vml"/><Relationship Id="rId5" Type="http://schemas.openxmlformats.org/officeDocument/2006/relationships/image" Target="../media/image1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comments" Target="../comments/comment1.xm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9.jp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1.jpg"/><Relationship Id="rId4" Type="http://schemas.openxmlformats.org/officeDocument/2006/relationships/image" Target="../media/image30.jpg"/></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34.jp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ctrTitle"/>
          </p:nvPr>
        </p:nvSpPr>
        <p:spPr>
          <a:xfrm>
            <a:off x="685800" y="2111123"/>
            <a:ext cx="7772400" cy="1546474"/>
          </a:xfrm>
          <a:prstGeom prst="rect">
            <a:avLst/>
          </a:prstGeom>
          <a:noFill/>
          <a:ln>
            <a:noFill/>
          </a:ln>
        </p:spPr>
        <p:txBody>
          <a:bodyPr lIns="91425" tIns="91425" rIns="91425" bIns="91425" anchor="b" anchorCtr="0">
            <a:noAutofit/>
          </a:bodyPr>
          <a:lstStyle/>
          <a:p>
            <a:pPr marL="0" marR="0" lvl="0" indent="0" algn="r" rtl="0">
              <a:spcBef>
                <a:spcPts val="0"/>
              </a:spcBef>
              <a:spcAft>
                <a:spcPts val="0"/>
              </a:spcAft>
              <a:buClr>
                <a:schemeClr val="dk2"/>
              </a:buClr>
              <a:buSzPct val="25000"/>
              <a:buFont typeface="Calibri"/>
              <a:buNone/>
            </a:pPr>
            <a:r>
              <a:rPr lang="en" sz="5400" b="1" i="0" u="none" strike="noStrike" cap="none" baseline="0">
                <a:solidFill>
                  <a:schemeClr val="dk2"/>
                </a:solidFill>
                <a:latin typeface="Calibri"/>
                <a:ea typeface="Calibri"/>
                <a:cs typeface="Calibri"/>
                <a:sym typeface="Calibri"/>
              </a:rPr>
              <a:t>Ram Pump</a:t>
            </a:r>
          </a:p>
        </p:txBody>
      </p:sp>
      <p:sp>
        <p:nvSpPr>
          <p:cNvPr id="72" name="Shape 72"/>
          <p:cNvSpPr txBox="1">
            <a:spLocks noGrp="1"/>
          </p:cNvSpPr>
          <p:nvPr>
            <p:ph type="subTitle" idx="1"/>
          </p:nvPr>
        </p:nvSpPr>
        <p:spPr>
          <a:xfrm>
            <a:off x="685800" y="3786737"/>
            <a:ext cx="7772400" cy="1046315"/>
          </a:xfrm>
          <a:prstGeom prst="rect">
            <a:avLst/>
          </a:prstGeom>
          <a:noFill/>
          <a:ln>
            <a:noFill/>
          </a:ln>
        </p:spPr>
        <p:txBody>
          <a:bodyPr lIns="91425" tIns="91425" rIns="91425" bIns="91425" anchor="t" anchorCtr="0">
            <a:noAutofit/>
          </a:bodyPr>
          <a:lstStyle/>
          <a:p>
            <a:pPr marL="0" marR="0" lvl="0" indent="0" algn="r" rtl="0">
              <a:spcBef>
                <a:spcPts val="0"/>
              </a:spcBef>
              <a:spcAft>
                <a:spcPts val="0"/>
              </a:spcAft>
              <a:buClr>
                <a:schemeClr val="dk1"/>
              </a:buClr>
              <a:buSzPct val="25000"/>
              <a:buFont typeface="Noto Symbol"/>
              <a:buNone/>
            </a:pPr>
            <a:r>
              <a:rPr lang="en" sz="3200" b="0" i="0" u="none" strike="noStrike" cap="none" baseline="0">
                <a:solidFill>
                  <a:srgbClr val="FFFFFF"/>
                </a:solidFill>
                <a:latin typeface="Calibri"/>
                <a:ea typeface="Calibri"/>
                <a:cs typeface="Calibri"/>
                <a:sym typeface="Calibri"/>
              </a:rPr>
              <a:t>Abby Brown, Annie Ding,</a:t>
            </a:r>
          </a:p>
          <a:p>
            <a:pPr marL="0" marR="0" lvl="0" indent="0" algn="r" rtl="0">
              <a:spcBef>
                <a:spcPts val="0"/>
              </a:spcBef>
              <a:spcAft>
                <a:spcPts val="0"/>
              </a:spcAft>
              <a:buClr>
                <a:schemeClr val="dk1"/>
              </a:buClr>
              <a:buSzPct val="25000"/>
              <a:buFont typeface="Noto Symbol"/>
              <a:buNone/>
            </a:pPr>
            <a:r>
              <a:rPr lang="en" sz="3200" b="0" i="0" u="none" strike="noStrike" cap="none" baseline="0">
                <a:solidFill>
                  <a:srgbClr val="FFFFFF"/>
                </a:solidFill>
                <a:latin typeface="Calibri"/>
                <a:ea typeface="Calibri"/>
                <a:cs typeface="Calibri"/>
                <a:sym typeface="Calibri"/>
              </a:rPr>
              <a:t>Pablo Nistal, </a:t>
            </a:r>
            <a:r>
              <a:rPr lang="en" sz="3200">
                <a:solidFill>
                  <a:srgbClr val="FFFFFF"/>
                </a:solidFill>
                <a:latin typeface="Calibri"/>
                <a:ea typeface="Calibri"/>
                <a:cs typeface="Calibri"/>
                <a:sym typeface="Calibri"/>
              </a:rPr>
              <a:t>Kadamb</a:t>
            </a:r>
            <a:r>
              <a:rPr lang="en" sz="3200" b="0" i="0" u="none" strike="noStrike" cap="none" baseline="0">
                <a:solidFill>
                  <a:srgbClr val="FFFFFF"/>
                </a:solidFill>
                <a:latin typeface="Calibri"/>
                <a:ea typeface="Calibri"/>
                <a:cs typeface="Calibri"/>
                <a:sym typeface="Calibri"/>
              </a:rPr>
              <a:t>ari Suri</a:t>
            </a: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Shape 77"/>
          <p:cNvSpPr txBox="1">
            <a:spLocks noGrp="1"/>
          </p:cNvSpPr>
          <p:nvPr>
            <p:ph type="title"/>
          </p:nvPr>
        </p:nvSpPr>
        <p:spPr>
          <a:xfrm>
            <a:off x="2362200" y="274637"/>
            <a:ext cx="6324598"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What is a ram pump?</a:t>
            </a:r>
          </a:p>
        </p:txBody>
      </p:sp>
      <p:sp>
        <p:nvSpPr>
          <p:cNvPr id="78" name="Shape 78"/>
          <p:cNvSpPr txBox="1">
            <a:spLocks noGrp="1"/>
          </p:cNvSpPr>
          <p:nvPr>
            <p:ph type="body" idx="1"/>
          </p:nvPr>
        </p:nvSpPr>
        <p:spPr>
          <a:xfrm>
            <a:off x="3809998" y="1600200"/>
            <a:ext cx="4876875" cy="4967599"/>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Font typeface="Noto Symbol"/>
              <a:buNone/>
            </a:pPr>
            <a:endParaRPr sz="3200" b="0" i="0" u="none" strike="noStrike" cap="none" baseline="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b="0" i="0" u="none" strike="noStrike" cap="none" baseline="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b="0" i="0" u="none" strike="noStrike" cap="none" baseline="0">
              <a:solidFill>
                <a:schemeClr val="dk1"/>
              </a:solidFill>
              <a:latin typeface="Calibri"/>
              <a:ea typeface="Calibri"/>
              <a:cs typeface="Calibri"/>
              <a:sym typeface="Calibri"/>
            </a:endParaRPr>
          </a:p>
          <a:p>
            <a:pPr marL="457200" marR="0" lvl="0" indent="-419100" algn="l" rtl="0">
              <a:spcBef>
                <a:spcPts val="0"/>
              </a:spcBef>
              <a:spcAft>
                <a:spcPts val="0"/>
              </a:spcAft>
              <a:buClr>
                <a:schemeClr val="dk1"/>
              </a:buClr>
              <a:buSzPct val="100000"/>
              <a:buFont typeface="Arial"/>
              <a:buChar char="+"/>
            </a:pPr>
            <a:r>
              <a:rPr lang="en" sz="3200" b="0" i="0" u="none" strike="noStrike" cap="none" baseline="0">
                <a:solidFill>
                  <a:schemeClr val="dk1"/>
                </a:solidFill>
                <a:latin typeface="Calibri"/>
                <a:ea typeface="Calibri"/>
                <a:cs typeface="Calibri"/>
                <a:sym typeface="Calibri"/>
              </a:rPr>
              <a:t>                           =     ?????</a:t>
            </a:r>
          </a:p>
        </p:txBody>
      </p:sp>
      <p:pic>
        <p:nvPicPr>
          <p:cNvPr id="79" name="Shape 79"/>
          <p:cNvPicPr preferRelativeResize="0"/>
          <p:nvPr/>
        </p:nvPicPr>
        <p:blipFill rotWithShape="1">
          <a:blip r:embed="rId3">
            <a:alphaModFix/>
          </a:blip>
          <a:srcRect/>
          <a:stretch/>
        </p:blipFill>
        <p:spPr>
          <a:xfrm>
            <a:off x="457200" y="1600200"/>
            <a:ext cx="3047999" cy="4967599"/>
          </a:xfrm>
          <a:prstGeom prst="rect">
            <a:avLst/>
          </a:prstGeom>
          <a:noFill/>
          <a:ln>
            <a:noFill/>
          </a:ln>
        </p:spPr>
      </p:pic>
      <p:pic>
        <p:nvPicPr>
          <p:cNvPr id="80" name="Shape 80"/>
          <p:cNvPicPr preferRelativeResize="0"/>
          <p:nvPr/>
        </p:nvPicPr>
        <p:blipFill rotWithShape="1">
          <a:blip r:embed="rId4">
            <a:alphaModFix/>
          </a:blip>
          <a:srcRect/>
          <a:stretch/>
        </p:blipFill>
        <p:spPr>
          <a:xfrm>
            <a:off x="4648200" y="2401786"/>
            <a:ext cx="1649873" cy="41769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Shape 85"/>
          <p:cNvSpPr txBox="1">
            <a:spLocks noGrp="1"/>
          </p:cNvSpPr>
          <p:nvPr>
            <p:ph type="title"/>
          </p:nvPr>
        </p:nvSpPr>
        <p:spPr>
          <a:xfrm>
            <a:off x="3124200" y="274637"/>
            <a:ext cx="5562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Why do we want to use a ram pump?</a:t>
            </a:r>
          </a:p>
        </p:txBody>
      </p:sp>
      <p:pic>
        <p:nvPicPr>
          <p:cNvPr id="86" name="Shape 86"/>
          <p:cNvPicPr preferRelativeResize="0"/>
          <p:nvPr/>
        </p:nvPicPr>
        <p:blipFill rotWithShape="1">
          <a:blip r:embed="rId3">
            <a:alphaModFix/>
          </a:blip>
          <a:srcRect/>
          <a:stretch/>
        </p:blipFill>
        <p:spPr>
          <a:xfrm>
            <a:off x="2660300" y="1888100"/>
            <a:ext cx="3334699" cy="4446267"/>
          </a:xfrm>
          <a:prstGeom prst="rect">
            <a:avLst/>
          </a:prstGeom>
          <a:noFill/>
          <a:ln>
            <a:noFill/>
          </a:ln>
        </p:spPr>
      </p:pic>
      <p:pic>
        <p:nvPicPr>
          <p:cNvPr id="87" name="Shape 87"/>
          <p:cNvPicPr preferRelativeResize="0"/>
          <p:nvPr/>
        </p:nvPicPr>
        <p:blipFill rotWithShape="1">
          <a:blip r:embed="rId4">
            <a:alphaModFix/>
          </a:blip>
          <a:srcRect/>
          <a:stretch/>
        </p:blipFill>
        <p:spPr>
          <a:xfrm>
            <a:off x="1907725" y="1462575"/>
            <a:ext cx="4839899" cy="53954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Shape 92"/>
          <p:cNvSpPr txBox="1">
            <a:spLocks noGrp="1"/>
          </p:cNvSpPr>
          <p:nvPr>
            <p:ph type="title"/>
          </p:nvPr>
        </p:nvSpPr>
        <p:spPr>
          <a:xfrm>
            <a:off x="1585025" y="274625"/>
            <a:ext cx="7101599"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dirty="0">
                <a:solidFill>
                  <a:schemeClr val="dk2"/>
                </a:solidFill>
                <a:latin typeface="Calibri"/>
                <a:ea typeface="Calibri"/>
                <a:cs typeface="Calibri"/>
                <a:sym typeface="Calibri"/>
              </a:rPr>
              <a:t>Set-up: In the Plant</a:t>
            </a:r>
          </a:p>
        </p:txBody>
      </p:sp>
      <p:sp>
        <p:nvSpPr>
          <p:cNvPr id="93" name="Shape 93"/>
          <p:cNvSpPr/>
          <p:nvPr/>
        </p:nvSpPr>
        <p:spPr>
          <a:xfrm>
            <a:off x="423174" y="3000016"/>
            <a:ext cx="457200" cy="762000"/>
          </a:xfrm>
          <a:prstGeom prst="rect">
            <a:avLst/>
          </a:prstGeom>
          <a:solidFill>
            <a:srgbClr val="5757FF"/>
          </a:solidFill>
          <a:ln w="12700" cap="flat">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1800" b="0" i="0" u="none" strike="noStrike" cap="none" baseline="0">
              <a:solidFill>
                <a:schemeClr val="dk1"/>
              </a:solidFill>
              <a:latin typeface="Questrial"/>
              <a:ea typeface="Questrial"/>
              <a:cs typeface="Questrial"/>
              <a:sym typeface="Questrial"/>
            </a:endParaRPr>
          </a:p>
        </p:txBody>
      </p:sp>
      <p:sp>
        <p:nvSpPr>
          <p:cNvPr id="94" name="Shape 94"/>
          <p:cNvSpPr/>
          <p:nvPr/>
        </p:nvSpPr>
        <p:spPr>
          <a:xfrm>
            <a:off x="1032774" y="3000016"/>
            <a:ext cx="457200" cy="762000"/>
          </a:xfrm>
          <a:prstGeom prst="rect">
            <a:avLst/>
          </a:prstGeom>
          <a:solidFill>
            <a:srgbClr val="5757FF"/>
          </a:solidFill>
          <a:ln w="12700" cap="flat">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1800" b="0" i="0" u="none" strike="noStrike" cap="none" baseline="0">
              <a:solidFill>
                <a:schemeClr val="dk1"/>
              </a:solidFill>
              <a:latin typeface="Questrial"/>
              <a:ea typeface="Questrial"/>
              <a:cs typeface="Questrial"/>
              <a:sym typeface="Questrial"/>
            </a:endParaRPr>
          </a:p>
        </p:txBody>
      </p:sp>
      <p:cxnSp>
        <p:nvCxnSpPr>
          <p:cNvPr id="95" name="Shape 95"/>
          <p:cNvCxnSpPr/>
          <p:nvPr/>
        </p:nvCxnSpPr>
        <p:spPr>
          <a:xfrm>
            <a:off x="880374" y="3762017"/>
            <a:ext cx="152399" cy="0"/>
          </a:xfrm>
          <a:prstGeom prst="straightConnector1">
            <a:avLst/>
          </a:prstGeom>
          <a:solidFill>
            <a:schemeClr val="accent1"/>
          </a:solidFill>
          <a:ln w="19050" cap="flat">
            <a:solidFill>
              <a:schemeClr val="dk2"/>
            </a:solidFill>
            <a:prstDash val="solid"/>
            <a:round/>
            <a:headEnd type="none" w="med" len="med"/>
            <a:tailEnd type="none" w="med" len="med"/>
          </a:ln>
        </p:spPr>
      </p:cxnSp>
      <p:sp>
        <p:nvSpPr>
          <p:cNvPr id="96" name="Shape 96"/>
          <p:cNvSpPr txBox="1"/>
          <p:nvPr/>
        </p:nvSpPr>
        <p:spPr>
          <a:xfrm>
            <a:off x="278924" y="2303875"/>
            <a:ext cx="1363499" cy="708000"/>
          </a:xfrm>
          <a:prstGeom prst="rect">
            <a:avLst/>
          </a:prstGeom>
          <a:noFill/>
          <a:ln>
            <a:noFill/>
          </a:ln>
        </p:spPr>
        <p:txBody>
          <a:bodyPr lIns="91425" tIns="45700" rIns="91425" bIns="45700" anchor="t" anchorCtr="0">
            <a:noAutofit/>
          </a:bodyPr>
          <a:lstStyle/>
          <a:p>
            <a:pPr marL="0" marR="0" lvl="0" indent="0" algn="ctr" rtl="0">
              <a:spcBef>
                <a:spcPts val="0"/>
              </a:spcBef>
              <a:buSzPct val="25000"/>
              <a:buNone/>
            </a:pPr>
            <a:r>
              <a:rPr lang="en" sz="2000" b="1" i="0" u="none" strike="noStrike" cap="none" baseline="0">
                <a:solidFill>
                  <a:schemeClr val="dk1"/>
                </a:solidFill>
                <a:latin typeface="Calibri"/>
                <a:ea typeface="Calibri"/>
                <a:cs typeface="Calibri"/>
                <a:sym typeface="Calibri"/>
              </a:rPr>
              <a:t>Storage Tanks</a:t>
            </a:r>
          </a:p>
        </p:txBody>
      </p:sp>
      <p:cxnSp>
        <p:nvCxnSpPr>
          <p:cNvPr id="97" name="Shape 97"/>
          <p:cNvCxnSpPr>
            <a:stCxn id="94" idx="3"/>
          </p:cNvCxnSpPr>
          <p:nvPr/>
        </p:nvCxnSpPr>
        <p:spPr>
          <a:xfrm>
            <a:off x="1489974" y="3381017"/>
            <a:ext cx="1371599" cy="0"/>
          </a:xfrm>
          <a:prstGeom prst="straightConnector1">
            <a:avLst/>
          </a:prstGeom>
          <a:noFill/>
          <a:ln w="38100" cap="flat">
            <a:solidFill>
              <a:srgbClr val="00B0F0"/>
            </a:solidFill>
            <a:prstDash val="solid"/>
            <a:round/>
            <a:headEnd type="none" w="med" len="med"/>
            <a:tailEnd type="stealth" w="lg" len="lg"/>
          </a:ln>
        </p:spPr>
      </p:cxnSp>
      <p:sp>
        <p:nvSpPr>
          <p:cNvPr id="98" name="Shape 98"/>
          <p:cNvSpPr/>
          <p:nvPr/>
        </p:nvSpPr>
        <p:spPr>
          <a:xfrm>
            <a:off x="2175774" y="3000016"/>
            <a:ext cx="3390900" cy="762000"/>
          </a:xfrm>
          <a:prstGeom prst="rect">
            <a:avLst/>
          </a:prstGeom>
          <a:solidFill>
            <a:srgbClr val="7F7F7F"/>
          </a:solidFill>
          <a:ln w="9525" cap="flat">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 sz="1800" b="0" i="0" u="none" strike="noStrike" cap="none" baseline="0">
                <a:solidFill>
                  <a:schemeClr val="lt2"/>
                </a:solidFill>
                <a:latin typeface="Calibri"/>
                <a:ea typeface="Calibri"/>
                <a:cs typeface="Calibri"/>
                <a:sym typeface="Calibri"/>
              </a:rPr>
              <a:t>AguaClara Plant</a:t>
            </a:r>
          </a:p>
        </p:txBody>
      </p:sp>
      <p:cxnSp>
        <p:nvCxnSpPr>
          <p:cNvPr id="99" name="Shape 99"/>
          <p:cNvCxnSpPr>
            <a:stCxn id="98" idx="3"/>
          </p:cNvCxnSpPr>
          <p:nvPr/>
        </p:nvCxnSpPr>
        <p:spPr>
          <a:xfrm>
            <a:off x="5566674" y="3381017"/>
            <a:ext cx="1257300" cy="11700"/>
          </a:xfrm>
          <a:prstGeom prst="straightConnector1">
            <a:avLst/>
          </a:prstGeom>
          <a:noFill/>
          <a:ln w="38100" cap="flat">
            <a:solidFill>
              <a:srgbClr val="00B0F0"/>
            </a:solidFill>
            <a:prstDash val="solid"/>
            <a:round/>
            <a:headEnd type="none" w="med" len="med"/>
            <a:tailEnd type="stealth" w="lg" len="lg"/>
          </a:ln>
        </p:spPr>
      </p:cxnSp>
      <p:cxnSp>
        <p:nvCxnSpPr>
          <p:cNvPr id="100" name="Shape 100"/>
          <p:cNvCxnSpPr/>
          <p:nvPr/>
        </p:nvCxnSpPr>
        <p:spPr>
          <a:xfrm flipH="1">
            <a:off x="5223774" y="3392723"/>
            <a:ext cx="1600199" cy="1236763"/>
          </a:xfrm>
          <a:prstGeom prst="straightConnector1">
            <a:avLst/>
          </a:prstGeom>
          <a:noFill/>
          <a:ln w="19050" cap="flat">
            <a:solidFill>
              <a:srgbClr val="00B0F0"/>
            </a:solidFill>
            <a:prstDash val="solid"/>
            <a:round/>
            <a:headEnd type="none" w="med" len="med"/>
            <a:tailEnd type="stealth" w="lg" len="lg"/>
          </a:ln>
        </p:spPr>
      </p:cxnSp>
      <p:sp>
        <p:nvSpPr>
          <p:cNvPr id="101" name="Shape 101"/>
          <p:cNvSpPr/>
          <p:nvPr/>
        </p:nvSpPr>
        <p:spPr>
          <a:xfrm>
            <a:off x="6823974" y="3028022"/>
            <a:ext cx="2362200" cy="914400"/>
          </a:xfrm>
          <a:prstGeom prst="irregularSeal1">
            <a:avLst/>
          </a:prstGeom>
          <a:solidFill>
            <a:schemeClr val="accent2"/>
          </a:solidFill>
          <a:ln w="25400" cap="flat">
            <a:solidFill>
              <a:srgbClr val="B87703"/>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 sz="1800" b="0" i="0" u="none" strike="noStrike" cap="none" baseline="0">
                <a:solidFill>
                  <a:schemeClr val="lt1"/>
                </a:solidFill>
                <a:latin typeface="Calibri"/>
                <a:ea typeface="Calibri"/>
                <a:cs typeface="Calibri"/>
                <a:sym typeface="Calibri"/>
              </a:rPr>
              <a:t>Distribution</a:t>
            </a:r>
          </a:p>
        </p:txBody>
      </p:sp>
      <p:sp>
        <p:nvSpPr>
          <p:cNvPr id="102" name="Shape 102"/>
          <p:cNvSpPr/>
          <p:nvPr/>
        </p:nvSpPr>
        <p:spPr>
          <a:xfrm>
            <a:off x="3775973" y="4172287"/>
            <a:ext cx="1447800" cy="914400"/>
          </a:xfrm>
          <a:prstGeom prst="roundRect">
            <a:avLst>
              <a:gd name="adj" fmla="val 16667"/>
            </a:avLst>
          </a:prstGeom>
          <a:solidFill>
            <a:schemeClr val="accent4"/>
          </a:solidFill>
          <a:ln w="25400" cap="flat">
            <a:solidFill>
              <a:srgbClr val="7E000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 sz="1800" b="0" i="0" u="none" strike="noStrike" cap="none" baseline="0">
                <a:solidFill>
                  <a:schemeClr val="lt1"/>
                </a:solidFill>
                <a:latin typeface="Calibri"/>
                <a:ea typeface="Calibri"/>
                <a:cs typeface="Calibri"/>
                <a:sym typeface="Calibri"/>
              </a:rPr>
              <a:t>Ram Pump</a:t>
            </a:r>
          </a:p>
        </p:txBody>
      </p:sp>
      <p:cxnSp>
        <p:nvCxnSpPr>
          <p:cNvPr id="103" name="Shape 103"/>
          <p:cNvCxnSpPr>
            <a:stCxn id="102" idx="1"/>
          </p:cNvCxnSpPr>
          <p:nvPr/>
        </p:nvCxnSpPr>
        <p:spPr>
          <a:xfrm rot="10800000">
            <a:off x="956573" y="3761887"/>
            <a:ext cx="2819400" cy="867600"/>
          </a:xfrm>
          <a:prstGeom prst="straightConnector1">
            <a:avLst/>
          </a:prstGeom>
          <a:noFill/>
          <a:ln w="19050" cap="flat">
            <a:solidFill>
              <a:srgbClr val="00B0F0"/>
            </a:solidFill>
            <a:prstDash val="solid"/>
            <a:round/>
            <a:headEnd type="none" w="med" len="med"/>
            <a:tailEnd type="stealth" w="lg" len="lg"/>
          </a:ln>
        </p:spPr>
      </p:cxnSp>
      <p:cxnSp>
        <p:nvCxnSpPr>
          <p:cNvPr id="104" name="Shape 104"/>
          <p:cNvCxnSpPr>
            <a:stCxn id="102" idx="3"/>
            <a:endCxn id="101" idx="2"/>
          </p:cNvCxnSpPr>
          <p:nvPr/>
        </p:nvCxnSpPr>
        <p:spPr>
          <a:xfrm rot="10800000" flipH="1">
            <a:off x="5223773" y="3942487"/>
            <a:ext cx="2528100" cy="687000"/>
          </a:xfrm>
          <a:prstGeom prst="straightConnector1">
            <a:avLst/>
          </a:prstGeom>
          <a:noFill/>
          <a:ln w="9525" cap="flat">
            <a:solidFill>
              <a:srgbClr val="00B0F0"/>
            </a:solidFill>
            <a:prstDash val="solid"/>
            <a:round/>
            <a:headEnd type="none" w="med" len="med"/>
            <a:tailEnd type="stealth" w="lg" len="lg"/>
          </a:ln>
        </p:spPr>
      </p:cxnSp>
      <p:sp>
        <p:nvSpPr>
          <p:cNvPr id="105" name="Shape 105"/>
          <p:cNvSpPr txBox="1"/>
          <p:nvPr/>
        </p:nvSpPr>
        <p:spPr>
          <a:xfrm>
            <a:off x="5608848" y="5396623"/>
            <a:ext cx="1363449" cy="369332"/>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 sz="1800" b="0" i="0" u="none" strike="noStrike" cap="none" baseline="0">
                <a:solidFill>
                  <a:schemeClr val="dk1"/>
                </a:solidFill>
                <a:latin typeface="Calibri"/>
                <a:ea typeface="Calibri"/>
                <a:cs typeface="Calibri"/>
                <a:sym typeface="Calibri"/>
              </a:rPr>
              <a:t>Waste water</a:t>
            </a:r>
          </a:p>
        </p:txBody>
      </p:sp>
      <p:sp>
        <p:nvSpPr>
          <p:cNvPr id="106" name="Shape 106"/>
          <p:cNvSpPr txBox="1"/>
          <p:nvPr/>
        </p:nvSpPr>
        <p:spPr>
          <a:xfrm>
            <a:off x="1585033" y="4717355"/>
            <a:ext cx="1562479" cy="369332"/>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 sz="1800" b="0" i="0" u="none" strike="noStrike" cap="none" baseline="0">
                <a:solidFill>
                  <a:schemeClr val="dk1"/>
                </a:solidFill>
                <a:latin typeface="Calibri"/>
                <a:ea typeface="Calibri"/>
                <a:cs typeface="Calibri"/>
                <a:sym typeface="Calibri"/>
              </a:rPr>
              <a:t>Pumped water</a:t>
            </a:r>
          </a:p>
        </p:txBody>
      </p:sp>
      <p:sp>
        <p:nvSpPr>
          <p:cNvPr id="107" name="Shape 107"/>
          <p:cNvSpPr txBox="1"/>
          <p:nvPr/>
        </p:nvSpPr>
        <p:spPr>
          <a:xfrm>
            <a:off x="5608848" y="3000025"/>
            <a:ext cx="1123500" cy="369299"/>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 sz="1800" b="0" i="0" u="none" strike="noStrike" cap="none" baseline="0">
                <a:solidFill>
                  <a:schemeClr val="dk1"/>
                </a:solidFill>
                <a:latin typeface="Calibri"/>
                <a:ea typeface="Calibri"/>
                <a:cs typeface="Calibri"/>
                <a:sym typeface="Calibri"/>
              </a:rPr>
              <a:t>Effluent</a:t>
            </a: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2" name="Shape 52"/>
          <p:cNvSpPr txBox="1">
            <a:spLocks noGrp="1"/>
          </p:cNvSpPr>
          <p:nvPr>
            <p:ph type="body" idx="1"/>
          </p:nvPr>
        </p:nvSpPr>
        <p:spPr>
          <a:xfrm>
            <a:off x="457200" y="1600201"/>
            <a:ext cx="8229600" cy="4967599"/>
          </a:xfrm>
          <a:prstGeom prst="rect">
            <a:avLst/>
          </a:prstGeom>
        </p:spPr>
        <p:txBody>
          <a:bodyPr lIns="91425" tIns="91425" rIns="91425" bIns="91425" anchor="t" anchorCtr="0">
            <a:noAutofit/>
          </a:bodyPr>
          <a:lstStyle/>
          <a:p>
            <a:pPr>
              <a:spcBef>
                <a:spcPts val="0"/>
              </a:spcBef>
              <a:buNone/>
            </a:pPr>
            <a:endParaRPr dirty="0"/>
          </a:p>
        </p:txBody>
      </p:sp>
      <p:sp>
        <p:nvSpPr>
          <p:cNvPr id="6" name="Shape 92"/>
          <p:cNvSpPr txBox="1">
            <a:spLocks noGrp="1"/>
          </p:cNvSpPr>
          <p:nvPr>
            <p:ph type="title"/>
          </p:nvPr>
        </p:nvSpPr>
        <p:spPr>
          <a:xfrm>
            <a:off x="1219200" y="304800"/>
            <a:ext cx="7772400" cy="11430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dirty="0">
                <a:solidFill>
                  <a:schemeClr val="dk2"/>
                </a:solidFill>
                <a:latin typeface="Calibri"/>
                <a:ea typeface="Calibri"/>
                <a:cs typeface="Calibri"/>
                <a:sym typeface="Calibri"/>
              </a:rPr>
              <a:t>Set-up: In the Plant</a:t>
            </a:r>
          </a:p>
        </p:txBody>
      </p:sp>
    </p:spTree>
    <p:controls>
      <mc:AlternateContent xmlns:mc="http://schemas.openxmlformats.org/markup-compatibility/2006">
        <mc:Choice xmlns:v="urn:schemas-microsoft-com:vml" Requires="v">
          <p:control spid="2050" name="ShockwaveFlash1" r:id="rId2" imgW="8228571" imgH="4952381"/>
        </mc:Choice>
        <mc:Fallback>
          <p:control name="ShockwaveFlash1" r:id="rId2" imgW="8228571" imgH="4952381">
            <p:pic>
              <p:nvPicPr>
                <p:cNvPr id="0" name="ShockwaveFlash1"/>
                <p:cNvPicPr preferRelativeResize="0">
                  <a:picLocks noChangeArrowheads="1" noChangeShapeType="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600200"/>
                  <a:ext cx="8229600" cy="49530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261727197"/>
      </p:ext>
    </p:extLst>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Shape 119"/>
          <p:cNvSpPr txBox="1">
            <a:spLocks noGrp="1"/>
          </p:cNvSpPr>
          <p:nvPr>
            <p:ph type="title"/>
          </p:nvPr>
        </p:nvSpPr>
        <p:spPr>
          <a:xfrm>
            <a:off x="1143000" y="274637"/>
            <a:ext cx="75438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dirty="0">
                <a:solidFill>
                  <a:schemeClr val="dk2"/>
                </a:solidFill>
                <a:latin typeface="Calibri"/>
                <a:ea typeface="Calibri"/>
                <a:cs typeface="Calibri"/>
                <a:sym typeface="Calibri"/>
              </a:rPr>
              <a:t>Set-up: In the Lab</a:t>
            </a:r>
          </a:p>
        </p:txBody>
      </p:sp>
      <p:pic>
        <p:nvPicPr>
          <p:cNvPr id="120" name="Shape 120"/>
          <p:cNvPicPr preferRelativeResize="0"/>
          <p:nvPr/>
        </p:nvPicPr>
        <p:blipFill>
          <a:blip r:embed="rId3">
            <a:alphaModFix/>
          </a:blip>
          <a:stretch>
            <a:fillRect/>
          </a:stretch>
        </p:blipFill>
        <p:spPr>
          <a:xfrm>
            <a:off x="685375" y="1500450"/>
            <a:ext cx="3982473" cy="5309972"/>
          </a:xfrm>
          <a:prstGeom prst="rect">
            <a:avLst/>
          </a:prstGeom>
          <a:noFill/>
          <a:ln>
            <a:noFill/>
          </a:ln>
        </p:spPr>
      </p:pic>
      <p:pic>
        <p:nvPicPr>
          <p:cNvPr id="121" name="Shape 121"/>
          <p:cNvPicPr preferRelativeResize="0"/>
          <p:nvPr/>
        </p:nvPicPr>
        <p:blipFill>
          <a:blip r:embed="rId4">
            <a:alphaModFix/>
          </a:blip>
          <a:stretch>
            <a:fillRect/>
          </a:stretch>
        </p:blipFill>
        <p:spPr>
          <a:xfrm>
            <a:off x="4785727" y="1500450"/>
            <a:ext cx="3860765" cy="530997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Shape 126"/>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Drive Pipe</a:t>
            </a:r>
          </a:p>
        </p:txBody>
      </p:sp>
      <p:sp>
        <p:nvSpPr>
          <p:cNvPr id="127" name="Shape 127"/>
          <p:cNvSpPr txBox="1">
            <a:spLocks noGrp="1"/>
          </p:cNvSpPr>
          <p:nvPr>
            <p:ph type="body" idx="1"/>
          </p:nvPr>
        </p:nvSpPr>
        <p:spPr>
          <a:xfrm>
            <a:off x="457200" y="1600200"/>
            <a:ext cx="3261899" cy="4967599"/>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SzPct val="25000"/>
              <a:buFont typeface="Noto Symbol"/>
              <a:buNone/>
            </a:pPr>
            <a:r>
              <a:rPr lang="en" sz="3200" b="0" i="0" u="none" strike="noStrike" cap="none" baseline="0">
                <a:solidFill>
                  <a:schemeClr val="dk1"/>
                </a:solidFill>
                <a:latin typeface="Calibri"/>
                <a:ea typeface="Calibri"/>
                <a:cs typeface="Calibri"/>
                <a:sym typeface="Calibri"/>
              </a:rPr>
              <a:t>Shorter distance between components</a:t>
            </a:r>
          </a:p>
          <a:p>
            <a:pPr marL="342900" marR="0" lvl="0" indent="-342900" algn="l" rtl="0">
              <a:spcBef>
                <a:spcPts val="0"/>
              </a:spcBef>
              <a:spcAft>
                <a:spcPts val="0"/>
              </a:spcAft>
              <a:buClr>
                <a:schemeClr val="dk1"/>
              </a:buClr>
              <a:buFont typeface="Noto Symbol"/>
              <a:buNone/>
            </a:pPr>
            <a:endParaRPr sz="3200" b="0" i="0" u="none" strike="noStrike" cap="none" baseline="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b="0" i="0" u="none" strike="noStrike" cap="none" baseline="0">
                <a:solidFill>
                  <a:schemeClr val="dk1"/>
                </a:solidFill>
                <a:latin typeface="Calibri"/>
                <a:ea typeface="Calibri"/>
                <a:cs typeface="Calibri"/>
                <a:sym typeface="Calibri"/>
              </a:rPr>
              <a:t>Longer distance</a:t>
            </a:r>
            <a:r>
              <a:rPr lang="en"/>
              <a:t> </a:t>
            </a:r>
            <a:r>
              <a:rPr lang="en" sz="3200" b="0" i="0" u="none" strike="noStrike" cap="none" baseline="0">
                <a:solidFill>
                  <a:schemeClr val="dk1"/>
                </a:solidFill>
                <a:latin typeface="Calibri"/>
                <a:ea typeface="Calibri"/>
                <a:cs typeface="Calibri"/>
                <a:sym typeface="Calibri"/>
              </a:rPr>
              <a:t>between components</a:t>
            </a:r>
          </a:p>
        </p:txBody>
      </p:sp>
      <p:pic>
        <p:nvPicPr>
          <p:cNvPr id="128" name="Shape 128"/>
          <p:cNvPicPr preferRelativeResize="0"/>
          <p:nvPr/>
        </p:nvPicPr>
        <p:blipFill rotWithShape="1">
          <a:blip r:embed="rId3">
            <a:alphaModFix/>
          </a:blip>
          <a:srcRect/>
          <a:stretch/>
        </p:blipFill>
        <p:spPr>
          <a:xfrm>
            <a:off x="3719200" y="1600200"/>
            <a:ext cx="5424900" cy="49677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Waste Valve</a:t>
            </a:r>
          </a:p>
        </p:txBody>
      </p:sp>
      <p:sp>
        <p:nvSpPr>
          <p:cNvPr id="134" name="Shape 134"/>
          <p:cNvSpPr txBox="1">
            <a:spLocks noGrp="1"/>
          </p:cNvSpPr>
          <p:nvPr>
            <p:ph type="body" idx="1"/>
          </p:nvPr>
        </p:nvSpPr>
        <p:spPr>
          <a:xfrm>
            <a:off x="457200" y="1600200"/>
            <a:ext cx="8229600" cy="4967599"/>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b="0" i="0" u="none" strike="noStrike" cap="none" baseline="0">
                <a:solidFill>
                  <a:schemeClr val="dk1"/>
                </a:solidFill>
                <a:latin typeface="Calibri"/>
                <a:ea typeface="Calibri"/>
                <a:cs typeface="Calibri"/>
                <a:sym typeface="Calibri"/>
              </a:rPr>
              <a:t>1” vs ¾” </a:t>
            </a:r>
            <a:r>
              <a:rPr lang="en" sz="3200">
                <a:solidFill>
                  <a:schemeClr val="dk1"/>
                </a:solidFill>
                <a:latin typeface="Calibri"/>
                <a:ea typeface="Calibri"/>
                <a:cs typeface="Calibri"/>
                <a:sym typeface="Calibri"/>
              </a:rPr>
              <a:t>Brass</a:t>
            </a:r>
          </a:p>
        </p:txBody>
      </p:sp>
      <p:pic>
        <p:nvPicPr>
          <p:cNvPr id="135" name="Shape 135"/>
          <p:cNvPicPr preferRelativeResize="0"/>
          <p:nvPr/>
        </p:nvPicPr>
        <p:blipFill rotWithShape="1">
          <a:blip r:embed="rId3">
            <a:alphaModFix/>
          </a:blip>
          <a:srcRect/>
          <a:stretch/>
        </p:blipFill>
        <p:spPr>
          <a:xfrm>
            <a:off x="3281200" y="1516075"/>
            <a:ext cx="5690400" cy="53112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Shape 140"/>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Air Chamber</a:t>
            </a:r>
          </a:p>
        </p:txBody>
      </p:sp>
      <p:sp>
        <p:nvSpPr>
          <p:cNvPr id="141" name="Shape 141"/>
          <p:cNvSpPr txBox="1">
            <a:spLocks noGrp="1"/>
          </p:cNvSpPr>
          <p:nvPr>
            <p:ph type="body" idx="1"/>
          </p:nvPr>
        </p:nvSpPr>
        <p:spPr>
          <a:xfrm>
            <a:off x="366700" y="1582100"/>
            <a:ext cx="4283999"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0" marR="0" lvl="0" indent="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b="0" i="0" u="none" strike="noStrike" cap="none" baseline="0">
                <a:solidFill>
                  <a:schemeClr val="dk1"/>
                </a:solidFill>
                <a:latin typeface="Calibri"/>
                <a:ea typeface="Calibri"/>
                <a:cs typeface="Calibri"/>
                <a:sym typeface="Calibri"/>
              </a:rPr>
              <a:t>4 sizes of PVC:</a:t>
            </a:r>
          </a:p>
          <a:p>
            <a:pPr marL="0" marR="0" lvl="0" indent="0" algn="l" rtl="0">
              <a:spcBef>
                <a:spcPts val="0"/>
              </a:spcBef>
              <a:spcAft>
                <a:spcPts val="0"/>
              </a:spcAft>
              <a:buClr>
                <a:schemeClr val="dk1"/>
              </a:buClr>
              <a:buSzPct val="25000"/>
              <a:buFont typeface="Noto Symbol"/>
              <a:buNone/>
            </a:pPr>
            <a:r>
              <a:rPr lang="en" sz="3200" b="0" i="0" u="none" strike="noStrike" cap="none" baseline="0">
                <a:solidFill>
                  <a:schemeClr val="dk1"/>
                </a:solidFill>
                <a:latin typeface="Calibri"/>
                <a:ea typeface="Calibri"/>
                <a:cs typeface="Calibri"/>
                <a:sym typeface="Calibri"/>
              </a:rPr>
              <a:t>9”, 12”, 15”, 25”</a:t>
            </a: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a:solidFill>
                  <a:schemeClr val="dk1"/>
                </a:solidFill>
                <a:latin typeface="Calibri"/>
                <a:ea typeface="Calibri"/>
                <a:cs typeface="Calibri"/>
                <a:sym typeface="Calibri"/>
              </a:rPr>
              <a:t>Accommodates</a:t>
            </a:r>
          </a:p>
          <a:p>
            <a:pPr marL="342900" marR="0" lvl="0" indent="-342900" algn="l" rtl="0">
              <a:spcBef>
                <a:spcPts val="0"/>
              </a:spcBef>
              <a:spcAft>
                <a:spcPts val="0"/>
              </a:spcAft>
              <a:buClr>
                <a:schemeClr val="dk1"/>
              </a:buClr>
              <a:buSzPct val="25000"/>
              <a:buFont typeface="Noto Symbol"/>
              <a:buNone/>
            </a:pPr>
            <a:r>
              <a:rPr lang="en" sz="3200">
                <a:solidFill>
                  <a:schemeClr val="dk1"/>
                </a:solidFill>
                <a:latin typeface="Calibri"/>
                <a:ea typeface="Calibri"/>
                <a:cs typeface="Calibri"/>
                <a:sym typeface="Calibri"/>
              </a:rPr>
              <a:t>the different pressures.</a:t>
            </a:r>
          </a:p>
        </p:txBody>
      </p:sp>
      <p:pic>
        <p:nvPicPr>
          <p:cNvPr id="142" name="Shape 142"/>
          <p:cNvPicPr preferRelativeResize="0"/>
          <p:nvPr/>
        </p:nvPicPr>
        <p:blipFill rotWithShape="1">
          <a:blip r:embed="rId3">
            <a:alphaModFix/>
          </a:blip>
          <a:srcRect/>
          <a:stretch/>
        </p:blipFill>
        <p:spPr>
          <a:xfrm>
            <a:off x="5003900" y="1498200"/>
            <a:ext cx="3857699" cy="53597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Shape 147"/>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Tee System</a:t>
            </a:r>
          </a:p>
        </p:txBody>
      </p:sp>
      <p:sp>
        <p:nvSpPr>
          <p:cNvPr id="148" name="Shape 148"/>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a:p>
        </p:txBody>
      </p:sp>
      <p:pic>
        <p:nvPicPr>
          <p:cNvPr id="149" name="Shape 149"/>
          <p:cNvPicPr preferRelativeResize="0"/>
          <p:nvPr/>
        </p:nvPicPr>
        <p:blipFill>
          <a:blip r:embed="rId3">
            <a:alphaModFix/>
          </a:blip>
          <a:stretch>
            <a:fillRect/>
          </a:stretch>
        </p:blipFill>
        <p:spPr>
          <a:xfrm>
            <a:off x="5886450" y="1578975"/>
            <a:ext cx="2800350" cy="5010150"/>
          </a:xfrm>
          <a:prstGeom prst="rect">
            <a:avLst/>
          </a:prstGeom>
          <a:noFill/>
          <a:ln>
            <a:noFill/>
          </a:ln>
        </p:spPr>
      </p:pic>
      <p:pic>
        <p:nvPicPr>
          <p:cNvPr id="150" name="Shape 150"/>
          <p:cNvPicPr preferRelativeResize="0"/>
          <p:nvPr/>
        </p:nvPicPr>
        <p:blipFill>
          <a:blip r:embed="rId4">
            <a:alphaModFix/>
          </a:blip>
          <a:stretch>
            <a:fillRect/>
          </a:stretch>
        </p:blipFill>
        <p:spPr>
          <a:xfrm>
            <a:off x="399925" y="1583737"/>
            <a:ext cx="2809875" cy="50006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Shape 155"/>
          <p:cNvSpPr txBox="1">
            <a:spLocks noGrp="1"/>
          </p:cNvSpPr>
          <p:nvPr>
            <p:ph type="title"/>
          </p:nvPr>
        </p:nvSpPr>
        <p:spPr>
          <a:xfrm>
            <a:off x="457200" y="4270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Encountered Problems</a:t>
            </a:r>
          </a:p>
        </p:txBody>
      </p:sp>
      <p:sp>
        <p:nvSpPr>
          <p:cNvPr id="156" name="Shape 156"/>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ctr" rtl="0">
              <a:spcBef>
                <a:spcPts val="0"/>
              </a:spcBef>
              <a:spcAft>
                <a:spcPts val="0"/>
              </a:spcAft>
              <a:buClr>
                <a:schemeClr val="dk1"/>
              </a:buClr>
              <a:buSzPct val="25000"/>
              <a:buFont typeface="Noto Symbol"/>
              <a:buNone/>
            </a:pPr>
            <a:r>
              <a:rPr lang="en" sz="3200">
                <a:solidFill>
                  <a:schemeClr val="dk1"/>
                </a:solidFill>
                <a:latin typeface="Calibri"/>
                <a:ea typeface="Calibri"/>
                <a:cs typeface="Calibri"/>
                <a:sym typeface="Calibri"/>
              </a:rPr>
              <a:t>Head loss system</a:t>
            </a:r>
          </a:p>
        </p:txBody>
      </p:sp>
      <p:pic>
        <p:nvPicPr>
          <p:cNvPr id="157" name="Shape 157"/>
          <p:cNvPicPr preferRelativeResize="0"/>
          <p:nvPr/>
        </p:nvPicPr>
        <p:blipFill>
          <a:blip r:embed="rId3">
            <a:alphaModFix/>
          </a:blip>
          <a:stretch>
            <a:fillRect/>
          </a:stretch>
        </p:blipFill>
        <p:spPr>
          <a:xfrm>
            <a:off x="2626287" y="2532850"/>
            <a:ext cx="1551200" cy="3102400"/>
          </a:xfrm>
          <a:prstGeom prst="rect">
            <a:avLst/>
          </a:prstGeom>
          <a:noFill/>
          <a:ln>
            <a:noFill/>
          </a:ln>
        </p:spPr>
      </p:pic>
      <p:sp>
        <p:nvSpPr>
          <p:cNvPr id="158" name="Shape 158"/>
          <p:cNvSpPr/>
          <p:nvPr/>
        </p:nvSpPr>
        <p:spPr>
          <a:xfrm>
            <a:off x="4325275" y="3766050"/>
            <a:ext cx="2174099" cy="635999"/>
          </a:xfrm>
          <a:prstGeom prst="rightArrow">
            <a:avLst>
              <a:gd name="adj1" fmla="val 50000"/>
              <a:gd name="adj2" fmla="val 50000"/>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pic>
        <p:nvPicPr>
          <p:cNvPr id="159" name="Shape 159"/>
          <p:cNvPicPr preferRelativeResize="0"/>
          <p:nvPr/>
        </p:nvPicPr>
        <p:blipFill>
          <a:blip r:embed="rId4">
            <a:alphaModFix/>
          </a:blip>
          <a:stretch>
            <a:fillRect/>
          </a:stretch>
        </p:blipFill>
        <p:spPr>
          <a:xfrm>
            <a:off x="0" y="2313025"/>
            <a:ext cx="2478499" cy="4406225"/>
          </a:xfrm>
          <a:prstGeom prst="rect">
            <a:avLst/>
          </a:prstGeom>
          <a:noFill/>
          <a:ln>
            <a:noFill/>
          </a:ln>
        </p:spPr>
      </p:pic>
      <p:pic>
        <p:nvPicPr>
          <p:cNvPr id="160" name="Shape 160"/>
          <p:cNvPicPr preferRelativeResize="0"/>
          <p:nvPr/>
        </p:nvPicPr>
        <p:blipFill>
          <a:blip r:embed="rId5">
            <a:alphaModFix/>
          </a:blip>
          <a:stretch>
            <a:fillRect/>
          </a:stretch>
        </p:blipFill>
        <p:spPr>
          <a:xfrm flipH="1">
            <a:off x="6742199" y="2890875"/>
            <a:ext cx="2123850" cy="23863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Shape 165"/>
          <p:cNvSpPr txBox="1">
            <a:spLocks noGrp="1"/>
          </p:cNvSpPr>
          <p:nvPr>
            <p:ph type="title"/>
          </p:nvPr>
        </p:nvSpPr>
        <p:spPr>
          <a:xfrm>
            <a:off x="457200" y="4270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Encountered Problems</a:t>
            </a:r>
          </a:p>
        </p:txBody>
      </p:sp>
      <p:sp>
        <p:nvSpPr>
          <p:cNvPr id="166" name="Shape 166"/>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ctr" rtl="0">
              <a:spcBef>
                <a:spcPts val="0"/>
              </a:spcBef>
              <a:spcAft>
                <a:spcPts val="0"/>
              </a:spcAft>
              <a:buClr>
                <a:schemeClr val="dk1"/>
              </a:buClr>
              <a:buSzPct val="25000"/>
              <a:buFont typeface="Noto Symbol"/>
              <a:buNone/>
            </a:pPr>
            <a:r>
              <a:rPr lang="en" sz="3000"/>
              <a:t>Waste Valve Wear</a:t>
            </a:r>
          </a:p>
        </p:txBody>
      </p:sp>
      <p:pic>
        <p:nvPicPr>
          <p:cNvPr id="167" name="Shape 167"/>
          <p:cNvPicPr preferRelativeResize="0"/>
          <p:nvPr/>
        </p:nvPicPr>
        <p:blipFill>
          <a:blip r:embed="rId3">
            <a:alphaModFix/>
          </a:blip>
          <a:stretch>
            <a:fillRect/>
          </a:stretch>
        </p:blipFill>
        <p:spPr>
          <a:xfrm>
            <a:off x="457187" y="2209800"/>
            <a:ext cx="3381375" cy="4648200"/>
          </a:xfrm>
          <a:prstGeom prst="rect">
            <a:avLst/>
          </a:prstGeom>
          <a:noFill/>
          <a:ln>
            <a:noFill/>
          </a:ln>
        </p:spPr>
      </p:pic>
      <p:pic>
        <p:nvPicPr>
          <p:cNvPr id="168" name="Shape 168"/>
          <p:cNvPicPr preferRelativeResize="0"/>
          <p:nvPr/>
        </p:nvPicPr>
        <p:blipFill>
          <a:blip r:embed="rId4">
            <a:alphaModFix/>
          </a:blip>
          <a:stretch>
            <a:fillRect/>
          </a:stretch>
        </p:blipFill>
        <p:spPr>
          <a:xfrm>
            <a:off x="5305412" y="2209800"/>
            <a:ext cx="3381375" cy="46482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Shape 173"/>
          <p:cNvSpPr txBox="1">
            <a:spLocks noGrp="1"/>
          </p:cNvSpPr>
          <p:nvPr>
            <p:ph type="title"/>
          </p:nvPr>
        </p:nvSpPr>
        <p:spPr>
          <a:xfrm>
            <a:off x="457200" y="3508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sp>
        <p:nvSpPr>
          <p:cNvPr id="174" name="Shape 174"/>
          <p:cNvSpPr txBox="1">
            <a:spLocks noGrp="1"/>
          </p:cNvSpPr>
          <p:nvPr>
            <p:ph type="body" idx="1"/>
          </p:nvPr>
        </p:nvSpPr>
        <p:spPr>
          <a:xfrm>
            <a:off x="656250" y="1672575"/>
            <a:ext cx="8229600"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chemeClr val="dk1"/>
              </a:buClr>
              <a:buFont typeface="Noto Symbol"/>
              <a:buNone/>
            </a:pPr>
            <a:endParaRPr/>
          </a:p>
          <a:p>
            <a:pPr marL="0" lvl="0" indent="0" rtl="0">
              <a:lnSpc>
                <a:spcPct val="115000"/>
              </a:lnSpc>
              <a:spcBef>
                <a:spcPts val="0"/>
              </a:spcBef>
              <a:spcAft>
                <a:spcPts val="1000"/>
              </a:spcAft>
              <a:buClr>
                <a:schemeClr val="dk1"/>
              </a:buClr>
              <a:buSzPct val="100000"/>
              <a:buFont typeface="Arial"/>
              <a:buNone/>
            </a:pPr>
            <a:r>
              <a:rPr lang="en" sz="1100">
                <a:solidFill>
                  <a:schemeClr val="dk1"/>
                </a:solidFill>
              </a:rPr>
              <a:t>	</a:t>
            </a:r>
          </a:p>
          <a:p>
            <a:pPr marL="0" lvl="0" indent="0" rtl="0">
              <a:lnSpc>
                <a:spcPct val="115000"/>
              </a:lnSpc>
              <a:spcBef>
                <a:spcPts val="0"/>
              </a:spcBef>
              <a:spcAft>
                <a:spcPts val="1000"/>
              </a:spcAft>
              <a:buClr>
                <a:schemeClr val="dk1"/>
              </a:buClr>
              <a:buFont typeface="Arial"/>
              <a:buNone/>
            </a:pPr>
            <a:endParaRPr b="1">
              <a:solidFill>
                <a:schemeClr val="dk1"/>
              </a:solidFill>
            </a:endParaRPr>
          </a:p>
          <a:p>
            <a:pPr marL="0" lvl="0" indent="0" rtl="0">
              <a:lnSpc>
                <a:spcPct val="115000"/>
              </a:lnSpc>
              <a:spcBef>
                <a:spcPts val="0"/>
              </a:spcBef>
              <a:spcAft>
                <a:spcPts val="1000"/>
              </a:spcAft>
              <a:buClr>
                <a:schemeClr val="dk1"/>
              </a:buClr>
              <a:buFont typeface="Arial"/>
              <a:buNone/>
            </a:pPr>
            <a:endParaRPr b="1">
              <a:solidFill>
                <a:schemeClr val="dk1"/>
              </a:solidFill>
            </a:endParaRPr>
          </a:p>
          <a:p>
            <a:pPr marL="0" lvl="0" indent="0" rtl="0">
              <a:lnSpc>
                <a:spcPct val="115000"/>
              </a:lnSpc>
              <a:spcBef>
                <a:spcPts val="0"/>
              </a:spcBef>
              <a:spcAft>
                <a:spcPts val="1000"/>
              </a:spcAft>
              <a:buClr>
                <a:schemeClr val="dk1"/>
              </a:buClr>
              <a:buFont typeface="Arial"/>
              <a:buNone/>
            </a:pPr>
            <a:endParaRPr b="1">
              <a:solidFill>
                <a:schemeClr val="dk1"/>
              </a:solidFill>
            </a:endParaRPr>
          </a:p>
          <a:p>
            <a:pPr marL="0" lvl="0" indent="0" rtl="0">
              <a:lnSpc>
                <a:spcPct val="115000"/>
              </a:lnSpc>
              <a:spcBef>
                <a:spcPts val="0"/>
              </a:spcBef>
              <a:spcAft>
                <a:spcPts val="1000"/>
              </a:spcAft>
              <a:buClr>
                <a:schemeClr val="dk1"/>
              </a:buClr>
              <a:buFont typeface="Arial"/>
              <a:buNone/>
            </a:pPr>
            <a:endParaRPr b="1">
              <a:solidFill>
                <a:schemeClr val="dk1"/>
              </a:solidFill>
            </a:endParaRPr>
          </a:p>
          <a:p>
            <a:pPr marL="457200" lvl="0" indent="457200" rtl="0">
              <a:lnSpc>
                <a:spcPct val="115000"/>
              </a:lnSpc>
              <a:spcBef>
                <a:spcPts val="0"/>
              </a:spcBef>
              <a:spcAft>
                <a:spcPts val="1000"/>
              </a:spcAft>
              <a:buClr>
                <a:schemeClr val="dk1"/>
              </a:buClr>
              <a:buSzPct val="78571"/>
              <a:buFont typeface="Arial"/>
              <a:buNone/>
            </a:pPr>
            <a:r>
              <a:rPr lang="en" b="1">
                <a:solidFill>
                  <a:schemeClr val="dk1"/>
                </a:solidFill>
              </a:rPr>
              <a:t>Q=ESF/L</a:t>
            </a:r>
          </a:p>
          <a:p>
            <a:pPr marL="0" lvl="0" indent="457200" algn="just" rtl="0">
              <a:lnSpc>
                <a:spcPct val="115000"/>
              </a:lnSpc>
              <a:spcBef>
                <a:spcPts val="0"/>
              </a:spcBef>
              <a:spcAft>
                <a:spcPts val="1000"/>
              </a:spcAft>
              <a:buClr>
                <a:schemeClr val="dk1"/>
              </a:buClr>
              <a:buFont typeface="Arial"/>
              <a:buNone/>
            </a:pPr>
            <a:endParaRPr>
              <a:solidFill>
                <a:schemeClr val="dk1"/>
              </a:solidFill>
            </a:endParaRPr>
          </a:p>
          <a:p>
            <a:pPr marL="0" lvl="0" indent="457200" algn="just" rtl="0">
              <a:lnSpc>
                <a:spcPct val="115000"/>
              </a:lnSpc>
              <a:spcBef>
                <a:spcPts val="0"/>
              </a:spcBef>
              <a:spcAft>
                <a:spcPts val="1000"/>
              </a:spcAft>
              <a:buClr>
                <a:schemeClr val="dk1"/>
              </a:buClr>
              <a:buSzPct val="78571"/>
              <a:buFont typeface="Arial"/>
              <a:buNone/>
            </a:pPr>
            <a:r>
              <a:rPr lang="en">
                <a:solidFill>
                  <a:schemeClr val="dk1"/>
                </a:solidFill>
              </a:rPr>
              <a:t>Q = outflow rate</a:t>
            </a:r>
          </a:p>
          <a:p>
            <a:pPr marL="0" lvl="0" indent="457200" algn="just" rtl="0">
              <a:lnSpc>
                <a:spcPct val="115000"/>
              </a:lnSpc>
              <a:spcBef>
                <a:spcPts val="0"/>
              </a:spcBef>
              <a:spcAft>
                <a:spcPts val="1000"/>
              </a:spcAft>
              <a:buClr>
                <a:schemeClr val="dk1"/>
              </a:buClr>
              <a:buSzPct val="78571"/>
              <a:buFont typeface="Arial"/>
              <a:buNone/>
            </a:pPr>
            <a:r>
              <a:rPr lang="en">
                <a:solidFill>
                  <a:schemeClr val="dk1"/>
                </a:solidFill>
              </a:rPr>
              <a:t>E = energy efficiency</a:t>
            </a:r>
          </a:p>
          <a:p>
            <a:pPr marL="0" lvl="0" indent="457200" algn="just" rtl="0">
              <a:lnSpc>
                <a:spcPct val="115000"/>
              </a:lnSpc>
              <a:spcBef>
                <a:spcPts val="0"/>
              </a:spcBef>
              <a:spcAft>
                <a:spcPts val="1000"/>
              </a:spcAft>
              <a:buClr>
                <a:schemeClr val="dk1"/>
              </a:buClr>
              <a:buSzPct val="78571"/>
              <a:buFont typeface="Arial"/>
              <a:buNone/>
            </a:pPr>
            <a:r>
              <a:rPr lang="en">
                <a:solidFill>
                  <a:schemeClr val="dk1"/>
                </a:solidFill>
              </a:rPr>
              <a:t>S = inflow rate</a:t>
            </a:r>
          </a:p>
          <a:p>
            <a:pPr marL="0" lvl="0" indent="457200" algn="just" rtl="0">
              <a:lnSpc>
                <a:spcPct val="115000"/>
              </a:lnSpc>
              <a:spcBef>
                <a:spcPts val="0"/>
              </a:spcBef>
              <a:spcAft>
                <a:spcPts val="1000"/>
              </a:spcAft>
              <a:buClr>
                <a:schemeClr val="dk1"/>
              </a:buClr>
              <a:buSzPct val="78571"/>
              <a:buFont typeface="Arial"/>
              <a:buNone/>
            </a:pPr>
            <a:r>
              <a:rPr lang="en">
                <a:solidFill>
                  <a:schemeClr val="dk1"/>
                </a:solidFill>
              </a:rPr>
              <a:t>F/L = ratio between height to source and height to destination, both from the ram pump.</a:t>
            </a:r>
          </a:p>
        </p:txBody>
      </p:sp>
      <p:pic>
        <p:nvPicPr>
          <p:cNvPr id="175" name="Shape 175"/>
          <p:cNvPicPr preferRelativeResize="0"/>
          <p:nvPr/>
        </p:nvPicPr>
        <p:blipFill>
          <a:blip r:embed="rId3">
            <a:alphaModFix/>
          </a:blip>
          <a:stretch>
            <a:fillRect/>
          </a:stretch>
        </p:blipFill>
        <p:spPr>
          <a:xfrm>
            <a:off x="3168100" y="2230712"/>
            <a:ext cx="4867275" cy="28670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Shape 180"/>
          <p:cNvSpPr txBox="1">
            <a:spLocks noGrp="1"/>
          </p:cNvSpPr>
          <p:nvPr>
            <p:ph type="title"/>
          </p:nvPr>
        </p:nvSpPr>
        <p:spPr>
          <a:xfrm>
            <a:off x="457200" y="3508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sp>
        <p:nvSpPr>
          <p:cNvPr id="181" name="Shape 181"/>
          <p:cNvSpPr txBox="1">
            <a:spLocks noGrp="1"/>
          </p:cNvSpPr>
          <p:nvPr>
            <p:ph type="body" idx="1"/>
          </p:nvPr>
        </p:nvSpPr>
        <p:spPr>
          <a:xfrm>
            <a:off x="855500" y="3996500"/>
            <a:ext cx="8065499" cy="31662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SzPct val="25000"/>
              <a:buFont typeface="Noto Symbol"/>
              <a:buNone/>
            </a:pPr>
            <a:r>
              <a:rPr lang="en" sz="2400"/>
              <a:t>S2 = Long drive pipe	</a:t>
            </a:r>
          </a:p>
          <a:p>
            <a:pPr marL="0" marR="0" lvl="0" indent="0" algn="r" rtl="0">
              <a:spcBef>
                <a:spcPts val="0"/>
              </a:spcBef>
              <a:spcAft>
                <a:spcPts val="0"/>
              </a:spcAft>
              <a:buClr>
                <a:schemeClr val="dk1"/>
              </a:buClr>
              <a:buSzPct val="25000"/>
              <a:buFont typeface="Noto Symbol"/>
              <a:buNone/>
            </a:pPr>
            <a:r>
              <a:rPr lang="en" sz="2400"/>
              <a:t>A3 = 9’’ Air chamber	</a:t>
            </a:r>
          </a:p>
          <a:p>
            <a:pPr marL="0" marR="0" lvl="0" indent="0" algn="r" rtl="0">
              <a:spcBef>
                <a:spcPts val="0"/>
              </a:spcBef>
              <a:spcAft>
                <a:spcPts val="0"/>
              </a:spcAft>
              <a:buClr>
                <a:schemeClr val="dk1"/>
              </a:buClr>
              <a:buSzPct val="25000"/>
              <a:buFont typeface="Noto Symbol"/>
              <a:buNone/>
            </a:pPr>
            <a:r>
              <a:rPr lang="en" sz="2400"/>
              <a:t>W# = #x50g weight	</a:t>
            </a:r>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r" rtl="0">
              <a:spcBef>
                <a:spcPts val="0"/>
              </a:spcBef>
              <a:spcAft>
                <a:spcPts val="0"/>
              </a:spcAft>
              <a:buClr>
                <a:schemeClr val="dk1"/>
              </a:buClr>
              <a:buFont typeface="Noto Symbol"/>
              <a:buNone/>
            </a:pPr>
            <a:endParaRPr sz="2400"/>
          </a:p>
          <a:p>
            <a:pPr marL="0" marR="0" lvl="0" indent="0" algn="ctr" rtl="0">
              <a:spcBef>
                <a:spcPts val="0"/>
              </a:spcBef>
              <a:spcAft>
                <a:spcPts val="0"/>
              </a:spcAft>
              <a:buClr>
                <a:schemeClr val="dk1"/>
              </a:buClr>
              <a:buFont typeface="Noto Symbol"/>
              <a:buNone/>
            </a:pPr>
            <a:endParaRPr sz="2400"/>
          </a:p>
        </p:txBody>
      </p:sp>
      <p:pic>
        <p:nvPicPr>
          <p:cNvPr id="182" name="Shape 182"/>
          <p:cNvPicPr preferRelativeResize="0"/>
          <p:nvPr/>
        </p:nvPicPr>
        <p:blipFill>
          <a:blip r:embed="rId3">
            <a:alphaModFix/>
          </a:blip>
          <a:stretch>
            <a:fillRect/>
          </a:stretch>
        </p:blipFill>
        <p:spPr>
          <a:xfrm>
            <a:off x="120225" y="1571811"/>
            <a:ext cx="8903550" cy="38953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Shape 187"/>
          <p:cNvSpPr txBox="1">
            <a:spLocks noGrp="1"/>
          </p:cNvSpPr>
          <p:nvPr>
            <p:ph type="title"/>
          </p:nvPr>
        </p:nvSpPr>
        <p:spPr>
          <a:xfrm>
            <a:off x="457200" y="3508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pic>
        <p:nvPicPr>
          <p:cNvPr id="188" name="Shape 188"/>
          <p:cNvPicPr preferRelativeResize="0"/>
          <p:nvPr/>
        </p:nvPicPr>
        <p:blipFill>
          <a:blip r:embed="rId3">
            <a:alphaModFix/>
          </a:blip>
          <a:stretch>
            <a:fillRect/>
          </a:stretch>
        </p:blipFill>
        <p:spPr>
          <a:xfrm>
            <a:off x="1959850" y="2513350"/>
            <a:ext cx="5305425" cy="30575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Shape 193"/>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pic>
        <p:nvPicPr>
          <p:cNvPr id="194" name="Shape 194"/>
          <p:cNvPicPr preferRelativeResize="0"/>
          <p:nvPr/>
        </p:nvPicPr>
        <p:blipFill>
          <a:blip r:embed="rId3">
            <a:alphaModFix/>
          </a:blip>
          <a:stretch>
            <a:fillRect/>
          </a:stretch>
        </p:blipFill>
        <p:spPr>
          <a:xfrm>
            <a:off x="915687" y="2007825"/>
            <a:ext cx="7465024" cy="42708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Shape 199"/>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Problems</a:t>
            </a:r>
          </a:p>
        </p:txBody>
      </p:sp>
      <p:sp>
        <p:nvSpPr>
          <p:cNvPr id="200" name="Shape 200"/>
          <p:cNvSpPr txBox="1"/>
          <p:nvPr/>
        </p:nvSpPr>
        <p:spPr>
          <a:xfrm>
            <a:off x="579050" y="1678975"/>
            <a:ext cx="7654500" cy="5012399"/>
          </a:xfrm>
          <a:prstGeom prst="rect">
            <a:avLst/>
          </a:prstGeom>
          <a:noFill/>
          <a:ln>
            <a:noFill/>
          </a:ln>
        </p:spPr>
        <p:txBody>
          <a:bodyPr lIns="91425" tIns="91425" rIns="91425" bIns="91425" anchor="ctr" anchorCtr="0">
            <a:noAutofit/>
          </a:bodyPr>
          <a:lstStyle/>
          <a:p>
            <a:pPr lvl="0" algn="ctr" rtl="0">
              <a:spcBef>
                <a:spcPts val="0"/>
              </a:spcBef>
              <a:buNone/>
            </a:pPr>
            <a:r>
              <a:rPr lang="en" sz="3200">
                <a:solidFill>
                  <a:schemeClr val="dk1"/>
                </a:solidFill>
                <a:latin typeface="Calibri"/>
                <a:ea typeface="Calibri"/>
                <a:cs typeface="Calibri"/>
                <a:sym typeface="Calibri"/>
              </a:rPr>
              <a:t>Losing energy from the 90 bend</a:t>
            </a:r>
          </a:p>
          <a:p>
            <a:pPr lvl="0" algn="ctr" rtl="0">
              <a:spcBef>
                <a:spcPts val="0"/>
              </a:spcBef>
              <a:buNone/>
            </a:pPr>
            <a:r>
              <a:rPr lang="en" sz="3200">
                <a:solidFill>
                  <a:schemeClr val="dk1"/>
                </a:solidFill>
                <a:latin typeface="Calibri"/>
                <a:ea typeface="Calibri"/>
                <a:cs typeface="Calibri"/>
                <a:sym typeface="Calibri"/>
              </a:rPr>
              <a:t>+</a:t>
            </a:r>
          </a:p>
          <a:p>
            <a:pPr algn="ctr" rtl="0">
              <a:spcBef>
                <a:spcPts val="0"/>
              </a:spcBef>
              <a:buNone/>
            </a:pPr>
            <a:r>
              <a:rPr lang="en" sz="3200">
                <a:solidFill>
                  <a:schemeClr val="dk1"/>
                </a:solidFill>
                <a:latin typeface="Calibri"/>
                <a:ea typeface="Calibri"/>
                <a:cs typeface="Calibri"/>
                <a:sym typeface="Calibri"/>
              </a:rPr>
              <a:t>Potential valve leakage</a:t>
            </a:r>
          </a:p>
          <a:p>
            <a:pPr algn="ctr" rtl="0">
              <a:spcBef>
                <a:spcPts val="0"/>
              </a:spcBef>
              <a:buNone/>
            </a:pPr>
            <a:r>
              <a:rPr lang="en" sz="3200">
                <a:solidFill>
                  <a:schemeClr val="dk1"/>
                </a:solidFill>
                <a:latin typeface="Calibri"/>
                <a:ea typeface="Calibri"/>
                <a:cs typeface="Calibri"/>
                <a:sym typeface="Calibri"/>
              </a:rPr>
              <a:t>+</a:t>
            </a:r>
          </a:p>
          <a:p>
            <a:pPr algn="ctr" rtl="0">
              <a:spcBef>
                <a:spcPts val="0"/>
              </a:spcBef>
              <a:buNone/>
            </a:pPr>
            <a:r>
              <a:rPr lang="en" sz="3200">
                <a:solidFill>
                  <a:schemeClr val="dk1"/>
                </a:solidFill>
                <a:latin typeface="Calibri"/>
                <a:ea typeface="Calibri"/>
                <a:cs typeface="Calibri"/>
                <a:sym typeface="Calibri"/>
              </a:rPr>
              <a:t>Short cycle time.</a:t>
            </a:r>
          </a:p>
          <a:p>
            <a:pPr algn="ctr" rtl="0">
              <a:spcBef>
                <a:spcPts val="0"/>
              </a:spcBef>
              <a:buNone/>
            </a:pPr>
            <a:endParaRPr sz="3200">
              <a:solidFill>
                <a:schemeClr val="dk1"/>
              </a:solidFill>
              <a:latin typeface="Calibri"/>
              <a:ea typeface="Calibri"/>
              <a:cs typeface="Calibri"/>
              <a:sym typeface="Calibri"/>
            </a:endParaRPr>
          </a:p>
          <a:p>
            <a:pPr algn="ctr" rtl="0">
              <a:spcBef>
                <a:spcPts val="0"/>
              </a:spcBef>
              <a:buNone/>
            </a:pPr>
            <a:endParaRPr sz="3200">
              <a:solidFill>
                <a:schemeClr val="dk1"/>
              </a:solidFill>
              <a:latin typeface="Calibri"/>
              <a:ea typeface="Calibri"/>
              <a:cs typeface="Calibri"/>
              <a:sym typeface="Calibri"/>
            </a:endParaRPr>
          </a:p>
          <a:p>
            <a:pPr lvl="0" algn="ctr" rtl="0">
              <a:spcBef>
                <a:spcPts val="0"/>
              </a:spcBef>
              <a:buNone/>
            </a:pPr>
            <a:r>
              <a:rPr lang="en" sz="3200">
                <a:solidFill>
                  <a:schemeClr val="dk1"/>
                </a:solidFill>
                <a:latin typeface="Calibri"/>
                <a:ea typeface="Calibri"/>
                <a:cs typeface="Calibri"/>
                <a:sym typeface="Calibri"/>
              </a:rPr>
              <a:t>Prevents us from having an optimal amount of water going through each cycle.</a:t>
            </a:r>
          </a:p>
        </p:txBody>
      </p:sp>
      <p:cxnSp>
        <p:nvCxnSpPr>
          <p:cNvPr id="201" name="Shape 201"/>
          <p:cNvCxnSpPr/>
          <p:nvPr/>
        </p:nvCxnSpPr>
        <p:spPr>
          <a:xfrm>
            <a:off x="4406300" y="4737375"/>
            <a:ext cx="0" cy="434400"/>
          </a:xfrm>
          <a:prstGeom prst="straightConnector1">
            <a:avLst/>
          </a:prstGeom>
          <a:noFill/>
          <a:ln w="38100" cap="flat">
            <a:solidFill>
              <a:srgbClr val="000000"/>
            </a:solidFill>
            <a:prstDash val="solid"/>
            <a:round/>
            <a:headEnd type="none" w="lg" len="lg"/>
            <a:tailEnd type="triangle" w="lg" len="lg"/>
          </a:ln>
        </p:spPr>
      </p:cxnSp>
    </p:spTree>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Shape 206"/>
          <p:cNvSpPr txBox="1">
            <a:spLocks noGrp="1"/>
          </p:cNvSpPr>
          <p:nvPr>
            <p:ph type="title"/>
          </p:nvPr>
        </p:nvSpPr>
        <p:spPr>
          <a:xfrm>
            <a:off x="457200" y="274637"/>
            <a:ext cx="8229600" cy="1143000"/>
          </a:xfrm>
          <a:prstGeom prst="rect">
            <a:avLst/>
          </a:prstGeom>
        </p:spPr>
        <p:txBody>
          <a:bodyPr lIns="91425" tIns="91425" rIns="91425" bIns="91425" anchor="b" anchorCtr="0">
            <a:noAutofit/>
          </a:bodyPr>
          <a:lstStyle/>
          <a:p>
            <a:pPr lvl="0" rtl="0">
              <a:spcBef>
                <a:spcPts val="0"/>
              </a:spcBef>
              <a:buNone/>
            </a:pPr>
            <a:r>
              <a:rPr lang="en" sz="4400" b="1">
                <a:solidFill>
                  <a:schemeClr val="dk2"/>
                </a:solidFill>
                <a:latin typeface="Calibri"/>
                <a:ea typeface="Calibri"/>
                <a:cs typeface="Calibri"/>
                <a:sym typeface="Calibri"/>
              </a:rPr>
              <a:t>Future Work</a:t>
            </a:r>
          </a:p>
        </p:txBody>
      </p:sp>
      <p:pic>
        <p:nvPicPr>
          <p:cNvPr id="207" name="Shape 207"/>
          <p:cNvPicPr preferRelativeResize="0"/>
          <p:nvPr/>
        </p:nvPicPr>
        <p:blipFill>
          <a:blip r:embed="rId3">
            <a:alphaModFix/>
          </a:blip>
          <a:stretch>
            <a:fillRect/>
          </a:stretch>
        </p:blipFill>
        <p:spPr>
          <a:xfrm>
            <a:off x="334352" y="1548025"/>
            <a:ext cx="3860765" cy="5309974"/>
          </a:xfrm>
          <a:prstGeom prst="rect">
            <a:avLst/>
          </a:prstGeom>
          <a:noFill/>
          <a:ln>
            <a:noFill/>
          </a:ln>
        </p:spPr>
      </p:pic>
      <p:cxnSp>
        <p:nvCxnSpPr>
          <p:cNvPr id="208" name="Shape 208"/>
          <p:cNvCxnSpPr/>
          <p:nvPr/>
        </p:nvCxnSpPr>
        <p:spPr>
          <a:xfrm>
            <a:off x="4195125" y="3800275"/>
            <a:ext cx="1194299" cy="36299"/>
          </a:xfrm>
          <a:prstGeom prst="straightConnector1">
            <a:avLst/>
          </a:prstGeom>
          <a:noFill/>
          <a:ln w="114300" cap="flat">
            <a:solidFill>
              <a:schemeClr val="dk2"/>
            </a:solidFill>
            <a:prstDash val="solid"/>
            <a:round/>
            <a:headEnd type="none" w="lg" len="lg"/>
            <a:tailEnd type="triangle" w="lg" len="lg"/>
          </a:ln>
        </p:spPr>
      </p:cxnSp>
      <p:sp>
        <p:nvSpPr>
          <p:cNvPr id="209" name="Shape 209"/>
          <p:cNvSpPr txBox="1"/>
          <p:nvPr/>
        </p:nvSpPr>
        <p:spPr>
          <a:xfrm>
            <a:off x="5808725" y="3358525"/>
            <a:ext cx="2679000" cy="1143000"/>
          </a:xfrm>
          <a:prstGeom prst="rect">
            <a:avLst/>
          </a:prstGeom>
          <a:noFill/>
          <a:ln>
            <a:noFill/>
          </a:ln>
        </p:spPr>
        <p:txBody>
          <a:bodyPr lIns="91425" tIns="91425" rIns="91425" bIns="91425" anchor="t" anchorCtr="0">
            <a:noAutofit/>
          </a:bodyPr>
          <a:lstStyle/>
          <a:p>
            <a:pPr algn="ctr">
              <a:spcBef>
                <a:spcPts val="0"/>
              </a:spcBef>
              <a:buNone/>
            </a:pPr>
            <a:r>
              <a:rPr lang="en" sz="3200"/>
              <a:t>Change the orientation</a:t>
            </a:r>
          </a:p>
        </p:txBody>
      </p:sp>
    </p:spTree>
  </p:cSld>
  <p:clrMapOvr>
    <a:masterClrMapping/>
  </p:clrMapOvr>
  <p:transition spd="slow">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Shape 215"/>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Future Work</a:t>
            </a:r>
          </a:p>
        </p:txBody>
      </p:sp>
      <p:sp>
        <p:nvSpPr>
          <p:cNvPr id="216" name="Shape 216"/>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None/>
            </a:pPr>
            <a:r>
              <a:rPr lang="en"/>
              <a:t>What?</a:t>
            </a:r>
          </a:p>
        </p:txBody>
      </p:sp>
      <p:pic>
        <p:nvPicPr>
          <p:cNvPr id="217" name="Shape 217"/>
          <p:cNvPicPr preferRelativeResize="0"/>
          <p:nvPr/>
        </p:nvPicPr>
        <p:blipFill>
          <a:blip r:embed="rId3">
            <a:alphaModFix/>
          </a:blip>
          <a:stretch>
            <a:fillRect/>
          </a:stretch>
        </p:blipFill>
        <p:spPr>
          <a:xfrm>
            <a:off x="999925" y="2556600"/>
            <a:ext cx="2486025" cy="3419475"/>
          </a:xfrm>
          <a:prstGeom prst="rect">
            <a:avLst/>
          </a:prstGeom>
          <a:noFill/>
          <a:ln>
            <a:noFill/>
          </a:ln>
        </p:spPr>
      </p:pic>
      <p:pic>
        <p:nvPicPr>
          <p:cNvPr id="218" name="Shape 218"/>
          <p:cNvPicPr preferRelativeResize="0"/>
          <p:nvPr/>
        </p:nvPicPr>
        <p:blipFill>
          <a:blip r:embed="rId4">
            <a:alphaModFix/>
          </a:blip>
          <a:stretch>
            <a:fillRect/>
          </a:stretch>
        </p:blipFill>
        <p:spPr>
          <a:xfrm>
            <a:off x="6288925" y="3396050"/>
            <a:ext cx="2177624" cy="2441774"/>
          </a:xfrm>
          <a:prstGeom prst="rect">
            <a:avLst/>
          </a:prstGeom>
          <a:noFill/>
          <a:ln>
            <a:noFill/>
          </a:ln>
        </p:spPr>
      </p:pic>
      <p:pic>
        <p:nvPicPr>
          <p:cNvPr id="219" name="Shape 219"/>
          <p:cNvPicPr preferRelativeResize="0"/>
          <p:nvPr/>
        </p:nvPicPr>
        <p:blipFill>
          <a:blip r:embed="rId5">
            <a:alphaModFix/>
          </a:blip>
          <a:stretch>
            <a:fillRect/>
          </a:stretch>
        </p:blipFill>
        <p:spPr>
          <a:xfrm rot="10800000">
            <a:off x="3485949" y="2473349"/>
            <a:ext cx="2377250" cy="3938225"/>
          </a:xfrm>
          <a:prstGeom prst="rect">
            <a:avLst/>
          </a:prstGeom>
          <a:noFill/>
          <a:ln>
            <a:noFill/>
          </a:ln>
        </p:spPr>
      </p:pic>
      <p:cxnSp>
        <p:nvCxnSpPr>
          <p:cNvPr id="220" name="Shape 220"/>
          <p:cNvCxnSpPr/>
          <p:nvPr/>
        </p:nvCxnSpPr>
        <p:spPr>
          <a:xfrm rot="10800000">
            <a:off x="1712350" y="5612674"/>
            <a:ext cx="0" cy="899400"/>
          </a:xfrm>
          <a:prstGeom prst="straightConnector1">
            <a:avLst/>
          </a:prstGeom>
          <a:noFill/>
          <a:ln w="19050" cap="flat">
            <a:solidFill>
              <a:srgbClr val="00B0F0"/>
            </a:solidFill>
            <a:prstDash val="solid"/>
            <a:round/>
            <a:headEnd type="none" w="lg" len="lg"/>
            <a:tailEnd type="triangle" w="lg" len="lg"/>
          </a:ln>
        </p:spPr>
      </p:cxnSp>
      <p:cxnSp>
        <p:nvCxnSpPr>
          <p:cNvPr id="221" name="Shape 221"/>
          <p:cNvCxnSpPr/>
          <p:nvPr/>
        </p:nvCxnSpPr>
        <p:spPr>
          <a:xfrm flipH="1">
            <a:off x="4623424" y="1805975"/>
            <a:ext cx="12000" cy="913500"/>
          </a:xfrm>
          <a:prstGeom prst="straightConnector1">
            <a:avLst/>
          </a:prstGeom>
          <a:noFill/>
          <a:ln w="19050" cap="flat">
            <a:solidFill>
              <a:srgbClr val="00B0F0"/>
            </a:solidFill>
            <a:prstDash val="solid"/>
            <a:round/>
            <a:headEnd type="none" w="lg" len="lg"/>
            <a:tailEnd type="triangle" w="lg" len="lg"/>
          </a:ln>
        </p:spPr>
      </p:cxnSp>
      <p:cxnSp>
        <p:nvCxnSpPr>
          <p:cNvPr id="222" name="Shape 222"/>
          <p:cNvCxnSpPr/>
          <p:nvPr/>
        </p:nvCxnSpPr>
        <p:spPr>
          <a:xfrm flipH="1">
            <a:off x="7327049" y="2866450"/>
            <a:ext cx="12000" cy="913500"/>
          </a:xfrm>
          <a:prstGeom prst="straightConnector1">
            <a:avLst/>
          </a:prstGeom>
          <a:noFill/>
          <a:ln w="19050" cap="flat">
            <a:solidFill>
              <a:srgbClr val="00B0F0"/>
            </a:solidFill>
            <a:prstDash val="solid"/>
            <a:round/>
            <a:headEnd type="none" w="lg" len="lg"/>
            <a:tailEnd type="triangle" w="lg" len="lg"/>
          </a:ln>
        </p:spPr>
      </p:cxnSp>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Shape 227"/>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Future Work</a:t>
            </a:r>
          </a:p>
        </p:txBody>
      </p:sp>
      <p:sp>
        <p:nvSpPr>
          <p:cNvPr id="228" name="Shape 228"/>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None/>
            </a:pPr>
            <a:r>
              <a:rPr lang="en"/>
              <a:t>How?</a:t>
            </a:r>
          </a:p>
        </p:txBody>
      </p:sp>
      <p:pic>
        <p:nvPicPr>
          <p:cNvPr id="229" name="Shape 229"/>
          <p:cNvPicPr preferRelativeResize="0"/>
          <p:nvPr/>
        </p:nvPicPr>
        <p:blipFill>
          <a:blip r:embed="rId3">
            <a:alphaModFix/>
          </a:blip>
          <a:stretch>
            <a:fillRect/>
          </a:stretch>
        </p:blipFill>
        <p:spPr>
          <a:xfrm>
            <a:off x="1107687" y="1600200"/>
            <a:ext cx="4042724" cy="3119575"/>
          </a:xfrm>
          <a:prstGeom prst="rect">
            <a:avLst/>
          </a:prstGeom>
          <a:noFill/>
          <a:ln>
            <a:noFill/>
          </a:ln>
        </p:spPr>
      </p:pic>
      <p:pic>
        <p:nvPicPr>
          <p:cNvPr id="230" name="Shape 230"/>
          <p:cNvPicPr preferRelativeResize="0"/>
          <p:nvPr/>
        </p:nvPicPr>
        <p:blipFill>
          <a:blip r:embed="rId4">
            <a:alphaModFix/>
          </a:blip>
          <a:stretch>
            <a:fillRect/>
          </a:stretch>
        </p:blipFill>
        <p:spPr>
          <a:xfrm>
            <a:off x="1848350" y="4719775"/>
            <a:ext cx="2561375" cy="1811400"/>
          </a:xfrm>
          <a:prstGeom prst="rect">
            <a:avLst/>
          </a:prstGeom>
          <a:noFill/>
          <a:ln>
            <a:noFill/>
          </a:ln>
        </p:spPr>
      </p:pic>
      <p:pic>
        <p:nvPicPr>
          <p:cNvPr id="231" name="Shape 231"/>
          <p:cNvPicPr preferRelativeResize="0"/>
          <p:nvPr/>
        </p:nvPicPr>
        <p:blipFill>
          <a:blip r:embed="rId5">
            <a:alphaModFix/>
          </a:blip>
          <a:stretch>
            <a:fillRect/>
          </a:stretch>
        </p:blipFill>
        <p:spPr>
          <a:xfrm>
            <a:off x="5482600" y="1781675"/>
            <a:ext cx="3661399" cy="46047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Shape 236"/>
          <p:cNvSpPr txBox="1">
            <a:spLocks noGrp="1"/>
          </p:cNvSpPr>
          <p:nvPr>
            <p:ph type="title"/>
          </p:nvPr>
        </p:nvSpPr>
        <p:spPr>
          <a:xfrm>
            <a:off x="692425" y="457212"/>
            <a:ext cx="8229600" cy="1143000"/>
          </a:xfrm>
          <a:prstGeom prst="rect">
            <a:avLst/>
          </a:prstGeom>
        </p:spPr>
        <p:txBody>
          <a:bodyPr lIns="91425" tIns="91425" rIns="91425" bIns="91425" anchor="b" anchorCtr="0">
            <a:noAutofit/>
          </a:bodyPr>
          <a:lstStyle/>
          <a:p>
            <a:pPr lvl="0" rtl="0">
              <a:spcBef>
                <a:spcPts val="0"/>
              </a:spcBef>
              <a:buClr>
                <a:schemeClr val="dk2"/>
              </a:buClr>
              <a:buSzPct val="25000"/>
              <a:buFont typeface="Calibri"/>
              <a:buNone/>
            </a:pPr>
            <a:r>
              <a:rPr lang="en" sz="4400" b="1">
                <a:solidFill>
                  <a:schemeClr val="dk2"/>
                </a:solidFill>
                <a:latin typeface="Calibri"/>
                <a:ea typeface="Calibri"/>
                <a:cs typeface="Calibri"/>
                <a:sym typeface="Calibri"/>
              </a:rPr>
              <a:t>Future Work</a:t>
            </a:r>
          </a:p>
          <a:p>
            <a:pPr algn="l" rtl="0">
              <a:spcBef>
                <a:spcPts val="0"/>
              </a:spcBef>
              <a:buNone/>
            </a:pPr>
            <a:endParaRPr/>
          </a:p>
          <a:p>
            <a:pPr>
              <a:spcBef>
                <a:spcPts val="0"/>
              </a:spcBef>
              <a:buNone/>
            </a:pPr>
            <a:endParaRPr/>
          </a:p>
        </p:txBody>
      </p:sp>
      <p:sp>
        <p:nvSpPr>
          <p:cNvPr id="237" name="Shape 237"/>
          <p:cNvSpPr txBox="1">
            <a:spLocks noGrp="1"/>
          </p:cNvSpPr>
          <p:nvPr>
            <p:ph type="body" idx="1"/>
          </p:nvPr>
        </p:nvSpPr>
        <p:spPr>
          <a:xfrm>
            <a:off x="457200" y="1600200"/>
            <a:ext cx="8229600" cy="4967700"/>
          </a:xfrm>
          <a:prstGeom prst="rect">
            <a:avLst/>
          </a:prstGeom>
        </p:spPr>
        <p:txBody>
          <a:bodyPr lIns="91425" tIns="91425" rIns="91425" bIns="91425" anchor="t" anchorCtr="0">
            <a:noAutofit/>
          </a:bodyPr>
          <a:lstStyle/>
          <a:p>
            <a:pPr marL="0" indent="0" rtl="0">
              <a:spcBef>
                <a:spcPts val="0"/>
              </a:spcBef>
              <a:buNone/>
            </a:pPr>
            <a:r>
              <a:rPr lang="en" sz="3200">
                <a:solidFill>
                  <a:schemeClr val="dk1"/>
                </a:solidFill>
                <a:latin typeface="Calibri"/>
                <a:ea typeface="Calibri"/>
                <a:cs typeface="Calibri"/>
                <a:sym typeface="Calibri"/>
              </a:rPr>
              <a:t>Experimentation with vertical valve</a:t>
            </a:r>
          </a:p>
          <a:p>
            <a:pPr marL="457200" lvl="0" indent="-431800" rtl="0">
              <a:spcBef>
                <a:spcPts val="0"/>
              </a:spcBef>
              <a:buClr>
                <a:schemeClr val="dk1"/>
              </a:buClr>
              <a:buSzPct val="100000"/>
              <a:buFont typeface="Calibri"/>
              <a:buChar char="➢"/>
            </a:pPr>
            <a:r>
              <a:rPr lang="en" sz="3200">
                <a:solidFill>
                  <a:schemeClr val="dk1"/>
                </a:solidFill>
                <a:latin typeface="Calibri"/>
                <a:ea typeface="Calibri"/>
                <a:cs typeface="Calibri"/>
                <a:sym typeface="Calibri"/>
              </a:rPr>
              <a:t>System works!</a:t>
            </a:r>
          </a:p>
          <a:p>
            <a:pPr marL="457200" lvl="0" indent="-431800" rtl="0">
              <a:spcBef>
                <a:spcPts val="0"/>
              </a:spcBef>
              <a:buClr>
                <a:schemeClr val="dk1"/>
              </a:buClr>
              <a:buSzPct val="100000"/>
              <a:buFont typeface="Calibri"/>
              <a:buChar char="➢"/>
            </a:pPr>
            <a:r>
              <a:rPr lang="en" sz="3200">
                <a:solidFill>
                  <a:schemeClr val="dk1"/>
                </a:solidFill>
                <a:latin typeface="Calibri"/>
                <a:ea typeface="Calibri"/>
                <a:cs typeface="Calibri"/>
                <a:sym typeface="Calibri"/>
              </a:rPr>
              <a:t>But...very low flow rate</a:t>
            </a:r>
          </a:p>
          <a:p>
            <a:pPr marL="457200" lvl="0" indent="-431800">
              <a:spcBef>
                <a:spcPts val="0"/>
              </a:spcBef>
              <a:buClr>
                <a:schemeClr val="dk1"/>
              </a:buClr>
              <a:buSzPct val="100000"/>
              <a:buFont typeface="Calibri"/>
              <a:buChar char="➢"/>
            </a:pPr>
            <a:r>
              <a:rPr lang="en" sz="3200">
                <a:solidFill>
                  <a:schemeClr val="dk1"/>
                </a:solidFill>
                <a:latin typeface="Calibri"/>
                <a:ea typeface="Calibri"/>
                <a:cs typeface="Calibri"/>
                <a:sym typeface="Calibri"/>
              </a:rPr>
              <a:t>How do we fix it?</a:t>
            </a:r>
          </a:p>
        </p:txBody>
      </p:sp>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457200" y="274637"/>
            <a:ext cx="8229600" cy="1143000"/>
          </a:xfrm>
          <a:prstGeom prst="rect">
            <a:avLst/>
          </a:prstGeom>
        </p:spPr>
        <p:txBody>
          <a:bodyPr lIns="91425" tIns="91425" rIns="91425" bIns="91425" anchor="b" anchorCtr="0">
            <a:noAutofit/>
          </a:bodyPr>
          <a:lstStyle/>
          <a:p>
            <a:pPr lvl="0" rtl="0">
              <a:spcBef>
                <a:spcPts val="0"/>
              </a:spcBef>
              <a:buNone/>
            </a:pPr>
            <a:r>
              <a:rPr lang="en" sz="4400" b="1">
                <a:solidFill>
                  <a:schemeClr val="dk2"/>
                </a:solidFill>
                <a:latin typeface="Calibri"/>
                <a:ea typeface="Calibri"/>
                <a:cs typeface="Calibri"/>
                <a:sym typeface="Calibri"/>
              </a:rPr>
              <a:t>Future Work</a:t>
            </a:r>
          </a:p>
          <a:p>
            <a:pPr lvl="0" algn="l" rtl="0">
              <a:spcBef>
                <a:spcPts val="0"/>
              </a:spcBef>
              <a:buNone/>
            </a:pPr>
            <a:endParaRPr>
              <a:solidFill>
                <a:schemeClr val="dk1"/>
              </a:solidFill>
            </a:endParaRPr>
          </a:p>
          <a:p>
            <a:pPr lvl="0" rtl="0">
              <a:spcBef>
                <a:spcPts val="0"/>
              </a:spcBef>
              <a:buNone/>
            </a:pPr>
            <a:endParaRPr>
              <a:solidFill>
                <a:schemeClr val="dk1"/>
              </a:solidFill>
            </a:endParaRPr>
          </a:p>
          <a:p>
            <a:pPr lvl="0" rtl="0">
              <a:spcBef>
                <a:spcPts val="0"/>
              </a:spcBef>
              <a:buNone/>
            </a:pPr>
            <a:endParaRPr/>
          </a:p>
        </p:txBody>
      </p:sp>
      <p:sp>
        <p:nvSpPr>
          <p:cNvPr id="244" name="Shape 244"/>
          <p:cNvSpPr txBox="1">
            <a:spLocks noGrp="1"/>
          </p:cNvSpPr>
          <p:nvPr>
            <p:ph type="body" idx="1"/>
          </p:nvPr>
        </p:nvSpPr>
        <p:spPr>
          <a:xfrm>
            <a:off x="457200" y="1890300"/>
            <a:ext cx="8229600" cy="4967700"/>
          </a:xfrm>
          <a:prstGeom prst="rect">
            <a:avLst/>
          </a:prstGeom>
        </p:spPr>
        <p:txBody>
          <a:bodyPr lIns="91425" tIns="91425" rIns="91425" bIns="91425" anchor="t" anchorCtr="0">
            <a:noAutofit/>
          </a:bodyPr>
          <a:lstStyle/>
          <a:p>
            <a:pPr rtl="0">
              <a:spcBef>
                <a:spcPts val="0"/>
              </a:spcBef>
              <a:buNone/>
            </a:pPr>
            <a:r>
              <a:rPr lang="en" sz="3200">
                <a:solidFill>
                  <a:schemeClr val="dk1"/>
                </a:solidFill>
                <a:latin typeface="Calibri"/>
                <a:ea typeface="Calibri"/>
                <a:cs typeface="Calibri"/>
                <a:sym typeface="Calibri"/>
              </a:rPr>
              <a:t>Bring the spring valve and swing valve closer.</a:t>
            </a:r>
          </a:p>
          <a:p>
            <a:pPr marL="0" indent="0" rtl="0">
              <a:spcBef>
                <a:spcPts val="0"/>
              </a:spcBef>
              <a:buNone/>
            </a:pPr>
            <a:r>
              <a:rPr lang="en" sz="3200">
                <a:solidFill>
                  <a:schemeClr val="dk1"/>
                </a:solidFill>
                <a:latin typeface="Calibri"/>
                <a:ea typeface="Calibri"/>
                <a:cs typeface="Calibri"/>
                <a:sym typeface="Calibri"/>
              </a:rPr>
              <a:t>	→ Weld them such that they are connected.</a:t>
            </a:r>
          </a:p>
          <a:p>
            <a:pPr rtl="0">
              <a:spcBef>
                <a:spcPts val="0"/>
              </a:spcBef>
              <a:buNone/>
            </a:pPr>
            <a:endParaRPr sz="3200">
              <a:solidFill>
                <a:schemeClr val="dk1"/>
              </a:solidFill>
              <a:latin typeface="Calibri"/>
              <a:ea typeface="Calibri"/>
              <a:cs typeface="Calibri"/>
              <a:sym typeface="Calibri"/>
            </a:endParaRPr>
          </a:p>
          <a:p>
            <a:pPr marL="203200" indent="0" rtl="0">
              <a:spcBef>
                <a:spcPts val="0"/>
              </a:spcBef>
              <a:buNone/>
            </a:pPr>
            <a:r>
              <a:rPr lang="en" sz="3200">
                <a:solidFill>
                  <a:schemeClr val="dk1"/>
                </a:solidFill>
                <a:latin typeface="Calibri"/>
                <a:ea typeface="Calibri"/>
                <a:cs typeface="Calibri"/>
                <a:sym typeface="Calibri"/>
              </a:rPr>
              <a:t>Manipulate the spring constant.</a:t>
            </a:r>
          </a:p>
          <a:p>
            <a:pPr marL="203200" lvl="0" indent="0" rtl="0">
              <a:spcBef>
                <a:spcPts val="0"/>
              </a:spcBef>
              <a:buNone/>
            </a:pPr>
            <a:r>
              <a:rPr lang="en" sz="3200">
                <a:solidFill>
                  <a:schemeClr val="dk1"/>
                </a:solidFill>
                <a:latin typeface="Calibri"/>
                <a:ea typeface="Calibri"/>
                <a:cs typeface="Calibri"/>
                <a:sym typeface="Calibri"/>
              </a:rPr>
              <a:t>	→ Order springs with varying spring constants in order to enable experimentation for the ideal spring.</a:t>
            </a:r>
          </a:p>
        </p:txBody>
      </p:sp>
    </p:spTree>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Shape 250"/>
          <p:cNvSpPr txBox="1">
            <a:spLocks noGrp="1"/>
          </p:cNvSpPr>
          <p:nvPr>
            <p:ph type="title"/>
          </p:nvPr>
        </p:nvSpPr>
        <p:spPr>
          <a:xfrm>
            <a:off x="2532725" y="274625"/>
            <a:ext cx="6385499"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Questions/Comments/</a:t>
            </a:r>
          </a:p>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Suggestions?</a:t>
            </a:r>
          </a:p>
        </p:txBody>
      </p:sp>
      <p:pic>
        <p:nvPicPr>
          <p:cNvPr id="1026" name="Picture 2" descr="question_mark_bounce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2209800"/>
            <a:ext cx="3181350" cy="381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AguaClara English">
  <a:themeElements>
    <a:clrScheme name="classroom">
      <a:dk1>
        <a:srgbClr val="000000"/>
      </a:dk1>
      <a:lt1>
        <a:srgbClr val="FFFFFF"/>
      </a:lt1>
      <a:dk2>
        <a:srgbClr val="00005A"/>
      </a:dk2>
      <a:lt2>
        <a:srgbClr val="FFFFFF"/>
      </a:lt2>
      <a:accent1>
        <a:srgbClr val="0300BE"/>
      </a:accent1>
      <a:accent2>
        <a:srgbClr val="FBA305"/>
      </a:accent2>
      <a:accent3>
        <a:srgbClr val="3399FF"/>
      </a:accent3>
      <a:accent4>
        <a:srgbClr val="AC0000"/>
      </a:accent4>
      <a:accent5>
        <a:srgbClr val="F7B0B0"/>
      </a:accent5>
      <a:accent6>
        <a:srgbClr val="E39304"/>
      </a:accent6>
      <a:hlink>
        <a:srgbClr val="678EFD"/>
      </a:hlink>
      <a:folHlink>
        <a:srgbClr val="AC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553</Words>
  <Application>Microsoft Office PowerPoint</Application>
  <PresentationFormat>On-screen Show (4:3)</PresentationFormat>
  <Paragraphs>152</Paragraphs>
  <Slides>23</Slides>
  <Notes>23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AguaClara English</vt:lpstr>
      <vt:lpstr>Ram Pump</vt:lpstr>
      <vt:lpstr>What is a ram pump?</vt:lpstr>
      <vt:lpstr>Why do we want to use a ram pump?</vt:lpstr>
      <vt:lpstr>Set-up: In the Plant</vt:lpstr>
      <vt:lpstr>Set-up: In the Plant</vt:lpstr>
      <vt:lpstr>Set-up: In the Lab</vt:lpstr>
      <vt:lpstr>Drive Pipe</vt:lpstr>
      <vt:lpstr>Waste Valve</vt:lpstr>
      <vt:lpstr>Air Chamber</vt:lpstr>
      <vt:lpstr>Tee System</vt:lpstr>
      <vt:lpstr>Encountered Problems</vt:lpstr>
      <vt:lpstr>Encountered Problems</vt:lpstr>
      <vt:lpstr>Results</vt:lpstr>
      <vt:lpstr>Results</vt:lpstr>
      <vt:lpstr>Results</vt:lpstr>
      <vt:lpstr>Results</vt:lpstr>
      <vt:lpstr>Problems</vt:lpstr>
      <vt:lpstr>Future Work</vt:lpstr>
      <vt:lpstr>Future Work</vt:lpstr>
      <vt:lpstr>Future Work</vt:lpstr>
      <vt:lpstr>Future Work  </vt:lpstr>
      <vt:lpstr>Future Work   </vt:lpstr>
      <vt:lpstr>Questions/Comments/ Suggestions?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Ram Pump</dc:title>
  <dc:creator>Annie Ding</dc:creator>
  <cp:lastModifiedBy>Annie Ding</cp:lastModifiedBy>
  <cp:revision>3</cp:revision>
  <dcterms:modified xsi:type="dcterms:W3CDTF">2014-12-14T06:23:21Z</dcterms:modified>
</cp:coreProperties>
</file>