
<file path=[Content_Types].xml><?xml version="1.0" encoding="utf-8"?>
<Types xmlns="http://schemas.openxmlformats.org/package/2006/content-types">
  <Default Extension="png" ContentType="image/png"/>
  <Default Extension="bin" ContentType="application/vnd.ms-office.vbaProject"/>
  <Default Extension="rels" ContentType="application/vnd.openxmlformats-package.relationships+xml"/>
  <Default Extension="xml" ContentType="application/xml"/>
  <Default Extension="gif" ContentType="image/gif"/>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omments/comment1.xml" ContentType="application/vnd.openxmlformats-officedocument.presentationml.comment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omments/comment2.xml" ContentType="application/vnd.openxmlformats-officedocument.presentationml.comments+xml"/>
  <Override PartName="/ppt/notesSlides/notesSlide22.xml" ContentType="application/vnd.openxmlformats-officedocument.presentationml.notesSlide+xml"/>
  <Override PartName="/ppt/comments/comment3.xml" ContentType="application/vnd.openxmlformats-officedocument.presentationml.comments+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6" r:id="rId1"/>
  </p:sldMasterIdLst>
  <p:notesMasterIdLst>
    <p:notesMasterId r:id="rId26"/>
  </p:notesMasterIdLst>
  <p:sldIdLst>
    <p:sldId id="256" r:id="rId2"/>
    <p:sldId id="257" r:id="rId3"/>
    <p:sldId id="258" r:id="rId4"/>
    <p:sldId id="259" r:id="rId5"/>
    <p:sldId id="279"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80" r:id="rId23"/>
    <p:sldId id="277" r:id="rId24"/>
    <p:sldId id="278" r:id="rId25"/>
  </p:sldIdLst>
  <p:sldSz cx="9144000" cy="6858000" type="screen4x3"/>
  <p:notesSz cx="6858000" cy="9144000"/>
  <p:defaultText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bigail Brown" initials="" lastIdx="4" clrIdx="0"/>
  <p:cmAuthor id="1" name="Annie Ding" initials="" lastIdx="2" clrIdx="1"/>
  <p:cmAuthor id="2" name="Pablo Nistal Iglesias" initials="" lastIdx="2"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90651C3A-4460-11DB-9652-00E08161165F}"/>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7" d="100"/>
          <a:sy n="97" d="100"/>
        </p:scale>
        <p:origin x="-2034" y="-3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06/relationships/vbaProject" Target="vbaProject.bin"/><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commentAuthors" Target="commentAuthors.xml"/><Relationship Id="rId30" Type="http://schemas.openxmlformats.org/officeDocument/2006/relationships/theme" Target="theme/theme1.xml"/></Relationships>
</file>

<file path=ppt/comments/comment1.xml><?xml version="1.0" encoding="utf-8"?>
<p:cmLst xmlns:a="http://schemas.openxmlformats.org/drawingml/2006/main" xmlns:r="http://schemas.openxmlformats.org/officeDocument/2006/relationships" xmlns:p="http://schemas.openxmlformats.org/presentationml/2006/main">
  <p:cm authorId="0" idx="2">
    <p:pos x="6000" y="0"/>
    <p:text>Do you mean to the vertical one?</p:text>
  </p:cm>
  <p:cm authorId="2" idx="1">
    <p:pos x="6000" y="100"/>
    <p:text>I mean the picture on the left, we don't have that tank any more and it doesn't correspond to the schematic</p:text>
  </p:cm>
  <p:cm authorId="0" idx="3">
    <p:pos x="6000" y="200"/>
    <p:text>Ohh yeah we should definitely do that. Does anyone have a picture already?</p:text>
  </p:cm>
  <p:cm authorId="2" idx="2">
    <p:pos x="6000" y="300"/>
    <p:text>update</p:text>
  </p:cm>
</p:cmLst>
</file>

<file path=ppt/comments/comment2.xml><?xml version="1.0" encoding="utf-8"?>
<p:cmLst xmlns:a="http://schemas.openxmlformats.org/drawingml/2006/main" xmlns:r="http://schemas.openxmlformats.org/officeDocument/2006/relationships" xmlns:p="http://schemas.openxmlformats.org/presentationml/2006/main">
  <p:cm authorId="0" idx="1">
    <p:pos x="6000" y="0"/>
    <p:text>Annie I have a video of the vertical one if thats what you wanted a video of</p:text>
  </p:cm>
  <p:cm authorId="1" idx="1">
    <p:pos x="6000" y="100"/>
    <p:text>yes please!</p:text>
  </p:cm>
</p:cmLst>
</file>

<file path=ppt/comments/comment3.xml><?xml version="1.0" encoding="utf-8"?>
<p:cmLst xmlns:a="http://schemas.openxmlformats.org/drawingml/2006/main" xmlns:r="http://schemas.openxmlformats.org/officeDocument/2006/relationships" xmlns:p="http://schemas.openxmlformats.org/presentationml/2006/main">
  <p:cm authorId="0" idx="4">
    <p:pos x="6000" y="0"/>
    <p:text>Annie I have a video of the vertical one if thats what you wanted a video of</p:text>
  </p:cm>
  <p:cm authorId="1" idx="2">
    <p:pos x="6000" y="100"/>
    <p:text>yes please!</p:tex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
        <p:cNvGrpSpPr/>
        <p:nvPr/>
      </p:nvGrpSpPr>
      <p:grpSpPr>
        <a:xfrm>
          <a:off x="0" y="0"/>
          <a:ext cx="0" cy="0"/>
          <a:chOff x="0" y="0"/>
          <a:chExt cx="0" cy="0"/>
        </a:xfrm>
      </p:grpSpPr>
      <p:sp>
        <p:nvSpPr>
          <p:cNvPr id="2" name="Shape 2"/>
          <p:cNvSpPr txBox="1">
            <a:spLocks noGrp="1"/>
          </p:cNvSpPr>
          <p:nvPr>
            <p:ph type="hdr" idx="2"/>
          </p:nvPr>
        </p:nvSpPr>
        <p:spPr>
          <a:xfrm>
            <a:off x="0" y="0"/>
            <a:ext cx="2971799" cy="457200"/>
          </a:xfrm>
          <a:prstGeom prst="rect">
            <a:avLst/>
          </a:prstGeom>
          <a:noFill/>
          <a:ln>
            <a:noFill/>
          </a:ln>
        </p:spPr>
        <p:txBody>
          <a:bodyPr lIns="91425" tIns="91425" rIns="91425" bIns="91425" anchor="t" anchorCtr="0"/>
          <a:lstStyle>
            <a:lvl1pPr marL="0" marR="0" indent="0" algn="l"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3" name="Shape 3"/>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lstStyle>
            <a:lvl1pPr marL="0" marR="0" indent="0" algn="r"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4" name="Shape 4"/>
          <p:cNvSpPr>
            <a:spLocks noGrp="1" noRot="1" noChangeAspect="1"/>
          </p:cNvSpPr>
          <p:nvPr>
            <p:ph type="sldImg" idx="3"/>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a:solidFill>
              <a:srgbClr val="000000"/>
            </a:solidFill>
            <a:prstDash val="solid"/>
            <a:round/>
            <a:headEnd type="none" w="med" len="med"/>
            <a:tailEnd type="none" w="med" len="med"/>
          </a:ln>
        </p:spPr>
      </p:sp>
      <p:sp>
        <p:nvSpPr>
          <p:cNvPr id="5" name="Shape 5"/>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marL="0" marR="0" indent="0" algn="l"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6" name="Shape 6"/>
          <p:cNvSpPr txBox="1">
            <a:spLocks noGrp="1"/>
          </p:cNvSpPr>
          <p:nvPr>
            <p:ph type="ftr" idx="11"/>
          </p:nvPr>
        </p:nvSpPr>
        <p:spPr>
          <a:xfrm>
            <a:off x="0" y="8685213"/>
            <a:ext cx="2971799" cy="457200"/>
          </a:xfrm>
          <a:prstGeom prst="rect">
            <a:avLst/>
          </a:prstGeom>
          <a:noFill/>
          <a:ln>
            <a:noFill/>
          </a:ln>
        </p:spPr>
        <p:txBody>
          <a:bodyPr lIns="91425" tIns="91425" rIns="91425" bIns="91425" anchor="b" anchorCtr="0"/>
          <a:lstStyle>
            <a:lvl1pPr marL="0" marR="0" indent="0" algn="l"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7" name="Shape 7"/>
          <p:cNvSpPr txBox="1">
            <a:spLocks noGrp="1"/>
          </p:cNvSpPr>
          <p:nvPr>
            <p:ph type="sldNum" idx="12"/>
          </p:nvPr>
        </p:nvSpPr>
        <p:spPr>
          <a:xfrm>
            <a:off x="3884612" y="8685213"/>
            <a:ext cx="2971799" cy="457200"/>
          </a:xfrm>
          <a:prstGeom prst="rect">
            <a:avLst/>
          </a:prstGeom>
          <a:noFill/>
          <a:ln>
            <a:noFill/>
          </a:ln>
        </p:spPr>
        <p:txBody>
          <a:bodyPr lIns="91425" tIns="91425" rIns="91425" bIns="91425" anchor="b" anchorCtr="0">
            <a:noAutofit/>
          </a:bodyPr>
          <a:lstStyle/>
          <a:p>
            <a:pPr marL="0" lvl="0" indent="-88900">
              <a:spcBef>
                <a:spcPts val="0"/>
              </a:spcBef>
              <a:buClr>
                <a:srgbClr val="000000"/>
              </a:buClr>
              <a:buFont typeface="Arial"/>
              <a:buChar char="●"/>
            </a:pPr>
            <a:endParaRPr/>
          </a:p>
          <a:p>
            <a:pPr marL="457200" lvl="1" indent="-88900">
              <a:spcBef>
                <a:spcPts val="0"/>
              </a:spcBef>
              <a:buClr>
                <a:srgbClr val="000000"/>
              </a:buClr>
              <a:buFont typeface="Courier New"/>
              <a:buChar char="o"/>
            </a:pPr>
            <a:endParaRPr/>
          </a:p>
          <a:p>
            <a:pPr marL="914400" lvl="2" indent="-88900">
              <a:spcBef>
                <a:spcPts val="0"/>
              </a:spcBef>
              <a:buClr>
                <a:srgbClr val="000000"/>
              </a:buClr>
              <a:buFont typeface="Wingdings"/>
              <a:buChar char="§"/>
            </a:pPr>
            <a:endParaRPr/>
          </a:p>
          <a:p>
            <a:pPr marL="1371600" lvl="3" indent="-88900">
              <a:spcBef>
                <a:spcPts val="0"/>
              </a:spcBef>
              <a:buClr>
                <a:srgbClr val="000000"/>
              </a:buClr>
              <a:buFont typeface="Arial"/>
              <a:buChar char="●"/>
            </a:pPr>
            <a:endParaRPr/>
          </a:p>
          <a:p>
            <a:pPr marL="1828800" lvl="4" indent="-88900">
              <a:spcBef>
                <a:spcPts val="0"/>
              </a:spcBef>
              <a:buClr>
                <a:srgbClr val="000000"/>
              </a:buClr>
              <a:buFont typeface="Courier New"/>
              <a:buChar char="o"/>
            </a:pPr>
            <a:endParaRPr/>
          </a:p>
          <a:p>
            <a:pPr marL="2286000" lvl="5" indent="-88900">
              <a:spcBef>
                <a:spcPts val="0"/>
              </a:spcBef>
              <a:buClr>
                <a:srgbClr val="000000"/>
              </a:buClr>
              <a:buFont typeface="Wingdings"/>
              <a:buChar char="§"/>
            </a:pPr>
            <a:endParaRPr/>
          </a:p>
          <a:p>
            <a:pPr marL="2743200" lvl="6" indent="-88900">
              <a:spcBef>
                <a:spcPts val="0"/>
              </a:spcBef>
              <a:buClr>
                <a:srgbClr val="000000"/>
              </a:buClr>
              <a:buFont typeface="Arial"/>
              <a:buChar char="●"/>
            </a:pPr>
            <a:endParaRPr/>
          </a:p>
          <a:p>
            <a:pPr marL="3200400" lvl="7" indent="-88900">
              <a:spcBef>
                <a:spcPts val="0"/>
              </a:spcBef>
              <a:buClr>
                <a:srgbClr val="000000"/>
              </a:buClr>
              <a:buFont typeface="Courier New"/>
              <a:buChar char="o"/>
            </a:pPr>
            <a:endParaRPr/>
          </a:p>
          <a:p>
            <a:pPr marL="3657600" lvl="8" indent="-88900">
              <a:spcBef>
                <a:spcPts val="0"/>
              </a:spcBef>
              <a:buClr>
                <a:srgbClr val="000000"/>
              </a:buClr>
              <a:buFont typeface="Wingdings"/>
              <a:buChar char="§"/>
            </a:pPr>
            <a:endParaRPr/>
          </a:p>
        </p:txBody>
      </p:sp>
    </p:spTree>
    <p:extLst>
      <p:ext uri="{BB962C8B-B14F-4D97-AF65-F5344CB8AC3E}">
        <p14:creationId xmlns:p14="http://schemas.microsoft.com/office/powerpoint/2010/main" val="493607899"/>
      </p:ext>
    </p:extLst>
  </p:cSld>
  <p:clrMap bg1="lt1" tx1="dk1" bg2="dk2" tx2="lt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Shape 74"/>
          <p:cNvSpPr>
            <a:spLocks noGrp="1" noRot="1" noChangeAspect="1"/>
          </p:cNvSpPr>
          <p:nvPr>
            <p:ph type="sldImg" idx="2"/>
          </p:nvPr>
        </p:nvSpPr>
        <p:spPr>
          <a:xfrm>
            <a:off x="381187" y="685800"/>
            <a:ext cx="6096299"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75" name="Shape 75"/>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Font typeface="Calibri"/>
              <a:buNone/>
            </a:pPr>
            <a:endParaRPr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Shape 8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83" name="Shape 83"/>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sz="1200" b="0" i="0" u="none" strike="noStrike" cap="none" baseline="0">
                <a:solidFill>
                  <a:schemeClr val="dk1"/>
                </a:solidFill>
                <a:latin typeface="Calibri"/>
                <a:ea typeface="Calibri"/>
                <a:cs typeface="Calibri"/>
                <a:sym typeface="Calibri"/>
              </a:rPr>
              <a:t>Abby</a:t>
            </a:r>
            <a:r>
              <a:rPr lang="en"/>
              <a:t> </a:t>
            </a:r>
            <a:r>
              <a:rPr lang="en" sz="1200" b="0" i="0" u="none" strike="noStrike" cap="none" baseline="0">
                <a:solidFill>
                  <a:schemeClr val="dk1"/>
                </a:solidFill>
                <a:latin typeface="Calibri"/>
                <a:ea typeface="Calibri"/>
                <a:cs typeface="Calibri"/>
                <a:sym typeface="Calibri"/>
              </a:rPr>
              <a:t>Where used in AguaClara plants? -San Nicolas has one to supply stock tanks with clean water for making chemical solutions</a:t>
            </a:r>
          </a:p>
          <a:p>
            <a:pPr marL="0" marR="0" lvl="0" indent="0" algn="l" rtl="0">
              <a:spcBef>
                <a:spcPts val="0"/>
              </a:spcBef>
              <a:buClr>
                <a:schemeClr val="dk1"/>
              </a:buClr>
              <a:buSzPct val="25000"/>
              <a:buFont typeface="Calibri"/>
              <a:buNone/>
            </a:pPr>
            <a:r>
              <a:rPr lang="en" sz="1200" b="0" i="0" u="none" strike="noStrike" cap="none" baseline="0">
                <a:solidFill>
                  <a:schemeClr val="dk1"/>
                </a:solidFill>
                <a:latin typeface="Calibri"/>
                <a:ea typeface="Calibri"/>
                <a:cs typeface="Calibri"/>
                <a:sym typeface="Calibri"/>
              </a:rPr>
              <a:t>Potential future usefulness of the pump- expansion to India</a:t>
            </a:r>
          </a:p>
          <a:p>
            <a:pPr marL="0" marR="0" lvl="0" indent="0" algn="l" rtl="0">
              <a:spcBef>
                <a:spcPts val="0"/>
              </a:spcBef>
              <a:buClr>
                <a:schemeClr val="dk1"/>
              </a:buClr>
              <a:buFont typeface="Calibri"/>
              <a:buNone/>
            </a:pPr>
            <a:endParaRPr sz="1200" b="0" i="0" u="none" strike="noStrike" cap="none" baseline="0">
              <a:solidFill>
                <a:schemeClr val="dk1"/>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Shape 8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90" name="Shape 90"/>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sz="1200" b="0" i="0" u="none" strike="noStrike" cap="none" baseline="0">
                <a:solidFill>
                  <a:schemeClr val="dk1"/>
                </a:solidFill>
                <a:latin typeface="Calibri"/>
                <a:ea typeface="Calibri"/>
                <a:cs typeface="Calibri"/>
                <a:sym typeface="Calibri"/>
              </a:rPr>
              <a:t>This is what we want to prevent - Abby</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8"/>
        <p:cNvGrpSpPr/>
        <p:nvPr/>
      </p:nvGrpSpPr>
      <p:grpSpPr>
        <a:xfrm>
          <a:off x="0" y="0"/>
          <a:ext cx="0" cy="0"/>
          <a:chOff x="0" y="0"/>
          <a:chExt cx="0" cy="0"/>
        </a:xfrm>
      </p:grpSpPr>
      <p:sp>
        <p:nvSpPr>
          <p:cNvPr id="109" name="Shape 10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10" name="Shape 110"/>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sz="1200">
                <a:solidFill>
                  <a:schemeClr val="dk1"/>
                </a:solidFill>
                <a:latin typeface="Calibri"/>
                <a:ea typeface="Calibri"/>
                <a:cs typeface="Calibri"/>
                <a:sym typeface="Calibri"/>
              </a:rPr>
              <a:t>Abby</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Shape 55"/>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56" name="Shape 56"/>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r>
              <a:rPr lang="en" dirty="0"/>
              <a:t>12:40 into the </a:t>
            </a:r>
            <a:r>
              <a:rPr lang="en" dirty="0" smtClean="0"/>
              <a:t>video </a:t>
            </a:r>
            <a:r>
              <a:rPr lang="en-US" dirty="0" smtClean="0"/>
              <a:t>https://www.youtube.com/watch?v=KjRkhhcRi4U</a:t>
            </a:r>
            <a:r>
              <a:rPr lang="en" dirty="0" smtClean="0"/>
              <a:t> </a:t>
            </a:r>
            <a:r>
              <a:rPr lang="en" dirty="0"/>
              <a:t>- Bari</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Shape 12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24" name="Shape 124"/>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sz="1200" b="0" i="0" u="none" strike="noStrike" cap="none" baseline="0">
                <a:solidFill>
                  <a:schemeClr val="dk1"/>
                </a:solidFill>
                <a:latin typeface="Calibri"/>
                <a:ea typeface="Calibri"/>
                <a:cs typeface="Calibri"/>
                <a:sym typeface="Calibri"/>
              </a:rPr>
              <a:t>Bari - </a:t>
            </a:r>
            <a:r>
              <a:rPr lang="en" sz="1200">
                <a:solidFill>
                  <a:schemeClr val="dk1"/>
                </a:solidFill>
                <a:latin typeface="Calibri"/>
                <a:ea typeface="Calibri"/>
                <a:cs typeface="Calibri"/>
                <a:sym typeface="Calibri"/>
              </a:rPr>
              <a:t>explain flow through the system</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Shape 13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31" name="Shape 131"/>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sz="1200" b="0" i="0" u="none" strike="noStrike" cap="none" baseline="0">
                <a:solidFill>
                  <a:schemeClr val="dk1"/>
                </a:solidFill>
                <a:latin typeface="Calibri"/>
                <a:ea typeface="Calibri"/>
                <a:cs typeface="Calibri"/>
                <a:sym typeface="Calibri"/>
              </a:rPr>
              <a:t>Pablo - Two di</a:t>
            </a:r>
            <a:r>
              <a:rPr lang="en" sz="1200">
                <a:solidFill>
                  <a:schemeClr val="dk1"/>
                </a:solidFill>
                <a:latin typeface="Calibri"/>
                <a:ea typeface="Calibri"/>
                <a:cs typeface="Calibri"/>
                <a:sym typeface="Calibri"/>
              </a:rPr>
              <a:t>fferent drive pipes, one shorter and another one longer in order to see how the different distances between components work. Theoretically, the shorter one should work better.</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Shape 137"/>
          <p:cNvSpPr>
            <a:spLocks noGrp="1" noRot="1" noChangeAspect="1"/>
          </p:cNvSpPr>
          <p:nvPr>
            <p:ph type="sldImg" idx="2"/>
          </p:nvPr>
        </p:nvSpPr>
        <p:spPr>
          <a:xfrm>
            <a:off x="381187" y="685800"/>
            <a:ext cx="6096299"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38" name="Shape 138"/>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sz="1200">
                <a:solidFill>
                  <a:schemeClr val="dk1"/>
                </a:solidFill>
                <a:latin typeface="Calibri"/>
                <a:ea typeface="Calibri"/>
                <a:cs typeface="Calibri"/>
                <a:sym typeface="Calibri"/>
              </a:rPr>
              <a:t>Pablo - Two different waste valves in order to check the impact of the size in the performance of the pump. However, different systems inside (ball vs plate) make this comparison irrelevant*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Shape 144"/>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45" name="Shape 145"/>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sz="1200" b="0" i="0" u="none" strike="noStrike" cap="none" baseline="0">
                <a:solidFill>
                  <a:schemeClr val="dk1"/>
                </a:solidFill>
                <a:latin typeface="Calibri"/>
                <a:ea typeface="Calibri"/>
                <a:cs typeface="Calibri"/>
                <a:sym typeface="Calibri"/>
              </a:rPr>
              <a:t>Pablo - The size of the air chamber depends on the water that we expe</a:t>
            </a:r>
            <a:r>
              <a:rPr lang="en" sz="1200">
                <a:solidFill>
                  <a:schemeClr val="dk1"/>
                </a:solidFill>
                <a:latin typeface="Calibri"/>
                <a:ea typeface="Calibri"/>
                <a:cs typeface="Calibri"/>
                <a:sym typeface="Calibri"/>
              </a:rPr>
              <a:t>ct to go into it per cycle. This amount has to be small enough in comparison with the air so that the variation of pressure in the air per cycle is unnoticeable (continuous outlet)</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Shape 152"/>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53" name="Shape 153"/>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sz="1200" b="0" i="0" u="none" strike="noStrike" cap="none" baseline="0">
                <a:solidFill>
                  <a:schemeClr val="dk1"/>
                </a:solidFill>
                <a:latin typeface="Calibri"/>
                <a:ea typeface="Calibri"/>
                <a:cs typeface="Calibri"/>
                <a:sym typeface="Calibri"/>
              </a:rPr>
              <a:t>Pablo</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Shape 162"/>
          <p:cNvSpPr>
            <a:spLocks noGrp="1" noRot="1" noChangeAspect="1"/>
          </p:cNvSpPr>
          <p:nvPr>
            <p:ph type="sldImg" idx="2"/>
          </p:nvPr>
        </p:nvSpPr>
        <p:spPr>
          <a:xfrm>
            <a:off x="381187" y="685800"/>
            <a:ext cx="6096299"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63" name="Shape 163"/>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sz="1200">
                <a:solidFill>
                  <a:schemeClr val="dk1"/>
                </a:solidFill>
                <a:latin typeface="Calibri"/>
                <a:ea typeface="Calibri"/>
                <a:cs typeface="Calibri"/>
                <a:sym typeface="Calibri"/>
              </a:rPr>
              <a:t>Annie</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Shape 170"/>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71" name="Shape 171"/>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sz="1200">
                <a:solidFill>
                  <a:schemeClr val="dk1"/>
                </a:solidFill>
                <a:latin typeface="Calibri"/>
                <a:ea typeface="Calibri"/>
                <a:cs typeface="Calibri"/>
                <a:sym typeface="Calibri"/>
              </a:rPr>
              <a:t>Annie</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Shape 177"/>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78" name="Shape 178"/>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dirty="0" smtClean="0"/>
              <a:t>Abby </a:t>
            </a:r>
            <a:r>
              <a:rPr lang="en" dirty="0"/>
              <a:t>- First, is the assumption of linear relation correct? Yes it is! Then keep going for the different arrangements.</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Shape 184"/>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85" name="Shape 185"/>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dirty="0" smtClean="0"/>
              <a:t>Bari </a:t>
            </a:r>
            <a:r>
              <a:rPr lang="en" dirty="0"/>
              <a:t>- Now that we know that the assumption of linear relation is correct, lets try one system. How does it behave? Less weight = better performance but lower reliability. Optimal 4W?</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Shape 190"/>
          <p:cNvSpPr>
            <a:spLocks noGrp="1" noRot="1" noChangeAspect="1"/>
          </p:cNvSpPr>
          <p:nvPr>
            <p:ph type="sldImg" idx="2"/>
          </p:nvPr>
        </p:nvSpPr>
        <p:spPr>
          <a:xfrm>
            <a:off x="381187" y="685800"/>
            <a:ext cx="6096299"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91" name="Shape 191"/>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dirty="0" smtClean="0"/>
              <a:t>Pablo </a:t>
            </a:r>
            <a:r>
              <a:rPr lang="en" dirty="0"/>
              <a:t>- Once we have seen the behavior in one, lets compare them! Outflow is continuous for all of them and performance is slightly better in the bigger ones.</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Shape 196"/>
          <p:cNvSpPr>
            <a:spLocks noGrp="1" noRot="1" noChangeAspect="1"/>
          </p:cNvSpPr>
          <p:nvPr>
            <p:ph type="sldImg" idx="2"/>
          </p:nvPr>
        </p:nvSpPr>
        <p:spPr>
          <a:xfrm>
            <a:off x="381187" y="685800"/>
            <a:ext cx="6096299"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197" name="Shape 197"/>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dirty="0" smtClean="0"/>
              <a:t>Annie </a:t>
            </a:r>
            <a:r>
              <a:rPr lang="en" dirty="0"/>
              <a:t>- Tee system, did it make any improvement? (not statistically significant)</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Shape 20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04" name="Shape 204"/>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sz="1200">
                <a:solidFill>
                  <a:schemeClr val="dk1"/>
                </a:solidFill>
                <a:latin typeface="Calibri"/>
                <a:ea typeface="Calibri"/>
                <a:cs typeface="Calibri"/>
                <a:sym typeface="Calibri"/>
              </a:rPr>
              <a:t>Bari</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Shape 211"/>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12" name="Shape 212"/>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 dirty="0" smtClean="0"/>
              <a:t>Abby - What do we want? Get rid of all the unnecessary parts (elbows, connections…)</a:t>
            </a:r>
          </a:p>
          <a:p>
            <a:pPr>
              <a:spcBef>
                <a:spcPts val="0"/>
              </a:spcBef>
              <a:buNone/>
            </a:pPr>
            <a:endParaRPr lang="en" dirty="0"/>
          </a:p>
        </p:txBody>
      </p:sp>
      <p:sp>
        <p:nvSpPr>
          <p:cNvPr id="213" name="Shape 213"/>
          <p:cNvSpPr txBox="1">
            <a:spLocks noGrp="1"/>
          </p:cNvSpPr>
          <p:nvPr>
            <p:ph type="sldNum" idx="12"/>
          </p:nvPr>
        </p:nvSpPr>
        <p:spPr>
          <a:xfrm>
            <a:off x="3884612" y="8685213"/>
            <a:ext cx="2971799" cy="457200"/>
          </a:xfrm>
          <a:prstGeom prst="rect">
            <a:avLst/>
          </a:prstGeom>
        </p:spPr>
        <p:txBody>
          <a:bodyPr lIns="91425" tIns="91425" rIns="91425" bIns="91425" anchor="b" anchorCtr="0">
            <a:noAutofit/>
          </a:bodyPr>
          <a:lstStyle/>
          <a:p>
            <a:pPr lvl="0" rtl="0">
              <a:spcBef>
                <a:spcPts val="0"/>
              </a:spcBef>
              <a:buClr>
                <a:srgbClr val="000000"/>
              </a:buClr>
              <a:buFont typeface="Arial"/>
              <a:buNone/>
            </a:pPr>
            <a:endParaRPr/>
          </a:p>
          <a:p>
            <a:pPr lvl="1" rtl="0">
              <a:spcBef>
                <a:spcPts val="0"/>
              </a:spcBef>
              <a:buClr>
                <a:srgbClr val="000000"/>
              </a:buClr>
              <a:buFont typeface="Arial"/>
              <a:buNone/>
            </a:pPr>
            <a:endParaRPr/>
          </a:p>
          <a:p>
            <a:pPr lvl="2" rtl="0">
              <a:spcBef>
                <a:spcPts val="0"/>
              </a:spcBef>
              <a:buClr>
                <a:srgbClr val="000000"/>
              </a:buClr>
              <a:buFont typeface="Arial"/>
              <a:buNone/>
            </a:pPr>
            <a:endParaRPr/>
          </a:p>
          <a:p>
            <a:pPr lvl="3" rtl="0">
              <a:spcBef>
                <a:spcPts val="0"/>
              </a:spcBef>
              <a:buClr>
                <a:srgbClr val="000000"/>
              </a:buClr>
              <a:buFont typeface="Arial"/>
              <a:buNone/>
            </a:pPr>
            <a:endParaRPr/>
          </a:p>
          <a:p>
            <a:pPr lvl="4" rtl="0">
              <a:spcBef>
                <a:spcPts val="0"/>
              </a:spcBef>
              <a:buClr>
                <a:srgbClr val="000000"/>
              </a:buClr>
              <a:buFont typeface="Arial"/>
              <a:buNone/>
            </a:pPr>
            <a:endParaRPr/>
          </a:p>
          <a:p>
            <a:pPr lvl="5" rtl="0">
              <a:spcBef>
                <a:spcPts val="0"/>
              </a:spcBef>
              <a:buClr>
                <a:srgbClr val="000000"/>
              </a:buClr>
              <a:buFont typeface="Arial"/>
              <a:buNone/>
            </a:pPr>
            <a:endParaRPr/>
          </a:p>
          <a:p>
            <a:pPr lvl="6" rtl="0">
              <a:spcBef>
                <a:spcPts val="0"/>
              </a:spcBef>
              <a:buClr>
                <a:srgbClr val="000000"/>
              </a:buClr>
              <a:buFont typeface="Arial"/>
              <a:buNone/>
            </a:pPr>
            <a:endParaRPr/>
          </a:p>
          <a:p>
            <a:pPr lvl="7" rtl="0">
              <a:spcBef>
                <a:spcPts val="0"/>
              </a:spcBef>
              <a:buClr>
                <a:srgbClr val="000000"/>
              </a:buClr>
              <a:buFont typeface="Arial"/>
              <a:buNone/>
            </a:pPr>
            <a:endParaRPr/>
          </a:p>
          <a:p>
            <a:pPr lvl="8" rtl="0">
              <a:spcBef>
                <a:spcPts val="0"/>
              </a:spcBef>
              <a:buClr>
                <a:srgbClr val="000000"/>
              </a:buClr>
              <a:buFont typeface="Arial"/>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Shape 224"/>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25" name="Shape 225"/>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dirty="0" smtClean="0"/>
              <a:t>Pablo</a:t>
            </a:r>
            <a:endParaRPr lang="en"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Shape 23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34" name="Shape 234"/>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sz="1200">
                <a:solidFill>
                  <a:schemeClr val="dk1"/>
                </a:solidFill>
                <a:latin typeface="Calibri"/>
                <a:ea typeface="Calibri"/>
                <a:cs typeface="Calibri"/>
                <a:sym typeface="Calibri"/>
              </a:rPr>
              <a:t>Pablo - How? Is this feasible? Due to the shortening, cycle time is going to be reduced drastically - We have to minimize cycle losses - Reduce distance between components and accommodate sizes to the new rates.</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Shape 23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40" name="Shape 240"/>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r>
              <a:rPr lang="en" dirty="0" smtClean="0"/>
              <a:t>Annie - </a:t>
            </a:r>
            <a:r>
              <a:rPr lang="en-US" dirty="0" smtClean="0"/>
              <a:t>https://www.youtube.com/watch?v=Fp9k6AbvOBg</a:t>
            </a:r>
            <a:endParaRPr lang="en" dirty="0"/>
          </a:p>
        </p:txBody>
      </p:sp>
      <p:sp>
        <p:nvSpPr>
          <p:cNvPr id="241" name="Shape 241"/>
          <p:cNvSpPr txBox="1">
            <a:spLocks noGrp="1"/>
          </p:cNvSpPr>
          <p:nvPr>
            <p:ph type="sldNum" idx="12"/>
          </p:nvPr>
        </p:nvSpPr>
        <p:spPr>
          <a:xfrm>
            <a:off x="3884612" y="8685213"/>
            <a:ext cx="2971799" cy="457200"/>
          </a:xfrm>
          <a:prstGeom prst="rect">
            <a:avLst/>
          </a:prstGeom>
        </p:spPr>
        <p:txBody>
          <a:bodyPr lIns="91425" tIns="91425" rIns="91425" bIns="91425" anchor="b" anchorCtr="0">
            <a:noAutofit/>
          </a:bodyPr>
          <a:lstStyle/>
          <a:p>
            <a:pPr lvl="0" rtl="0">
              <a:spcBef>
                <a:spcPts val="0"/>
              </a:spcBef>
              <a:buClr>
                <a:srgbClr val="000000"/>
              </a:buClr>
              <a:buFont typeface="Arial"/>
              <a:buNone/>
            </a:pPr>
            <a:endParaRPr/>
          </a:p>
          <a:p>
            <a:pPr lvl="1" rtl="0">
              <a:spcBef>
                <a:spcPts val="0"/>
              </a:spcBef>
              <a:buClr>
                <a:srgbClr val="000000"/>
              </a:buClr>
              <a:buFont typeface="Arial"/>
              <a:buNone/>
            </a:pPr>
            <a:endParaRPr/>
          </a:p>
          <a:p>
            <a:pPr lvl="2" rtl="0">
              <a:spcBef>
                <a:spcPts val="0"/>
              </a:spcBef>
              <a:buClr>
                <a:srgbClr val="000000"/>
              </a:buClr>
              <a:buFont typeface="Arial"/>
              <a:buNone/>
            </a:pPr>
            <a:endParaRPr/>
          </a:p>
          <a:p>
            <a:pPr lvl="3" rtl="0">
              <a:spcBef>
                <a:spcPts val="0"/>
              </a:spcBef>
              <a:buClr>
                <a:srgbClr val="000000"/>
              </a:buClr>
              <a:buFont typeface="Arial"/>
              <a:buNone/>
            </a:pPr>
            <a:endParaRPr/>
          </a:p>
          <a:p>
            <a:pPr lvl="4" rtl="0">
              <a:spcBef>
                <a:spcPts val="0"/>
              </a:spcBef>
              <a:buClr>
                <a:srgbClr val="000000"/>
              </a:buClr>
              <a:buFont typeface="Arial"/>
              <a:buNone/>
            </a:pPr>
            <a:endParaRPr/>
          </a:p>
          <a:p>
            <a:pPr lvl="5" rtl="0">
              <a:spcBef>
                <a:spcPts val="0"/>
              </a:spcBef>
              <a:buClr>
                <a:srgbClr val="000000"/>
              </a:buClr>
              <a:buFont typeface="Arial"/>
              <a:buNone/>
            </a:pPr>
            <a:endParaRPr/>
          </a:p>
          <a:p>
            <a:pPr lvl="6" rtl="0">
              <a:spcBef>
                <a:spcPts val="0"/>
              </a:spcBef>
              <a:buClr>
                <a:srgbClr val="000000"/>
              </a:buClr>
              <a:buFont typeface="Arial"/>
              <a:buNone/>
            </a:pPr>
            <a:endParaRPr/>
          </a:p>
          <a:p>
            <a:pPr lvl="7" rtl="0">
              <a:spcBef>
                <a:spcPts val="0"/>
              </a:spcBef>
              <a:buClr>
                <a:srgbClr val="000000"/>
              </a:buClr>
              <a:buFont typeface="Arial"/>
              <a:buNone/>
            </a:pPr>
            <a:endParaRPr/>
          </a:p>
          <a:p>
            <a:pPr lvl="8">
              <a:spcBef>
                <a:spcPts val="0"/>
              </a:spcBef>
              <a:buClr>
                <a:srgbClr val="000000"/>
              </a:buClr>
              <a:buFont typeface="Arial"/>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Shape 239"/>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40" name="Shape 240"/>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a:spcBef>
                <a:spcPts val="0"/>
              </a:spcBef>
              <a:buNone/>
            </a:pPr>
            <a:r>
              <a:rPr lang="en"/>
              <a:t>Annie</a:t>
            </a:r>
          </a:p>
        </p:txBody>
      </p:sp>
      <p:sp>
        <p:nvSpPr>
          <p:cNvPr id="241" name="Shape 241"/>
          <p:cNvSpPr txBox="1">
            <a:spLocks noGrp="1"/>
          </p:cNvSpPr>
          <p:nvPr>
            <p:ph type="sldNum" idx="12"/>
          </p:nvPr>
        </p:nvSpPr>
        <p:spPr>
          <a:xfrm>
            <a:off x="3884612" y="8685213"/>
            <a:ext cx="2971799" cy="457200"/>
          </a:xfrm>
          <a:prstGeom prst="rect">
            <a:avLst/>
          </a:prstGeom>
        </p:spPr>
        <p:txBody>
          <a:bodyPr lIns="91425" tIns="91425" rIns="91425" bIns="91425" anchor="b" anchorCtr="0">
            <a:noAutofit/>
          </a:bodyPr>
          <a:lstStyle/>
          <a:p>
            <a:pPr lvl="0" rtl="0">
              <a:spcBef>
                <a:spcPts val="0"/>
              </a:spcBef>
              <a:buClr>
                <a:srgbClr val="000000"/>
              </a:buClr>
              <a:buFont typeface="Arial"/>
              <a:buNone/>
            </a:pPr>
            <a:endParaRPr/>
          </a:p>
          <a:p>
            <a:pPr lvl="1" rtl="0">
              <a:spcBef>
                <a:spcPts val="0"/>
              </a:spcBef>
              <a:buClr>
                <a:srgbClr val="000000"/>
              </a:buClr>
              <a:buFont typeface="Arial"/>
              <a:buNone/>
            </a:pPr>
            <a:endParaRPr/>
          </a:p>
          <a:p>
            <a:pPr lvl="2" rtl="0">
              <a:spcBef>
                <a:spcPts val="0"/>
              </a:spcBef>
              <a:buClr>
                <a:srgbClr val="000000"/>
              </a:buClr>
              <a:buFont typeface="Arial"/>
              <a:buNone/>
            </a:pPr>
            <a:endParaRPr/>
          </a:p>
          <a:p>
            <a:pPr lvl="3" rtl="0">
              <a:spcBef>
                <a:spcPts val="0"/>
              </a:spcBef>
              <a:buClr>
                <a:srgbClr val="000000"/>
              </a:buClr>
              <a:buFont typeface="Arial"/>
              <a:buNone/>
            </a:pPr>
            <a:endParaRPr/>
          </a:p>
          <a:p>
            <a:pPr lvl="4" rtl="0">
              <a:spcBef>
                <a:spcPts val="0"/>
              </a:spcBef>
              <a:buClr>
                <a:srgbClr val="000000"/>
              </a:buClr>
              <a:buFont typeface="Arial"/>
              <a:buNone/>
            </a:pPr>
            <a:endParaRPr/>
          </a:p>
          <a:p>
            <a:pPr lvl="5" rtl="0">
              <a:spcBef>
                <a:spcPts val="0"/>
              </a:spcBef>
              <a:buClr>
                <a:srgbClr val="000000"/>
              </a:buClr>
              <a:buFont typeface="Arial"/>
              <a:buNone/>
            </a:pPr>
            <a:endParaRPr/>
          </a:p>
          <a:p>
            <a:pPr lvl="6" rtl="0">
              <a:spcBef>
                <a:spcPts val="0"/>
              </a:spcBef>
              <a:buClr>
                <a:srgbClr val="000000"/>
              </a:buClr>
              <a:buFont typeface="Arial"/>
              <a:buNone/>
            </a:pPr>
            <a:endParaRPr/>
          </a:p>
          <a:p>
            <a:pPr lvl="7" rtl="0">
              <a:spcBef>
                <a:spcPts val="0"/>
              </a:spcBef>
              <a:buClr>
                <a:srgbClr val="000000"/>
              </a:buClr>
              <a:buFont typeface="Arial"/>
              <a:buNone/>
            </a:pPr>
            <a:endParaRPr/>
          </a:p>
          <a:p>
            <a:pPr lvl="8">
              <a:spcBef>
                <a:spcPts val="0"/>
              </a:spcBef>
              <a:buClr>
                <a:srgbClr val="000000"/>
              </a:buClr>
              <a:buFont typeface="Arial"/>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Shape 246"/>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47" name="Shape 247"/>
          <p:cNvSpPr txBox="1">
            <a:spLocks noGrp="1"/>
          </p:cNvSpPr>
          <p:nvPr>
            <p:ph type="body" idx="1"/>
          </p:nvPr>
        </p:nvSpPr>
        <p:spPr>
          <a:xfrm>
            <a:off x="685800" y="4343400"/>
            <a:ext cx="5486399" cy="4114800"/>
          </a:xfrm>
          <a:prstGeom prst="rect">
            <a:avLst/>
          </a:prstGeom>
        </p:spPr>
        <p:txBody>
          <a:bodyPr lIns="91425" tIns="91425" rIns="91425" bIns="91425" anchor="t" anchorCtr="0">
            <a:noAutofit/>
          </a:bodyPr>
          <a:lstStyle/>
          <a:p>
            <a:pPr lvl="0" rtl="0">
              <a:spcBef>
                <a:spcPts val="0"/>
              </a:spcBef>
              <a:buNone/>
            </a:pPr>
            <a:r>
              <a:rPr lang="en"/>
              <a:t>Bari</a:t>
            </a:r>
          </a:p>
        </p:txBody>
      </p:sp>
      <p:sp>
        <p:nvSpPr>
          <p:cNvPr id="248" name="Shape 248"/>
          <p:cNvSpPr txBox="1">
            <a:spLocks noGrp="1"/>
          </p:cNvSpPr>
          <p:nvPr>
            <p:ph type="sldNum" idx="12"/>
          </p:nvPr>
        </p:nvSpPr>
        <p:spPr>
          <a:xfrm>
            <a:off x="3884612" y="8685213"/>
            <a:ext cx="2971799" cy="457200"/>
          </a:xfrm>
          <a:prstGeom prst="rect">
            <a:avLst/>
          </a:prstGeom>
        </p:spPr>
        <p:txBody>
          <a:bodyPr lIns="91425" tIns="91425" rIns="91425" bIns="91425" anchor="b" anchorCtr="0">
            <a:noAutofit/>
          </a:bodyPr>
          <a:lstStyle/>
          <a:p>
            <a:pPr lvl="0" rtl="0">
              <a:spcBef>
                <a:spcPts val="0"/>
              </a:spcBef>
              <a:buNone/>
            </a:pPr>
            <a:endParaRPr/>
          </a:p>
          <a:p>
            <a:pPr lvl="1" rtl="0">
              <a:spcBef>
                <a:spcPts val="0"/>
              </a:spcBef>
              <a:buNone/>
            </a:pPr>
            <a:endParaRPr/>
          </a:p>
          <a:p>
            <a:pPr lvl="2" rtl="0">
              <a:spcBef>
                <a:spcPts val="0"/>
              </a:spcBef>
              <a:buNone/>
            </a:pPr>
            <a:endParaRPr/>
          </a:p>
          <a:p>
            <a:pPr lvl="3" rtl="0">
              <a:spcBef>
                <a:spcPts val="0"/>
              </a:spcBef>
              <a:buNone/>
            </a:pPr>
            <a:endParaRPr/>
          </a:p>
          <a:p>
            <a:pPr lvl="4" rtl="0">
              <a:spcBef>
                <a:spcPts val="0"/>
              </a:spcBef>
              <a:buNone/>
            </a:pPr>
            <a:endParaRPr/>
          </a:p>
          <a:p>
            <a:pPr lvl="5" rtl="0">
              <a:spcBef>
                <a:spcPts val="0"/>
              </a:spcBef>
              <a:buNone/>
            </a:pPr>
            <a:endParaRPr/>
          </a:p>
          <a:p>
            <a:pPr lvl="6" rtl="0">
              <a:spcBef>
                <a:spcPts val="0"/>
              </a:spcBef>
              <a:buNone/>
            </a:pPr>
            <a:endParaRPr/>
          </a:p>
          <a:p>
            <a:pPr lvl="7" rtl="0">
              <a:spcBef>
                <a:spcPts val="0"/>
              </a:spcBef>
              <a:buNone/>
            </a:pPr>
            <a:endParaRPr/>
          </a:p>
          <a:p>
            <a:pPr lvl="8" rtl="0">
              <a:spcBef>
                <a:spcPts val="0"/>
              </a:spcBef>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Shape 253"/>
          <p:cNvSpPr>
            <a:spLocks noGrp="1" noRot="1" noChangeAspect="1"/>
          </p:cNvSpPr>
          <p:nvPr>
            <p:ph type="sldImg" idx="2"/>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9525" cap="flat">
            <a:solidFill>
              <a:srgbClr val="000000"/>
            </a:solidFill>
            <a:prstDash val="solid"/>
            <a:round/>
            <a:headEnd type="none" w="med" len="med"/>
            <a:tailEnd type="none" w="med" len="med"/>
          </a:ln>
        </p:spPr>
      </p:sp>
      <p:sp>
        <p:nvSpPr>
          <p:cNvPr id="254" name="Shape 254"/>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noAutofit/>
          </a:bodyPr>
          <a:lstStyle/>
          <a:p>
            <a:pPr marL="0" marR="0" lvl="0" indent="0" algn="l" rtl="0">
              <a:spcBef>
                <a:spcPts val="0"/>
              </a:spcBef>
              <a:buClr>
                <a:schemeClr val="dk1"/>
              </a:buClr>
              <a:buSzPct val="25000"/>
              <a:buFont typeface="Calibri"/>
              <a:buNone/>
            </a:pPr>
            <a:r>
              <a:rPr lang="en" sz="1200">
                <a:solidFill>
                  <a:schemeClr val="dk1"/>
                </a:solidFill>
                <a:latin typeface="Calibri"/>
                <a:ea typeface="Calibri"/>
                <a:cs typeface="Calibri"/>
                <a:sym typeface="Calibri"/>
              </a:rPr>
              <a:t>everyone</a:t>
            </a: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jpg"/><Relationship Id="rId4" Type="http://schemas.openxmlformats.org/officeDocument/2006/relationships/image" Target="../media/image4.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Shape 16"/>
        <p:cNvGrpSpPr/>
        <p:nvPr/>
      </p:nvGrpSpPr>
      <p:grpSpPr>
        <a:xfrm>
          <a:off x="0" y="0"/>
          <a:ext cx="0" cy="0"/>
          <a:chOff x="0" y="0"/>
          <a:chExt cx="0" cy="0"/>
        </a:xfrm>
      </p:grpSpPr>
      <p:grpSp>
        <p:nvGrpSpPr>
          <p:cNvPr id="17" name="Shape 17"/>
          <p:cNvGrpSpPr/>
          <p:nvPr/>
        </p:nvGrpSpPr>
        <p:grpSpPr>
          <a:xfrm>
            <a:off x="0" y="0"/>
            <a:ext cx="9143999" cy="6858000"/>
            <a:chOff x="0" y="0"/>
            <a:chExt cx="5759" cy="4320"/>
          </a:xfrm>
        </p:grpSpPr>
        <p:pic>
          <p:nvPicPr>
            <p:cNvPr id="18" name="Shape 18"/>
            <p:cNvPicPr preferRelativeResize="0"/>
            <p:nvPr/>
          </p:nvPicPr>
          <p:blipFill rotWithShape="1">
            <a:blip r:embed="rId2">
              <a:alphaModFix/>
            </a:blip>
            <a:srcRect/>
            <a:stretch/>
          </p:blipFill>
          <p:spPr>
            <a:xfrm>
              <a:off x="0" y="0"/>
              <a:ext cx="5759" cy="4320"/>
            </a:xfrm>
            <a:prstGeom prst="rect">
              <a:avLst/>
            </a:prstGeom>
            <a:noFill/>
            <a:ln>
              <a:noFill/>
            </a:ln>
          </p:spPr>
        </p:pic>
        <p:pic>
          <p:nvPicPr>
            <p:cNvPr id="19" name="Shape 19"/>
            <p:cNvPicPr preferRelativeResize="0"/>
            <p:nvPr/>
          </p:nvPicPr>
          <p:blipFill rotWithShape="1">
            <a:blip r:embed="rId3">
              <a:alphaModFix/>
            </a:blip>
            <a:srcRect/>
            <a:stretch/>
          </p:blipFill>
          <p:spPr>
            <a:xfrm>
              <a:off x="4031" y="3215"/>
              <a:ext cx="191" cy="432"/>
            </a:xfrm>
            <a:prstGeom prst="rect">
              <a:avLst/>
            </a:prstGeom>
            <a:noFill/>
            <a:ln>
              <a:noFill/>
            </a:ln>
          </p:spPr>
        </p:pic>
        <p:pic>
          <p:nvPicPr>
            <p:cNvPr id="20" name="Shape 20"/>
            <p:cNvPicPr preferRelativeResize="0"/>
            <p:nvPr/>
          </p:nvPicPr>
          <p:blipFill rotWithShape="1">
            <a:blip r:embed="rId4">
              <a:alphaModFix/>
            </a:blip>
            <a:srcRect/>
            <a:stretch/>
          </p:blipFill>
          <p:spPr>
            <a:xfrm>
              <a:off x="3791" y="3552"/>
              <a:ext cx="288" cy="95"/>
            </a:xfrm>
            <a:prstGeom prst="rect">
              <a:avLst/>
            </a:prstGeom>
            <a:noFill/>
            <a:ln>
              <a:noFill/>
            </a:ln>
          </p:spPr>
        </p:pic>
      </p:grpSp>
      <p:sp>
        <p:nvSpPr>
          <p:cNvPr id="21" name="Shape 21"/>
          <p:cNvSpPr txBox="1">
            <a:spLocks noGrp="1"/>
          </p:cNvSpPr>
          <p:nvPr>
            <p:ph type="subTitle" idx="1"/>
          </p:nvPr>
        </p:nvSpPr>
        <p:spPr>
          <a:xfrm>
            <a:off x="3352800" y="5029200"/>
            <a:ext cx="3962399" cy="1143000"/>
          </a:xfrm>
          <a:prstGeom prst="rect">
            <a:avLst/>
          </a:prstGeom>
          <a:noFill/>
          <a:ln>
            <a:noFill/>
          </a:ln>
        </p:spPr>
        <p:txBody>
          <a:bodyPr lIns="91425" tIns="91425" rIns="91425" bIns="91425" anchor="t" anchorCtr="0"/>
          <a:lstStyle>
            <a:lvl1pPr marL="0" marR="0" indent="0" algn="r" rtl="0">
              <a:spcBef>
                <a:spcPts val="640"/>
              </a:spcBef>
              <a:spcAft>
                <a:spcPts val="0"/>
              </a:spcAft>
              <a:buClr>
                <a:schemeClr val="dk1"/>
              </a:buClr>
              <a:buFont typeface="Noto Symbol"/>
              <a:buNone/>
              <a:defRPr/>
            </a:lvl1pPr>
            <a:lvl2pPr marL="742950" marR="0" indent="-107950" algn="l" rtl="0">
              <a:spcBef>
                <a:spcPts val="560"/>
              </a:spcBef>
              <a:spcAft>
                <a:spcPts val="0"/>
              </a:spcAft>
              <a:buClr>
                <a:schemeClr val="dk1"/>
              </a:buClr>
              <a:buFont typeface="Noto Symbol"/>
              <a:buChar char="➢"/>
              <a:defRPr/>
            </a:lvl2pPr>
            <a:lvl3pPr marL="1143000" marR="0" indent="-76200" algn="l" rtl="0">
              <a:spcBef>
                <a:spcPts val="480"/>
              </a:spcBef>
              <a:spcAft>
                <a:spcPts val="0"/>
              </a:spcAft>
              <a:buClr>
                <a:schemeClr val="dk1"/>
              </a:buClr>
              <a:buFont typeface="Noto Symbol"/>
              <a:buChar char="➢"/>
              <a:defRPr/>
            </a:lvl3pPr>
            <a:lvl4pPr marL="1600200" marR="0" indent="-101600" algn="l" rtl="0">
              <a:spcBef>
                <a:spcPts val="400"/>
              </a:spcBef>
              <a:spcAft>
                <a:spcPts val="0"/>
              </a:spcAft>
              <a:buClr>
                <a:schemeClr val="dk1"/>
              </a:buClr>
              <a:buFont typeface="Noto Symbol"/>
              <a:buChar char="➢"/>
              <a:defRPr/>
            </a:lvl4pPr>
            <a:lvl5pPr marL="2057400" marR="0" indent="-101600" algn="l" rtl="0">
              <a:spcBef>
                <a:spcPts val="400"/>
              </a:spcBef>
              <a:spcAft>
                <a:spcPts val="0"/>
              </a:spcAft>
              <a:buClr>
                <a:schemeClr val="dk1"/>
              </a:buClr>
              <a:buFont typeface="Noto Symbol"/>
              <a:buChar char="➢"/>
              <a:defRPr/>
            </a:lvl5pPr>
            <a:lvl6pPr marL="2514600" marR="0" indent="-101600" algn="l" rtl="0">
              <a:spcBef>
                <a:spcPts val="400"/>
              </a:spcBef>
              <a:spcAft>
                <a:spcPts val="0"/>
              </a:spcAft>
              <a:buClr>
                <a:schemeClr val="dk1"/>
              </a:buClr>
              <a:buFont typeface="Noto Symbol"/>
              <a:buChar char="➢"/>
              <a:defRPr/>
            </a:lvl6pPr>
            <a:lvl7pPr marL="2971800" marR="0" indent="-101600" algn="l" rtl="0">
              <a:spcBef>
                <a:spcPts val="400"/>
              </a:spcBef>
              <a:spcAft>
                <a:spcPts val="0"/>
              </a:spcAft>
              <a:buClr>
                <a:schemeClr val="dk1"/>
              </a:buClr>
              <a:buFont typeface="Noto Symbol"/>
              <a:buChar char="➢"/>
              <a:defRPr/>
            </a:lvl7pPr>
            <a:lvl8pPr marL="3429000" marR="0" indent="-101600" algn="l" rtl="0">
              <a:spcBef>
                <a:spcPts val="400"/>
              </a:spcBef>
              <a:spcAft>
                <a:spcPts val="0"/>
              </a:spcAft>
              <a:buClr>
                <a:schemeClr val="dk1"/>
              </a:buClr>
              <a:buFont typeface="Noto Symbol"/>
              <a:buChar char="➢"/>
              <a:defRPr/>
            </a:lvl8pPr>
            <a:lvl9pPr marL="3886200" marR="0" indent="-101600" algn="l" rtl="0">
              <a:spcBef>
                <a:spcPts val="400"/>
              </a:spcBef>
              <a:spcAft>
                <a:spcPts val="0"/>
              </a:spcAft>
              <a:buClr>
                <a:schemeClr val="dk1"/>
              </a:buClr>
              <a:buFont typeface="Noto Symbol"/>
              <a:buChar char="➢"/>
              <a:defRPr/>
            </a:lvl9pPr>
          </a:lstStyle>
          <a:p>
            <a:endParaRPr/>
          </a:p>
        </p:txBody>
      </p:sp>
      <p:sp>
        <p:nvSpPr>
          <p:cNvPr id="22" name="Shape 22"/>
          <p:cNvSpPr txBox="1">
            <a:spLocks noGrp="1"/>
          </p:cNvSpPr>
          <p:nvPr>
            <p:ph type="dt" idx="10"/>
          </p:nvPr>
        </p:nvSpPr>
        <p:spPr>
          <a:xfrm>
            <a:off x="6781800" y="6248400"/>
            <a:ext cx="2133599" cy="476249"/>
          </a:xfrm>
          <a:prstGeom prst="rect">
            <a:avLst/>
          </a:prstGeom>
          <a:noFill/>
          <a:ln>
            <a:noFill/>
          </a:ln>
        </p:spPr>
        <p:txBody>
          <a:bodyPr lIns="91425" tIns="91425" rIns="91425" bIns="91425" anchor="t" anchorCtr="0"/>
          <a:lstStyle>
            <a:lvl1pPr marL="0" marR="0" indent="0" algn="l"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23" name="Shape 23"/>
          <p:cNvSpPr txBox="1">
            <a:spLocks noGrp="1"/>
          </p:cNvSpPr>
          <p:nvPr>
            <p:ph type="ftr" idx="11"/>
          </p:nvPr>
        </p:nvSpPr>
        <p:spPr>
          <a:xfrm>
            <a:off x="3124200" y="6245225"/>
            <a:ext cx="2895600" cy="476249"/>
          </a:xfrm>
          <a:prstGeom prst="rect">
            <a:avLst/>
          </a:prstGeom>
          <a:noFill/>
          <a:ln>
            <a:noFill/>
          </a:ln>
        </p:spPr>
        <p:txBody>
          <a:bodyPr lIns="91425" tIns="91425" rIns="91425" bIns="91425" anchor="t" anchorCtr="0"/>
          <a:lstStyle>
            <a:lvl1pPr marL="0" marR="0" indent="0" algn="ctr"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24" name="Shape 24"/>
          <p:cNvSpPr txBox="1">
            <a:spLocks noGrp="1"/>
          </p:cNvSpPr>
          <p:nvPr>
            <p:ph type="ctrTitle"/>
          </p:nvPr>
        </p:nvSpPr>
        <p:spPr>
          <a:xfrm>
            <a:off x="1371600" y="1120775"/>
            <a:ext cx="7772400" cy="1470024"/>
          </a:xfrm>
          <a:prstGeom prst="rect">
            <a:avLst/>
          </a:prstGeom>
          <a:noFill/>
          <a:ln>
            <a:noFill/>
          </a:ln>
        </p:spPr>
        <p:txBody>
          <a:bodyPr lIns="91425" tIns="91425" rIns="91425" bIns="91425" anchor="ctr" anchorCtr="0"/>
          <a:lstStyle>
            <a:lvl1pPr marL="0" marR="0" indent="0" algn="r" rtl="0">
              <a:spcBef>
                <a:spcPts val="0"/>
              </a:spcBef>
              <a:spcAft>
                <a:spcPts val="0"/>
              </a:spcAft>
              <a:defRPr/>
            </a:lvl1pPr>
            <a:lvl2pPr marL="0" marR="0" indent="0" algn="ctr" rtl="0">
              <a:spcBef>
                <a:spcPts val="0"/>
              </a:spcBef>
              <a:spcAft>
                <a:spcPts val="0"/>
              </a:spcAft>
              <a:defRPr/>
            </a:lvl2pPr>
            <a:lvl3pPr marL="0" marR="0" indent="0" algn="ctr" rtl="0">
              <a:spcBef>
                <a:spcPts val="0"/>
              </a:spcBef>
              <a:spcAft>
                <a:spcPts val="0"/>
              </a:spcAft>
              <a:defRPr/>
            </a:lvl3pPr>
            <a:lvl4pPr marL="0" marR="0" indent="0" algn="ctr" rtl="0">
              <a:spcBef>
                <a:spcPts val="0"/>
              </a:spcBef>
              <a:spcAft>
                <a:spcPts val="0"/>
              </a:spcAft>
              <a:defRPr/>
            </a:lvl4pPr>
            <a:lvl5pPr marL="0" marR="0" indent="0" algn="ctr" rtl="0">
              <a:spcBef>
                <a:spcPts val="0"/>
              </a:spcBef>
              <a:spcAft>
                <a:spcPts val="0"/>
              </a:spcAft>
              <a:defRPr/>
            </a:lvl5pPr>
            <a:lvl6pPr marL="457200" marR="0" indent="0" algn="ctr" rtl="0">
              <a:spcBef>
                <a:spcPts val="0"/>
              </a:spcBef>
              <a:spcAft>
                <a:spcPts val="0"/>
              </a:spcAft>
              <a:defRPr/>
            </a:lvl6pPr>
            <a:lvl7pPr marL="914400" marR="0" indent="0" algn="ctr" rtl="0">
              <a:spcBef>
                <a:spcPts val="0"/>
              </a:spcBef>
              <a:spcAft>
                <a:spcPts val="0"/>
              </a:spcAft>
              <a:defRPr/>
            </a:lvl7pPr>
            <a:lvl8pPr marL="1371600" marR="0" indent="0" algn="ctr" rtl="0">
              <a:spcBef>
                <a:spcPts val="0"/>
              </a:spcBef>
              <a:spcAft>
                <a:spcPts val="0"/>
              </a:spcAft>
              <a:defRPr/>
            </a:lvl8pPr>
            <a:lvl9pPr marL="1828800" marR="0" indent="0" algn="ctr" rtl="0">
              <a:spcBef>
                <a:spcPts val="0"/>
              </a:spcBef>
              <a:spcAft>
                <a:spcPts val="0"/>
              </a:spcAft>
              <a:defRPr/>
            </a:lvl9pPr>
          </a:lstStyle>
          <a:p>
            <a:endParaRPr/>
          </a:p>
        </p:txBody>
      </p:sp>
      <p:pic>
        <p:nvPicPr>
          <p:cNvPr id="25" name="Shape 25"/>
          <p:cNvPicPr preferRelativeResize="0"/>
          <p:nvPr/>
        </p:nvPicPr>
        <p:blipFill rotWithShape="1">
          <a:blip r:embed="rId5">
            <a:alphaModFix/>
          </a:blip>
          <a:srcRect/>
          <a:stretch/>
        </p:blipFill>
        <p:spPr>
          <a:xfrm>
            <a:off x="-1588" y="5876925"/>
            <a:ext cx="9145588" cy="981074"/>
          </a:xfrm>
          <a:prstGeom prst="rect">
            <a:avLst/>
          </a:prstGeom>
          <a:noFill/>
          <a:ln>
            <a:noFill/>
          </a:ln>
        </p:spPr>
      </p:pic>
      <p:pic>
        <p:nvPicPr>
          <p:cNvPr id="26" name="Shape 26"/>
          <p:cNvPicPr preferRelativeResize="0"/>
          <p:nvPr/>
        </p:nvPicPr>
        <p:blipFill rotWithShape="1">
          <a:blip r:embed="rId6">
            <a:alphaModFix/>
          </a:blip>
          <a:srcRect/>
          <a:stretch/>
        </p:blipFill>
        <p:spPr>
          <a:xfrm>
            <a:off x="5287487" y="0"/>
            <a:ext cx="3856511" cy="1147092"/>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cSld name="1_Custom Layout">
    <p:spTree>
      <p:nvGrpSpPr>
        <p:cNvPr id="1" name="Shape 27"/>
        <p:cNvGrpSpPr/>
        <p:nvPr/>
      </p:nvGrpSpPr>
      <p:grpSpPr>
        <a:xfrm>
          <a:off x="0" y="0"/>
          <a:ext cx="0" cy="0"/>
          <a:chOff x="0" y="0"/>
          <a:chExt cx="0" cy="0"/>
        </a:xfrm>
      </p:grpSpPr>
      <p:sp>
        <p:nvSpPr>
          <p:cNvPr id="28" name="Shape 28"/>
          <p:cNvSpPr txBox="1">
            <a:spLocks noGrp="1"/>
          </p:cNvSpPr>
          <p:nvPr>
            <p:ph type="title"/>
          </p:nvPr>
        </p:nvSpPr>
        <p:spPr>
          <a:xfrm>
            <a:off x="2819400" y="228600"/>
            <a:ext cx="6096000" cy="1143000"/>
          </a:xfrm>
          <a:prstGeom prst="rect">
            <a:avLst/>
          </a:prstGeom>
          <a:noFill/>
          <a:ln>
            <a:noFill/>
          </a:ln>
        </p:spPr>
        <p:txBody>
          <a:bodyPr lIns="91425" tIns="91425" rIns="91425" bIns="91425" anchor="ctr" anchorCtr="0"/>
          <a:lstStyle>
            <a:lvl1pPr algn="ctr" rtl="0">
              <a:spcBef>
                <a:spcPts val="0"/>
              </a:spcBef>
              <a:spcAft>
                <a:spcPts val="0"/>
              </a:spcAft>
              <a:defRPr/>
            </a:lvl1pPr>
            <a:lvl2pPr algn="ctr" rtl="0">
              <a:spcBef>
                <a:spcPts val="0"/>
              </a:spcBef>
              <a:spcAft>
                <a:spcPts val="0"/>
              </a:spcAft>
              <a:defRPr/>
            </a:lvl2pPr>
            <a:lvl3pPr algn="ctr" rtl="0">
              <a:spcBef>
                <a:spcPts val="0"/>
              </a:spcBef>
              <a:spcAft>
                <a:spcPts val="0"/>
              </a:spcAft>
              <a:defRPr/>
            </a:lvl3pPr>
            <a:lvl4pPr algn="ctr" rtl="0">
              <a:spcBef>
                <a:spcPts val="0"/>
              </a:spcBef>
              <a:spcAft>
                <a:spcPts val="0"/>
              </a:spcAft>
              <a:defRPr/>
            </a:lvl4pPr>
            <a:lvl5pPr algn="ctr" rtl="0">
              <a:spcBef>
                <a:spcPts val="0"/>
              </a:spcBef>
              <a:spcAft>
                <a:spcPts val="0"/>
              </a:spcAft>
              <a:defRPr/>
            </a:lvl5pPr>
            <a:lvl6pPr marL="457200" algn="ctr" rtl="0">
              <a:spcBef>
                <a:spcPts val="0"/>
              </a:spcBef>
              <a:spcAft>
                <a:spcPts val="0"/>
              </a:spcAft>
              <a:defRPr/>
            </a:lvl6pPr>
            <a:lvl7pPr marL="914400" algn="ctr" rtl="0">
              <a:spcBef>
                <a:spcPts val="0"/>
              </a:spcBef>
              <a:spcAft>
                <a:spcPts val="0"/>
              </a:spcAft>
              <a:defRPr/>
            </a:lvl7pPr>
            <a:lvl8pPr marL="1371600" algn="ctr" rtl="0">
              <a:spcBef>
                <a:spcPts val="0"/>
              </a:spcBef>
              <a:spcAft>
                <a:spcPts val="0"/>
              </a:spcAft>
              <a:defRPr/>
            </a:lvl8pPr>
            <a:lvl9pPr marL="1828800" algn="ctr" rtl="0">
              <a:spcBef>
                <a:spcPts val="0"/>
              </a:spcBef>
              <a:spcAft>
                <a:spcPts val="0"/>
              </a:spcAft>
              <a:defRPr/>
            </a:lvl9pPr>
          </a:lstStyle>
          <a:p>
            <a:endParaRPr/>
          </a:p>
        </p:txBody>
      </p:sp>
      <p:sp>
        <p:nvSpPr>
          <p:cNvPr id="29" name="Shape 29"/>
          <p:cNvSpPr txBox="1">
            <a:spLocks noGrp="1"/>
          </p:cNvSpPr>
          <p:nvPr>
            <p:ph type="dt" idx="10"/>
          </p:nvPr>
        </p:nvSpPr>
        <p:spPr>
          <a:xfrm>
            <a:off x="457200" y="6245225"/>
            <a:ext cx="2133599" cy="476249"/>
          </a:xfrm>
          <a:prstGeom prst="rect">
            <a:avLst/>
          </a:prstGeom>
          <a:noFill/>
          <a:ln>
            <a:noFill/>
          </a:ln>
        </p:spPr>
        <p:txBody>
          <a:bodyPr lIns="91425" tIns="91425" rIns="91425" bIns="91425" anchor="t" anchorCtr="0"/>
          <a:lstStyle>
            <a:lvl1pPr marL="0" marR="0" indent="0" algn="l"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30" name="Shape 30"/>
          <p:cNvSpPr txBox="1">
            <a:spLocks noGrp="1"/>
          </p:cNvSpPr>
          <p:nvPr>
            <p:ph type="ftr" idx="11"/>
          </p:nvPr>
        </p:nvSpPr>
        <p:spPr>
          <a:xfrm>
            <a:off x="3124200" y="6245225"/>
            <a:ext cx="2895600" cy="476249"/>
          </a:xfrm>
          <a:prstGeom prst="rect">
            <a:avLst/>
          </a:prstGeom>
          <a:noFill/>
          <a:ln>
            <a:noFill/>
          </a:ln>
        </p:spPr>
        <p:txBody>
          <a:bodyPr lIns="91425" tIns="91425" rIns="91425" bIns="91425" anchor="t" anchorCtr="0"/>
          <a:lstStyle>
            <a:lvl1pPr marL="0" marR="0" indent="0" algn="ctr"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31" name="Shape 31"/>
          <p:cNvSpPr txBox="1">
            <a:spLocks noGrp="1"/>
          </p:cNvSpPr>
          <p:nvPr>
            <p:ph type="sldNum" idx="12"/>
          </p:nvPr>
        </p:nvSpPr>
        <p:spPr>
          <a:xfrm>
            <a:off x="6553200" y="6245225"/>
            <a:ext cx="2133599" cy="476249"/>
          </a:xfrm>
          <a:prstGeom prst="rect">
            <a:avLst/>
          </a:prstGeom>
          <a:noFill/>
          <a:ln>
            <a:noFill/>
          </a:ln>
        </p:spPr>
        <p:txBody>
          <a:bodyPr lIns="91425" tIns="91425" rIns="91425" bIns="91425" anchor="t" anchorCtr="0">
            <a:noAutofit/>
          </a:bodyPr>
          <a:lstStyle/>
          <a:p>
            <a:pPr marL="0" lvl="0" indent="-88900">
              <a:spcBef>
                <a:spcPts val="0"/>
              </a:spcBef>
              <a:buClr>
                <a:srgbClr val="000000"/>
              </a:buClr>
              <a:buFont typeface="Arial"/>
              <a:buChar char="●"/>
            </a:pPr>
            <a:endParaRPr/>
          </a:p>
          <a:p>
            <a:pPr marL="457200" lvl="1" indent="-88900">
              <a:spcBef>
                <a:spcPts val="0"/>
              </a:spcBef>
              <a:buClr>
                <a:srgbClr val="000000"/>
              </a:buClr>
              <a:buFont typeface="Courier New"/>
              <a:buChar char="o"/>
            </a:pPr>
            <a:endParaRPr/>
          </a:p>
          <a:p>
            <a:pPr marL="914400" lvl="2" indent="-88900">
              <a:spcBef>
                <a:spcPts val="0"/>
              </a:spcBef>
              <a:buClr>
                <a:srgbClr val="000000"/>
              </a:buClr>
              <a:buFont typeface="Wingdings"/>
              <a:buChar char="§"/>
            </a:pPr>
            <a:endParaRPr/>
          </a:p>
          <a:p>
            <a:pPr marL="1371600" lvl="3" indent="-88900">
              <a:spcBef>
                <a:spcPts val="0"/>
              </a:spcBef>
              <a:buClr>
                <a:srgbClr val="000000"/>
              </a:buClr>
              <a:buFont typeface="Arial"/>
              <a:buChar char="●"/>
            </a:pPr>
            <a:endParaRPr/>
          </a:p>
          <a:p>
            <a:pPr marL="1828800" lvl="4" indent="-88900">
              <a:spcBef>
                <a:spcPts val="0"/>
              </a:spcBef>
              <a:buClr>
                <a:srgbClr val="000000"/>
              </a:buClr>
              <a:buFont typeface="Courier New"/>
              <a:buChar char="o"/>
            </a:pPr>
            <a:endParaRPr/>
          </a:p>
          <a:p>
            <a:pPr marL="2286000" lvl="5" indent="-88900">
              <a:spcBef>
                <a:spcPts val="0"/>
              </a:spcBef>
              <a:buClr>
                <a:srgbClr val="000000"/>
              </a:buClr>
              <a:buFont typeface="Wingdings"/>
              <a:buChar char="§"/>
            </a:pPr>
            <a:endParaRPr/>
          </a:p>
          <a:p>
            <a:pPr marL="2743200" lvl="6" indent="-88900">
              <a:spcBef>
                <a:spcPts val="0"/>
              </a:spcBef>
              <a:buClr>
                <a:srgbClr val="000000"/>
              </a:buClr>
              <a:buFont typeface="Arial"/>
              <a:buChar char="●"/>
            </a:pPr>
            <a:endParaRPr/>
          </a:p>
          <a:p>
            <a:pPr marL="3200400" lvl="7" indent="-88900">
              <a:spcBef>
                <a:spcPts val="0"/>
              </a:spcBef>
              <a:buClr>
                <a:srgbClr val="000000"/>
              </a:buClr>
              <a:buFont typeface="Courier New"/>
              <a:buChar char="o"/>
            </a:pPr>
            <a:endParaRPr/>
          </a:p>
          <a:p>
            <a:pPr marL="3657600" lvl="8" indent="-88900">
              <a:spcBef>
                <a:spcPts val="0"/>
              </a:spcBef>
              <a:buClr>
                <a:srgbClr val="000000"/>
              </a:buClr>
              <a:buFont typeface="Wingdings"/>
              <a:buChar char="§"/>
            </a:pPr>
            <a:endParaRPr/>
          </a:p>
        </p:txBody>
      </p:sp>
      <p:sp>
        <p:nvSpPr>
          <p:cNvPr id="32" name="Shape 32"/>
          <p:cNvSpPr txBox="1">
            <a:spLocks noGrp="1"/>
          </p:cNvSpPr>
          <p:nvPr>
            <p:ph type="body" idx="1"/>
          </p:nvPr>
        </p:nvSpPr>
        <p:spPr>
          <a:xfrm>
            <a:off x="457200" y="1524000"/>
            <a:ext cx="8153399" cy="4724400"/>
          </a:xfrm>
          <a:prstGeom prst="rect">
            <a:avLst/>
          </a:prstGeom>
          <a:noFill/>
          <a:ln>
            <a:noFill/>
          </a:ln>
        </p:spPr>
        <p:txBody>
          <a:bodyPr lIns="91425" tIns="91425" rIns="91425" bIns="91425" anchor="t" anchorCtr="0"/>
          <a:lstStyle>
            <a:lvl1pPr marL="342900" indent="-139700" algn="l" rtl="0">
              <a:spcBef>
                <a:spcPts val="640"/>
              </a:spcBef>
              <a:spcAft>
                <a:spcPts val="0"/>
              </a:spcAft>
              <a:buClr>
                <a:schemeClr val="dk1"/>
              </a:buClr>
              <a:buFont typeface="Noto Symbol"/>
              <a:buChar char="➢"/>
              <a:defRPr/>
            </a:lvl1pPr>
            <a:lvl2pPr marL="742950" indent="-107950" algn="l" rtl="0">
              <a:spcBef>
                <a:spcPts val="560"/>
              </a:spcBef>
              <a:spcAft>
                <a:spcPts val="0"/>
              </a:spcAft>
              <a:buClr>
                <a:schemeClr val="dk1"/>
              </a:buClr>
              <a:buFont typeface="Noto Symbol"/>
              <a:buChar char="➢"/>
              <a:defRPr/>
            </a:lvl2pPr>
            <a:lvl3pPr marL="1143000" indent="-76200" algn="l" rtl="0">
              <a:spcBef>
                <a:spcPts val="480"/>
              </a:spcBef>
              <a:spcAft>
                <a:spcPts val="0"/>
              </a:spcAft>
              <a:buClr>
                <a:schemeClr val="dk1"/>
              </a:buClr>
              <a:buFont typeface="Noto Symbol"/>
              <a:buChar char="➢"/>
              <a:defRPr/>
            </a:lvl3pPr>
            <a:lvl4pPr marL="1600200" indent="-101600" algn="l" rtl="0">
              <a:spcBef>
                <a:spcPts val="400"/>
              </a:spcBef>
              <a:spcAft>
                <a:spcPts val="0"/>
              </a:spcAft>
              <a:buClr>
                <a:schemeClr val="dk1"/>
              </a:buClr>
              <a:buFont typeface="Noto Symbol"/>
              <a:buChar char="➢"/>
              <a:defRPr/>
            </a:lvl4pPr>
            <a:lvl5pPr marL="2057400" indent="-101600" algn="l" rtl="0">
              <a:spcBef>
                <a:spcPts val="400"/>
              </a:spcBef>
              <a:spcAft>
                <a:spcPts val="0"/>
              </a:spcAft>
              <a:buClr>
                <a:schemeClr val="dk1"/>
              </a:buClr>
              <a:buFont typeface="Noto Symbol"/>
              <a:buChar char="➢"/>
              <a:defRPr/>
            </a:lvl5pPr>
            <a:lvl6pPr marL="2514600" indent="-101600" algn="l" rtl="0">
              <a:spcBef>
                <a:spcPts val="400"/>
              </a:spcBef>
              <a:spcAft>
                <a:spcPts val="0"/>
              </a:spcAft>
              <a:buClr>
                <a:schemeClr val="dk1"/>
              </a:buClr>
              <a:buFont typeface="Noto Symbol"/>
              <a:buChar char="➢"/>
              <a:defRPr/>
            </a:lvl6pPr>
            <a:lvl7pPr marL="2971800" indent="-101600" algn="l" rtl="0">
              <a:spcBef>
                <a:spcPts val="400"/>
              </a:spcBef>
              <a:spcAft>
                <a:spcPts val="0"/>
              </a:spcAft>
              <a:buClr>
                <a:schemeClr val="dk1"/>
              </a:buClr>
              <a:buFont typeface="Noto Symbol"/>
              <a:buChar char="➢"/>
              <a:defRPr/>
            </a:lvl7pPr>
            <a:lvl8pPr marL="3429000" indent="-101600" algn="l" rtl="0">
              <a:spcBef>
                <a:spcPts val="400"/>
              </a:spcBef>
              <a:spcAft>
                <a:spcPts val="0"/>
              </a:spcAft>
              <a:buClr>
                <a:schemeClr val="dk1"/>
              </a:buClr>
              <a:buFont typeface="Noto Symbol"/>
              <a:buChar char="➢"/>
              <a:defRPr/>
            </a:lvl8pPr>
            <a:lvl9pPr marL="3886200" indent="-101600" algn="l" rtl="0">
              <a:spcBef>
                <a:spcPts val="400"/>
              </a:spcBef>
              <a:spcAft>
                <a:spcPts val="0"/>
              </a:spcAft>
              <a:buClr>
                <a:schemeClr val="dk1"/>
              </a:buClr>
              <a:buFont typeface="Noto Symbol"/>
              <a:buChar char="➢"/>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Shape 33"/>
        <p:cNvGrpSpPr/>
        <p:nvPr/>
      </p:nvGrpSpPr>
      <p:grpSpPr>
        <a:xfrm>
          <a:off x="0" y="0"/>
          <a:ext cx="0" cy="0"/>
          <a:chOff x="0" y="0"/>
          <a:chExt cx="0" cy="0"/>
        </a:xfrm>
      </p:grpSpPr>
      <p:sp>
        <p:nvSpPr>
          <p:cNvPr id="34" name="Shape 34"/>
          <p:cNvSpPr txBox="1">
            <a:spLocks noGrp="1"/>
          </p:cNvSpPr>
          <p:nvPr>
            <p:ph type="title"/>
          </p:nvPr>
        </p:nvSpPr>
        <p:spPr>
          <a:xfrm>
            <a:off x="2667000" y="228600"/>
            <a:ext cx="6248399" cy="1143000"/>
          </a:xfrm>
          <a:prstGeom prst="rect">
            <a:avLst/>
          </a:prstGeom>
          <a:noFill/>
          <a:ln>
            <a:noFill/>
          </a:ln>
        </p:spPr>
        <p:txBody>
          <a:bodyPr lIns="91425" tIns="91425" rIns="91425" bIns="91425" anchor="ctr" anchorCtr="0"/>
          <a:lstStyle>
            <a:lvl1pPr algn="ctr" rtl="0">
              <a:spcBef>
                <a:spcPts val="0"/>
              </a:spcBef>
              <a:spcAft>
                <a:spcPts val="0"/>
              </a:spcAft>
              <a:defRPr/>
            </a:lvl1pPr>
            <a:lvl2pPr algn="ctr" rtl="0">
              <a:spcBef>
                <a:spcPts val="0"/>
              </a:spcBef>
              <a:spcAft>
                <a:spcPts val="0"/>
              </a:spcAft>
              <a:defRPr/>
            </a:lvl2pPr>
            <a:lvl3pPr algn="ctr" rtl="0">
              <a:spcBef>
                <a:spcPts val="0"/>
              </a:spcBef>
              <a:spcAft>
                <a:spcPts val="0"/>
              </a:spcAft>
              <a:defRPr/>
            </a:lvl3pPr>
            <a:lvl4pPr algn="ctr" rtl="0">
              <a:spcBef>
                <a:spcPts val="0"/>
              </a:spcBef>
              <a:spcAft>
                <a:spcPts val="0"/>
              </a:spcAft>
              <a:defRPr/>
            </a:lvl4pPr>
            <a:lvl5pPr algn="ctr" rtl="0">
              <a:spcBef>
                <a:spcPts val="0"/>
              </a:spcBef>
              <a:spcAft>
                <a:spcPts val="0"/>
              </a:spcAft>
              <a:defRPr/>
            </a:lvl5pPr>
            <a:lvl6pPr marL="457200" algn="ctr" rtl="0">
              <a:spcBef>
                <a:spcPts val="0"/>
              </a:spcBef>
              <a:spcAft>
                <a:spcPts val="0"/>
              </a:spcAft>
              <a:defRPr/>
            </a:lvl6pPr>
            <a:lvl7pPr marL="914400" algn="ctr" rtl="0">
              <a:spcBef>
                <a:spcPts val="0"/>
              </a:spcBef>
              <a:spcAft>
                <a:spcPts val="0"/>
              </a:spcAft>
              <a:defRPr/>
            </a:lvl7pPr>
            <a:lvl8pPr marL="1371600" algn="ctr" rtl="0">
              <a:spcBef>
                <a:spcPts val="0"/>
              </a:spcBef>
              <a:spcAft>
                <a:spcPts val="0"/>
              </a:spcAft>
              <a:defRPr/>
            </a:lvl8pPr>
            <a:lvl9pPr marL="1828800" algn="ctr" rtl="0">
              <a:spcBef>
                <a:spcPts val="0"/>
              </a:spcBef>
              <a:spcAft>
                <a:spcPts val="0"/>
              </a:spcAft>
              <a:defRPr/>
            </a:lvl9pPr>
          </a:lstStyle>
          <a:p>
            <a:endParaRPr/>
          </a:p>
        </p:txBody>
      </p:sp>
      <p:sp>
        <p:nvSpPr>
          <p:cNvPr id="35" name="Shape 35"/>
          <p:cNvSpPr txBox="1">
            <a:spLocks noGrp="1"/>
          </p:cNvSpPr>
          <p:nvPr>
            <p:ph type="dt" idx="10"/>
          </p:nvPr>
        </p:nvSpPr>
        <p:spPr>
          <a:xfrm>
            <a:off x="457200" y="6245225"/>
            <a:ext cx="2133599" cy="476249"/>
          </a:xfrm>
          <a:prstGeom prst="rect">
            <a:avLst/>
          </a:prstGeom>
          <a:noFill/>
          <a:ln>
            <a:noFill/>
          </a:ln>
        </p:spPr>
        <p:txBody>
          <a:bodyPr lIns="91425" tIns="91425" rIns="91425" bIns="91425" anchor="t" anchorCtr="0"/>
          <a:lstStyle>
            <a:lvl1pPr marL="0" marR="0" indent="0" algn="l"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36" name="Shape 36"/>
          <p:cNvSpPr txBox="1">
            <a:spLocks noGrp="1"/>
          </p:cNvSpPr>
          <p:nvPr>
            <p:ph type="ftr" idx="11"/>
          </p:nvPr>
        </p:nvSpPr>
        <p:spPr>
          <a:xfrm>
            <a:off x="3124200" y="6245225"/>
            <a:ext cx="2895600" cy="476249"/>
          </a:xfrm>
          <a:prstGeom prst="rect">
            <a:avLst/>
          </a:prstGeom>
          <a:noFill/>
          <a:ln>
            <a:noFill/>
          </a:ln>
        </p:spPr>
        <p:txBody>
          <a:bodyPr lIns="91425" tIns="91425" rIns="91425" bIns="91425" anchor="t" anchorCtr="0"/>
          <a:lstStyle>
            <a:lvl1pPr marL="0" marR="0" indent="0" algn="ctr"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37" name="Shape 37"/>
          <p:cNvSpPr txBox="1">
            <a:spLocks noGrp="1"/>
          </p:cNvSpPr>
          <p:nvPr>
            <p:ph type="sldNum" idx="12"/>
          </p:nvPr>
        </p:nvSpPr>
        <p:spPr>
          <a:xfrm>
            <a:off x="6553200" y="6245225"/>
            <a:ext cx="2133599" cy="476249"/>
          </a:xfrm>
          <a:prstGeom prst="rect">
            <a:avLst/>
          </a:prstGeom>
          <a:noFill/>
          <a:ln>
            <a:noFill/>
          </a:ln>
        </p:spPr>
        <p:txBody>
          <a:bodyPr lIns="91425" tIns="91425" rIns="91425" bIns="91425" anchor="t" anchorCtr="0">
            <a:noAutofit/>
          </a:bodyPr>
          <a:lstStyle/>
          <a:p>
            <a:pPr marL="0" lvl="0" indent="-88900">
              <a:spcBef>
                <a:spcPts val="0"/>
              </a:spcBef>
              <a:buClr>
                <a:srgbClr val="000000"/>
              </a:buClr>
              <a:buFont typeface="Arial"/>
              <a:buChar char="●"/>
            </a:pPr>
            <a:endParaRPr/>
          </a:p>
          <a:p>
            <a:pPr marL="457200" lvl="1" indent="-88900">
              <a:spcBef>
                <a:spcPts val="0"/>
              </a:spcBef>
              <a:buClr>
                <a:srgbClr val="000000"/>
              </a:buClr>
              <a:buFont typeface="Courier New"/>
              <a:buChar char="o"/>
            </a:pPr>
            <a:endParaRPr/>
          </a:p>
          <a:p>
            <a:pPr marL="914400" lvl="2" indent="-88900">
              <a:spcBef>
                <a:spcPts val="0"/>
              </a:spcBef>
              <a:buClr>
                <a:srgbClr val="000000"/>
              </a:buClr>
              <a:buFont typeface="Wingdings"/>
              <a:buChar char="§"/>
            </a:pPr>
            <a:endParaRPr/>
          </a:p>
          <a:p>
            <a:pPr marL="1371600" lvl="3" indent="-88900">
              <a:spcBef>
                <a:spcPts val="0"/>
              </a:spcBef>
              <a:buClr>
                <a:srgbClr val="000000"/>
              </a:buClr>
              <a:buFont typeface="Arial"/>
              <a:buChar char="●"/>
            </a:pPr>
            <a:endParaRPr/>
          </a:p>
          <a:p>
            <a:pPr marL="1828800" lvl="4" indent="-88900">
              <a:spcBef>
                <a:spcPts val="0"/>
              </a:spcBef>
              <a:buClr>
                <a:srgbClr val="000000"/>
              </a:buClr>
              <a:buFont typeface="Courier New"/>
              <a:buChar char="o"/>
            </a:pPr>
            <a:endParaRPr/>
          </a:p>
          <a:p>
            <a:pPr marL="2286000" lvl="5" indent="-88900">
              <a:spcBef>
                <a:spcPts val="0"/>
              </a:spcBef>
              <a:buClr>
                <a:srgbClr val="000000"/>
              </a:buClr>
              <a:buFont typeface="Wingdings"/>
              <a:buChar char="§"/>
            </a:pPr>
            <a:endParaRPr/>
          </a:p>
          <a:p>
            <a:pPr marL="2743200" lvl="6" indent="-88900">
              <a:spcBef>
                <a:spcPts val="0"/>
              </a:spcBef>
              <a:buClr>
                <a:srgbClr val="000000"/>
              </a:buClr>
              <a:buFont typeface="Arial"/>
              <a:buChar char="●"/>
            </a:pPr>
            <a:endParaRPr/>
          </a:p>
          <a:p>
            <a:pPr marL="3200400" lvl="7" indent="-88900">
              <a:spcBef>
                <a:spcPts val="0"/>
              </a:spcBef>
              <a:buClr>
                <a:srgbClr val="000000"/>
              </a:buClr>
              <a:buFont typeface="Courier New"/>
              <a:buChar char="o"/>
            </a:pPr>
            <a:endParaRPr/>
          </a:p>
          <a:p>
            <a:pPr marL="3657600" lvl="8" indent="-88900">
              <a:spcBef>
                <a:spcPts val="0"/>
              </a:spcBef>
              <a:buClr>
                <a:srgbClr val="000000"/>
              </a:buClr>
              <a:buFont typeface="Wingdings"/>
              <a:buChar char="§"/>
            </a:pPr>
            <a:endParaRPr/>
          </a:p>
        </p:txBody>
      </p:sp>
      <p:pic>
        <p:nvPicPr>
          <p:cNvPr id="38" name="Shape 38"/>
          <p:cNvPicPr preferRelativeResize="0"/>
          <p:nvPr/>
        </p:nvPicPr>
        <p:blipFill rotWithShape="1">
          <a:blip r:embed="rId2">
            <a:alphaModFix/>
          </a:blip>
          <a:srcRect/>
          <a:stretch/>
        </p:blipFill>
        <p:spPr>
          <a:xfrm>
            <a:off x="0" y="304389"/>
            <a:ext cx="2819400" cy="838609"/>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cSld name="Custom Layout">
    <p:spTree>
      <p:nvGrpSpPr>
        <p:cNvPr id="1" name="Shape 39"/>
        <p:cNvGrpSpPr/>
        <p:nvPr/>
      </p:nvGrpSpPr>
      <p:grpSpPr>
        <a:xfrm>
          <a:off x="0" y="0"/>
          <a:ext cx="0" cy="0"/>
          <a:chOff x="0" y="0"/>
          <a:chExt cx="0" cy="0"/>
        </a:xfrm>
      </p:grpSpPr>
      <p:sp>
        <p:nvSpPr>
          <p:cNvPr id="40" name="Shape 40"/>
          <p:cNvSpPr txBox="1">
            <a:spLocks noGrp="1"/>
          </p:cNvSpPr>
          <p:nvPr>
            <p:ph type="title"/>
          </p:nvPr>
        </p:nvSpPr>
        <p:spPr>
          <a:xfrm>
            <a:off x="2819400" y="228600"/>
            <a:ext cx="6096000" cy="1143000"/>
          </a:xfrm>
          <a:prstGeom prst="rect">
            <a:avLst/>
          </a:prstGeom>
          <a:noFill/>
          <a:ln>
            <a:noFill/>
          </a:ln>
        </p:spPr>
        <p:txBody>
          <a:bodyPr lIns="91425" tIns="91425" rIns="91425" bIns="91425" anchor="ctr" anchorCtr="0"/>
          <a:lstStyle>
            <a:lvl1pPr algn="ctr" rtl="0">
              <a:spcBef>
                <a:spcPts val="0"/>
              </a:spcBef>
              <a:spcAft>
                <a:spcPts val="0"/>
              </a:spcAft>
              <a:defRPr/>
            </a:lvl1pPr>
            <a:lvl2pPr algn="ctr" rtl="0">
              <a:spcBef>
                <a:spcPts val="0"/>
              </a:spcBef>
              <a:spcAft>
                <a:spcPts val="0"/>
              </a:spcAft>
              <a:defRPr/>
            </a:lvl2pPr>
            <a:lvl3pPr algn="ctr" rtl="0">
              <a:spcBef>
                <a:spcPts val="0"/>
              </a:spcBef>
              <a:spcAft>
                <a:spcPts val="0"/>
              </a:spcAft>
              <a:defRPr/>
            </a:lvl3pPr>
            <a:lvl4pPr algn="ctr" rtl="0">
              <a:spcBef>
                <a:spcPts val="0"/>
              </a:spcBef>
              <a:spcAft>
                <a:spcPts val="0"/>
              </a:spcAft>
              <a:defRPr/>
            </a:lvl4pPr>
            <a:lvl5pPr algn="ctr" rtl="0">
              <a:spcBef>
                <a:spcPts val="0"/>
              </a:spcBef>
              <a:spcAft>
                <a:spcPts val="0"/>
              </a:spcAft>
              <a:defRPr/>
            </a:lvl5pPr>
            <a:lvl6pPr marL="457200" algn="ctr" rtl="0">
              <a:spcBef>
                <a:spcPts val="0"/>
              </a:spcBef>
              <a:spcAft>
                <a:spcPts val="0"/>
              </a:spcAft>
              <a:defRPr/>
            </a:lvl6pPr>
            <a:lvl7pPr marL="914400" algn="ctr" rtl="0">
              <a:spcBef>
                <a:spcPts val="0"/>
              </a:spcBef>
              <a:spcAft>
                <a:spcPts val="0"/>
              </a:spcAft>
              <a:defRPr/>
            </a:lvl7pPr>
            <a:lvl8pPr marL="1371600" algn="ctr" rtl="0">
              <a:spcBef>
                <a:spcPts val="0"/>
              </a:spcBef>
              <a:spcAft>
                <a:spcPts val="0"/>
              </a:spcAft>
              <a:defRPr/>
            </a:lvl8pPr>
            <a:lvl9pPr marL="1828800" algn="ctr" rtl="0">
              <a:spcBef>
                <a:spcPts val="0"/>
              </a:spcBef>
              <a:spcAft>
                <a:spcPts val="0"/>
              </a:spcAft>
              <a:defRPr/>
            </a:lvl9pPr>
          </a:lstStyle>
          <a:p>
            <a:endParaRPr/>
          </a:p>
        </p:txBody>
      </p:sp>
      <p:sp>
        <p:nvSpPr>
          <p:cNvPr id="41" name="Shape 41"/>
          <p:cNvSpPr txBox="1">
            <a:spLocks noGrp="1"/>
          </p:cNvSpPr>
          <p:nvPr>
            <p:ph type="dt" idx="10"/>
          </p:nvPr>
        </p:nvSpPr>
        <p:spPr>
          <a:xfrm>
            <a:off x="457200" y="6245225"/>
            <a:ext cx="2133599" cy="476249"/>
          </a:xfrm>
          <a:prstGeom prst="rect">
            <a:avLst/>
          </a:prstGeom>
          <a:noFill/>
          <a:ln>
            <a:noFill/>
          </a:ln>
        </p:spPr>
        <p:txBody>
          <a:bodyPr lIns="91425" tIns="91425" rIns="91425" bIns="91425" anchor="t" anchorCtr="0"/>
          <a:lstStyle>
            <a:lvl1pPr marL="0" marR="0" indent="0" algn="l"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42" name="Shape 42"/>
          <p:cNvSpPr txBox="1">
            <a:spLocks noGrp="1"/>
          </p:cNvSpPr>
          <p:nvPr>
            <p:ph type="ftr" idx="11"/>
          </p:nvPr>
        </p:nvSpPr>
        <p:spPr>
          <a:xfrm>
            <a:off x="3124200" y="6245225"/>
            <a:ext cx="2895600" cy="476249"/>
          </a:xfrm>
          <a:prstGeom prst="rect">
            <a:avLst/>
          </a:prstGeom>
          <a:noFill/>
          <a:ln>
            <a:noFill/>
          </a:ln>
        </p:spPr>
        <p:txBody>
          <a:bodyPr lIns="91425" tIns="91425" rIns="91425" bIns="91425" anchor="t" anchorCtr="0"/>
          <a:lstStyle>
            <a:lvl1pPr marL="0" marR="0" indent="0" algn="ctr"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43" name="Shape 43"/>
          <p:cNvSpPr txBox="1">
            <a:spLocks noGrp="1"/>
          </p:cNvSpPr>
          <p:nvPr>
            <p:ph type="sldNum" idx="12"/>
          </p:nvPr>
        </p:nvSpPr>
        <p:spPr>
          <a:xfrm>
            <a:off x="6553200" y="6245225"/>
            <a:ext cx="2133599" cy="476249"/>
          </a:xfrm>
          <a:prstGeom prst="rect">
            <a:avLst/>
          </a:prstGeom>
          <a:noFill/>
          <a:ln>
            <a:noFill/>
          </a:ln>
        </p:spPr>
        <p:txBody>
          <a:bodyPr lIns="91425" tIns="91425" rIns="91425" bIns="91425" anchor="t" anchorCtr="0">
            <a:noAutofit/>
          </a:bodyPr>
          <a:lstStyle/>
          <a:p>
            <a:pPr marL="0" lvl="0" indent="-88900">
              <a:spcBef>
                <a:spcPts val="0"/>
              </a:spcBef>
              <a:buClr>
                <a:srgbClr val="000000"/>
              </a:buClr>
              <a:buFont typeface="Arial"/>
              <a:buChar char="●"/>
            </a:pPr>
            <a:endParaRPr/>
          </a:p>
          <a:p>
            <a:pPr marL="457200" lvl="1" indent="-88900">
              <a:spcBef>
                <a:spcPts val="0"/>
              </a:spcBef>
              <a:buClr>
                <a:srgbClr val="000000"/>
              </a:buClr>
              <a:buFont typeface="Courier New"/>
              <a:buChar char="o"/>
            </a:pPr>
            <a:endParaRPr/>
          </a:p>
          <a:p>
            <a:pPr marL="914400" lvl="2" indent="-88900">
              <a:spcBef>
                <a:spcPts val="0"/>
              </a:spcBef>
              <a:buClr>
                <a:srgbClr val="000000"/>
              </a:buClr>
              <a:buFont typeface="Wingdings"/>
              <a:buChar char="§"/>
            </a:pPr>
            <a:endParaRPr/>
          </a:p>
          <a:p>
            <a:pPr marL="1371600" lvl="3" indent="-88900">
              <a:spcBef>
                <a:spcPts val="0"/>
              </a:spcBef>
              <a:buClr>
                <a:srgbClr val="000000"/>
              </a:buClr>
              <a:buFont typeface="Arial"/>
              <a:buChar char="●"/>
            </a:pPr>
            <a:endParaRPr/>
          </a:p>
          <a:p>
            <a:pPr marL="1828800" lvl="4" indent="-88900">
              <a:spcBef>
                <a:spcPts val="0"/>
              </a:spcBef>
              <a:buClr>
                <a:srgbClr val="000000"/>
              </a:buClr>
              <a:buFont typeface="Courier New"/>
              <a:buChar char="o"/>
            </a:pPr>
            <a:endParaRPr/>
          </a:p>
          <a:p>
            <a:pPr marL="2286000" lvl="5" indent="-88900">
              <a:spcBef>
                <a:spcPts val="0"/>
              </a:spcBef>
              <a:buClr>
                <a:srgbClr val="000000"/>
              </a:buClr>
              <a:buFont typeface="Wingdings"/>
              <a:buChar char="§"/>
            </a:pPr>
            <a:endParaRPr/>
          </a:p>
          <a:p>
            <a:pPr marL="2743200" lvl="6" indent="-88900">
              <a:spcBef>
                <a:spcPts val="0"/>
              </a:spcBef>
              <a:buClr>
                <a:srgbClr val="000000"/>
              </a:buClr>
              <a:buFont typeface="Arial"/>
              <a:buChar char="●"/>
            </a:pPr>
            <a:endParaRPr/>
          </a:p>
          <a:p>
            <a:pPr marL="3200400" lvl="7" indent="-88900">
              <a:spcBef>
                <a:spcPts val="0"/>
              </a:spcBef>
              <a:buClr>
                <a:srgbClr val="000000"/>
              </a:buClr>
              <a:buFont typeface="Courier New"/>
              <a:buChar char="o"/>
            </a:pPr>
            <a:endParaRPr/>
          </a:p>
          <a:p>
            <a:pPr marL="3657600" lvl="8" indent="-88900">
              <a:spcBef>
                <a:spcPts val="0"/>
              </a:spcBef>
              <a:buClr>
                <a:srgbClr val="000000"/>
              </a:buClr>
              <a:buFont typeface="Wingdings"/>
              <a:buChar char="§"/>
            </a:pPr>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cSld name="Comparison">
    <p:spTree>
      <p:nvGrpSpPr>
        <p:cNvPr id="1" name="Shape 44"/>
        <p:cNvGrpSpPr/>
        <p:nvPr/>
      </p:nvGrpSpPr>
      <p:grpSpPr>
        <a:xfrm>
          <a:off x="0" y="0"/>
          <a:ext cx="0" cy="0"/>
          <a:chOff x="0" y="0"/>
          <a:chExt cx="0" cy="0"/>
        </a:xfrm>
      </p:grpSpPr>
      <p:sp>
        <p:nvSpPr>
          <p:cNvPr id="45" name="Shape 45"/>
          <p:cNvSpPr txBox="1">
            <a:spLocks noGrp="1"/>
          </p:cNvSpPr>
          <p:nvPr>
            <p:ph type="title"/>
          </p:nvPr>
        </p:nvSpPr>
        <p:spPr>
          <a:xfrm>
            <a:off x="2819400" y="274637"/>
            <a:ext cx="5867400" cy="1143000"/>
          </a:xfrm>
          <a:prstGeom prst="rect">
            <a:avLst/>
          </a:prstGeom>
          <a:noFill/>
          <a:ln>
            <a:noFill/>
          </a:ln>
        </p:spPr>
        <p:txBody>
          <a:bodyPr lIns="91425" tIns="91425" rIns="91425" bIns="91425" anchor="ctr"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46" name="Shape 46"/>
          <p:cNvSpPr txBox="1">
            <a:spLocks noGrp="1"/>
          </p:cNvSpPr>
          <p:nvPr>
            <p:ph type="body" idx="1"/>
          </p:nvPr>
        </p:nvSpPr>
        <p:spPr>
          <a:xfrm>
            <a:off x="457200" y="1535112"/>
            <a:ext cx="4040187" cy="639762"/>
          </a:xfrm>
          <a:prstGeom prst="rect">
            <a:avLst/>
          </a:prstGeom>
          <a:noFill/>
          <a:ln>
            <a:noFill/>
          </a:ln>
        </p:spPr>
        <p:txBody>
          <a:bodyPr lIns="91425" tIns="91425" rIns="91425" bIns="91425" anchor="b" anchorCtr="0"/>
          <a:lstStyle>
            <a:lvl1pPr marL="0" indent="0" rtl="0">
              <a:spcBef>
                <a:spcPts val="0"/>
              </a:spcBef>
              <a:buFont typeface="Calibri"/>
              <a:buNone/>
              <a:defRPr/>
            </a:lvl1pPr>
            <a:lvl2pPr marL="457200" indent="0" rtl="0">
              <a:spcBef>
                <a:spcPts val="0"/>
              </a:spcBef>
              <a:buFont typeface="Calibri"/>
              <a:buNone/>
              <a:defRPr/>
            </a:lvl2pPr>
            <a:lvl3pPr marL="914400" indent="0" rtl="0">
              <a:spcBef>
                <a:spcPts val="0"/>
              </a:spcBef>
              <a:buFont typeface="Calibri"/>
              <a:buNone/>
              <a:defRPr/>
            </a:lvl3pPr>
            <a:lvl4pPr marL="1371600" indent="0" rtl="0">
              <a:spcBef>
                <a:spcPts val="0"/>
              </a:spcBef>
              <a:buFont typeface="Calibri"/>
              <a:buNone/>
              <a:defRPr/>
            </a:lvl4pPr>
            <a:lvl5pPr marL="1828800" indent="0" rtl="0">
              <a:spcBef>
                <a:spcPts val="0"/>
              </a:spcBef>
              <a:buFont typeface="Calibri"/>
              <a:buNone/>
              <a:defRPr/>
            </a:lvl5pPr>
            <a:lvl6pPr marL="2286000" indent="0" rtl="0">
              <a:spcBef>
                <a:spcPts val="0"/>
              </a:spcBef>
              <a:buFont typeface="Calibri"/>
              <a:buNone/>
              <a:defRPr/>
            </a:lvl6pPr>
            <a:lvl7pPr marL="2743200" indent="0" rtl="0">
              <a:spcBef>
                <a:spcPts val="0"/>
              </a:spcBef>
              <a:buFont typeface="Calibri"/>
              <a:buNone/>
              <a:defRPr/>
            </a:lvl7pPr>
            <a:lvl8pPr marL="3200400" indent="0" rtl="0">
              <a:spcBef>
                <a:spcPts val="0"/>
              </a:spcBef>
              <a:buFont typeface="Calibri"/>
              <a:buNone/>
              <a:defRPr/>
            </a:lvl8pPr>
            <a:lvl9pPr marL="3657600" indent="0" rtl="0">
              <a:spcBef>
                <a:spcPts val="0"/>
              </a:spcBef>
              <a:buFont typeface="Calibri"/>
              <a:buNone/>
              <a:defRPr/>
            </a:lvl9pPr>
          </a:lstStyle>
          <a:p>
            <a:endParaRPr/>
          </a:p>
        </p:txBody>
      </p:sp>
      <p:sp>
        <p:nvSpPr>
          <p:cNvPr id="47" name="Shape 47"/>
          <p:cNvSpPr txBox="1">
            <a:spLocks noGrp="1"/>
          </p:cNvSpPr>
          <p:nvPr>
            <p:ph type="body" idx="2"/>
          </p:nvPr>
        </p:nvSpPr>
        <p:spPr>
          <a:xfrm>
            <a:off x="457200" y="2174875"/>
            <a:ext cx="4040187" cy="3951287"/>
          </a:xfrm>
          <a:prstGeom prst="rect">
            <a:avLst/>
          </a:prstGeom>
          <a:noFill/>
          <a:ln>
            <a:noFill/>
          </a:ln>
        </p:spPr>
        <p:txBody>
          <a:bodyPr lIns="91425" tIns="91425" rIns="91425" bIns="9142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48" name="Shape 48"/>
          <p:cNvSpPr txBox="1">
            <a:spLocks noGrp="1"/>
          </p:cNvSpPr>
          <p:nvPr>
            <p:ph type="body" idx="3"/>
          </p:nvPr>
        </p:nvSpPr>
        <p:spPr>
          <a:xfrm>
            <a:off x="4645025" y="1535112"/>
            <a:ext cx="4041774" cy="639762"/>
          </a:xfrm>
          <a:prstGeom prst="rect">
            <a:avLst/>
          </a:prstGeom>
          <a:noFill/>
          <a:ln>
            <a:noFill/>
          </a:ln>
        </p:spPr>
        <p:txBody>
          <a:bodyPr lIns="91425" tIns="91425" rIns="91425" bIns="91425" anchor="b" anchorCtr="0"/>
          <a:lstStyle>
            <a:lvl1pPr marL="0" indent="0" rtl="0">
              <a:spcBef>
                <a:spcPts val="0"/>
              </a:spcBef>
              <a:buFont typeface="Calibri"/>
              <a:buNone/>
              <a:defRPr/>
            </a:lvl1pPr>
            <a:lvl2pPr marL="457200" indent="0" rtl="0">
              <a:spcBef>
                <a:spcPts val="0"/>
              </a:spcBef>
              <a:buFont typeface="Calibri"/>
              <a:buNone/>
              <a:defRPr/>
            </a:lvl2pPr>
            <a:lvl3pPr marL="914400" indent="0" rtl="0">
              <a:spcBef>
                <a:spcPts val="0"/>
              </a:spcBef>
              <a:buFont typeface="Calibri"/>
              <a:buNone/>
              <a:defRPr/>
            </a:lvl3pPr>
            <a:lvl4pPr marL="1371600" indent="0" rtl="0">
              <a:spcBef>
                <a:spcPts val="0"/>
              </a:spcBef>
              <a:buFont typeface="Calibri"/>
              <a:buNone/>
              <a:defRPr/>
            </a:lvl4pPr>
            <a:lvl5pPr marL="1828800" indent="0" rtl="0">
              <a:spcBef>
                <a:spcPts val="0"/>
              </a:spcBef>
              <a:buFont typeface="Calibri"/>
              <a:buNone/>
              <a:defRPr/>
            </a:lvl5pPr>
            <a:lvl6pPr marL="2286000" indent="0" rtl="0">
              <a:spcBef>
                <a:spcPts val="0"/>
              </a:spcBef>
              <a:buFont typeface="Calibri"/>
              <a:buNone/>
              <a:defRPr/>
            </a:lvl6pPr>
            <a:lvl7pPr marL="2743200" indent="0" rtl="0">
              <a:spcBef>
                <a:spcPts val="0"/>
              </a:spcBef>
              <a:buFont typeface="Calibri"/>
              <a:buNone/>
              <a:defRPr/>
            </a:lvl7pPr>
            <a:lvl8pPr marL="3200400" indent="0" rtl="0">
              <a:spcBef>
                <a:spcPts val="0"/>
              </a:spcBef>
              <a:buFont typeface="Calibri"/>
              <a:buNone/>
              <a:defRPr/>
            </a:lvl8pPr>
            <a:lvl9pPr marL="3657600" indent="0" rtl="0">
              <a:spcBef>
                <a:spcPts val="0"/>
              </a:spcBef>
              <a:buFont typeface="Calibri"/>
              <a:buNone/>
              <a:defRPr/>
            </a:lvl9pPr>
          </a:lstStyle>
          <a:p>
            <a:endParaRPr/>
          </a:p>
        </p:txBody>
      </p:sp>
      <p:sp>
        <p:nvSpPr>
          <p:cNvPr id="49" name="Shape 49"/>
          <p:cNvSpPr txBox="1">
            <a:spLocks noGrp="1"/>
          </p:cNvSpPr>
          <p:nvPr>
            <p:ph type="body" idx="4"/>
          </p:nvPr>
        </p:nvSpPr>
        <p:spPr>
          <a:xfrm>
            <a:off x="4645025" y="2174875"/>
            <a:ext cx="4041774" cy="3951287"/>
          </a:xfrm>
          <a:prstGeom prst="rect">
            <a:avLst/>
          </a:prstGeom>
          <a:noFill/>
          <a:ln>
            <a:noFill/>
          </a:ln>
        </p:spPr>
        <p:txBody>
          <a:bodyPr lIns="91425" tIns="91425" rIns="91425" bIns="9142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50" name="Shape 50"/>
          <p:cNvSpPr txBox="1">
            <a:spLocks noGrp="1"/>
          </p:cNvSpPr>
          <p:nvPr>
            <p:ph type="dt" idx="10"/>
          </p:nvPr>
        </p:nvSpPr>
        <p:spPr>
          <a:xfrm>
            <a:off x="457200" y="6245225"/>
            <a:ext cx="2133599" cy="476249"/>
          </a:xfrm>
          <a:prstGeom prst="rect">
            <a:avLst/>
          </a:prstGeom>
          <a:noFill/>
          <a:ln>
            <a:noFill/>
          </a:ln>
        </p:spPr>
        <p:txBody>
          <a:bodyPr lIns="91425" tIns="91425" rIns="91425" bIns="91425" anchor="t" anchorCtr="0"/>
          <a:lstStyle>
            <a:lvl1pPr marL="0" marR="0" indent="0" algn="l"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51" name="Shape 51"/>
          <p:cNvSpPr txBox="1">
            <a:spLocks noGrp="1"/>
          </p:cNvSpPr>
          <p:nvPr>
            <p:ph type="ftr" idx="11"/>
          </p:nvPr>
        </p:nvSpPr>
        <p:spPr>
          <a:xfrm>
            <a:off x="3124200" y="6245225"/>
            <a:ext cx="2895600" cy="476249"/>
          </a:xfrm>
          <a:prstGeom prst="rect">
            <a:avLst/>
          </a:prstGeom>
          <a:noFill/>
          <a:ln>
            <a:noFill/>
          </a:ln>
        </p:spPr>
        <p:txBody>
          <a:bodyPr lIns="91425" tIns="91425" rIns="91425" bIns="91425" anchor="t" anchorCtr="0"/>
          <a:lstStyle>
            <a:lvl1pPr marL="0" marR="0" indent="0" algn="ctr"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52" name="Shape 52"/>
          <p:cNvSpPr txBox="1">
            <a:spLocks noGrp="1"/>
          </p:cNvSpPr>
          <p:nvPr>
            <p:ph type="sldNum" idx="12"/>
          </p:nvPr>
        </p:nvSpPr>
        <p:spPr>
          <a:xfrm>
            <a:off x="6553200" y="6245225"/>
            <a:ext cx="2133599" cy="476249"/>
          </a:xfrm>
          <a:prstGeom prst="rect">
            <a:avLst/>
          </a:prstGeom>
          <a:noFill/>
          <a:ln>
            <a:noFill/>
          </a:ln>
        </p:spPr>
        <p:txBody>
          <a:bodyPr lIns="91425" tIns="91425" rIns="91425" bIns="91425" anchor="t" anchorCtr="0">
            <a:noAutofit/>
          </a:bodyPr>
          <a:lstStyle/>
          <a:p>
            <a:pPr marL="0" lvl="0" indent="-88900">
              <a:spcBef>
                <a:spcPts val="0"/>
              </a:spcBef>
              <a:buClr>
                <a:srgbClr val="000000"/>
              </a:buClr>
              <a:buFont typeface="Arial"/>
              <a:buChar char="●"/>
            </a:pPr>
            <a:endParaRPr/>
          </a:p>
          <a:p>
            <a:pPr marL="457200" lvl="1" indent="-88900">
              <a:spcBef>
                <a:spcPts val="0"/>
              </a:spcBef>
              <a:buClr>
                <a:srgbClr val="000000"/>
              </a:buClr>
              <a:buFont typeface="Courier New"/>
              <a:buChar char="o"/>
            </a:pPr>
            <a:endParaRPr/>
          </a:p>
          <a:p>
            <a:pPr marL="914400" lvl="2" indent="-88900">
              <a:spcBef>
                <a:spcPts val="0"/>
              </a:spcBef>
              <a:buClr>
                <a:srgbClr val="000000"/>
              </a:buClr>
              <a:buFont typeface="Wingdings"/>
              <a:buChar char="§"/>
            </a:pPr>
            <a:endParaRPr/>
          </a:p>
          <a:p>
            <a:pPr marL="1371600" lvl="3" indent="-88900">
              <a:spcBef>
                <a:spcPts val="0"/>
              </a:spcBef>
              <a:buClr>
                <a:srgbClr val="000000"/>
              </a:buClr>
              <a:buFont typeface="Arial"/>
              <a:buChar char="●"/>
            </a:pPr>
            <a:endParaRPr/>
          </a:p>
          <a:p>
            <a:pPr marL="1828800" lvl="4" indent="-88900">
              <a:spcBef>
                <a:spcPts val="0"/>
              </a:spcBef>
              <a:buClr>
                <a:srgbClr val="000000"/>
              </a:buClr>
              <a:buFont typeface="Courier New"/>
              <a:buChar char="o"/>
            </a:pPr>
            <a:endParaRPr/>
          </a:p>
          <a:p>
            <a:pPr marL="2286000" lvl="5" indent="-88900">
              <a:spcBef>
                <a:spcPts val="0"/>
              </a:spcBef>
              <a:buClr>
                <a:srgbClr val="000000"/>
              </a:buClr>
              <a:buFont typeface="Wingdings"/>
              <a:buChar char="§"/>
            </a:pPr>
            <a:endParaRPr/>
          </a:p>
          <a:p>
            <a:pPr marL="2743200" lvl="6" indent="-88900">
              <a:spcBef>
                <a:spcPts val="0"/>
              </a:spcBef>
              <a:buClr>
                <a:srgbClr val="000000"/>
              </a:buClr>
              <a:buFont typeface="Arial"/>
              <a:buChar char="●"/>
            </a:pPr>
            <a:endParaRPr/>
          </a:p>
          <a:p>
            <a:pPr marL="3200400" lvl="7" indent="-88900">
              <a:spcBef>
                <a:spcPts val="0"/>
              </a:spcBef>
              <a:buClr>
                <a:srgbClr val="000000"/>
              </a:buClr>
              <a:buFont typeface="Courier New"/>
              <a:buChar char="o"/>
            </a:pPr>
            <a:endParaRPr/>
          </a:p>
          <a:p>
            <a:pPr marL="3657600" lvl="8" indent="-88900">
              <a:spcBef>
                <a:spcPts val="0"/>
              </a:spcBef>
              <a:buClr>
                <a:srgbClr val="000000"/>
              </a:buClr>
              <a:buFont typeface="Wingdings"/>
              <a:buChar char="§"/>
            </a:pPr>
            <a:endParaRPr/>
          </a:p>
        </p:txBody>
      </p:sp>
      <p:pic>
        <p:nvPicPr>
          <p:cNvPr id="53" name="Shape 53"/>
          <p:cNvPicPr preferRelativeResize="0"/>
          <p:nvPr/>
        </p:nvPicPr>
        <p:blipFill rotWithShape="1">
          <a:blip r:embed="rId2">
            <a:alphaModFix/>
          </a:blip>
          <a:srcRect/>
          <a:stretch/>
        </p:blipFill>
        <p:spPr>
          <a:xfrm>
            <a:off x="0" y="304389"/>
            <a:ext cx="2819400" cy="838609"/>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Shape 54"/>
        <p:cNvGrpSpPr/>
        <p:nvPr/>
      </p:nvGrpSpPr>
      <p:grpSpPr>
        <a:xfrm>
          <a:off x="0" y="0"/>
          <a:ext cx="0" cy="0"/>
          <a:chOff x="0" y="0"/>
          <a:chExt cx="0" cy="0"/>
        </a:xfrm>
      </p:grpSpPr>
      <p:sp>
        <p:nvSpPr>
          <p:cNvPr id="55" name="Shape 55"/>
          <p:cNvSpPr txBox="1">
            <a:spLocks noGrp="1"/>
          </p:cNvSpPr>
          <p:nvPr>
            <p:ph type="title"/>
          </p:nvPr>
        </p:nvSpPr>
        <p:spPr>
          <a:xfrm>
            <a:off x="2819400" y="228600"/>
            <a:ext cx="6096000" cy="1143000"/>
          </a:xfrm>
          <a:prstGeom prst="rect">
            <a:avLst/>
          </a:prstGeom>
          <a:noFill/>
          <a:ln>
            <a:noFill/>
          </a:ln>
        </p:spPr>
        <p:txBody>
          <a:bodyPr lIns="91425" tIns="91425" rIns="91425" bIns="91425" anchor="ctr" anchorCtr="0"/>
          <a:lstStyle>
            <a:lvl1pPr algn="ctr" rtl="0">
              <a:spcBef>
                <a:spcPts val="0"/>
              </a:spcBef>
              <a:spcAft>
                <a:spcPts val="0"/>
              </a:spcAft>
              <a:defRPr/>
            </a:lvl1pPr>
            <a:lvl2pPr algn="ctr" rtl="0">
              <a:spcBef>
                <a:spcPts val="0"/>
              </a:spcBef>
              <a:spcAft>
                <a:spcPts val="0"/>
              </a:spcAft>
              <a:defRPr/>
            </a:lvl2pPr>
            <a:lvl3pPr algn="ctr" rtl="0">
              <a:spcBef>
                <a:spcPts val="0"/>
              </a:spcBef>
              <a:spcAft>
                <a:spcPts val="0"/>
              </a:spcAft>
              <a:defRPr/>
            </a:lvl3pPr>
            <a:lvl4pPr algn="ctr" rtl="0">
              <a:spcBef>
                <a:spcPts val="0"/>
              </a:spcBef>
              <a:spcAft>
                <a:spcPts val="0"/>
              </a:spcAft>
              <a:defRPr/>
            </a:lvl4pPr>
            <a:lvl5pPr algn="ctr" rtl="0">
              <a:spcBef>
                <a:spcPts val="0"/>
              </a:spcBef>
              <a:spcAft>
                <a:spcPts val="0"/>
              </a:spcAft>
              <a:defRPr/>
            </a:lvl5pPr>
            <a:lvl6pPr marL="457200" algn="ctr" rtl="0">
              <a:spcBef>
                <a:spcPts val="0"/>
              </a:spcBef>
              <a:spcAft>
                <a:spcPts val="0"/>
              </a:spcAft>
              <a:defRPr/>
            </a:lvl6pPr>
            <a:lvl7pPr marL="914400" algn="ctr" rtl="0">
              <a:spcBef>
                <a:spcPts val="0"/>
              </a:spcBef>
              <a:spcAft>
                <a:spcPts val="0"/>
              </a:spcAft>
              <a:defRPr/>
            </a:lvl7pPr>
            <a:lvl8pPr marL="1371600" algn="ctr" rtl="0">
              <a:spcBef>
                <a:spcPts val="0"/>
              </a:spcBef>
              <a:spcAft>
                <a:spcPts val="0"/>
              </a:spcAft>
              <a:defRPr/>
            </a:lvl8pPr>
            <a:lvl9pPr marL="1828800" algn="ctr" rtl="0">
              <a:spcBef>
                <a:spcPts val="0"/>
              </a:spcBef>
              <a:spcAft>
                <a:spcPts val="0"/>
              </a:spcAft>
              <a:defRPr/>
            </a:lvl9pPr>
          </a:lstStyle>
          <a:p>
            <a:endParaRPr/>
          </a:p>
        </p:txBody>
      </p:sp>
      <p:sp>
        <p:nvSpPr>
          <p:cNvPr id="56" name="Shape 56"/>
          <p:cNvSpPr txBox="1">
            <a:spLocks noGrp="1"/>
          </p:cNvSpPr>
          <p:nvPr>
            <p:ph type="body" idx="1"/>
          </p:nvPr>
        </p:nvSpPr>
        <p:spPr>
          <a:xfrm>
            <a:off x="457200" y="1600200"/>
            <a:ext cx="4038599" cy="4525963"/>
          </a:xfrm>
          <a:prstGeom prst="rect">
            <a:avLst/>
          </a:prstGeom>
          <a:noFill/>
          <a:ln>
            <a:noFill/>
          </a:ln>
        </p:spPr>
        <p:txBody>
          <a:bodyPr lIns="91425" tIns="91425" rIns="91425" bIns="9142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57" name="Shape 57"/>
          <p:cNvSpPr txBox="1">
            <a:spLocks noGrp="1"/>
          </p:cNvSpPr>
          <p:nvPr>
            <p:ph type="body" idx="2"/>
          </p:nvPr>
        </p:nvSpPr>
        <p:spPr>
          <a:xfrm>
            <a:off x="4648200" y="1600200"/>
            <a:ext cx="4038599" cy="4525963"/>
          </a:xfrm>
          <a:prstGeom prst="rect">
            <a:avLst/>
          </a:prstGeom>
          <a:noFill/>
          <a:ln>
            <a:noFill/>
          </a:ln>
        </p:spPr>
        <p:txBody>
          <a:bodyPr lIns="91425" tIns="91425" rIns="91425" bIns="9142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58" name="Shape 58"/>
          <p:cNvSpPr txBox="1">
            <a:spLocks noGrp="1"/>
          </p:cNvSpPr>
          <p:nvPr>
            <p:ph type="dt" idx="10"/>
          </p:nvPr>
        </p:nvSpPr>
        <p:spPr>
          <a:xfrm>
            <a:off x="457200" y="6245225"/>
            <a:ext cx="2133599" cy="476249"/>
          </a:xfrm>
          <a:prstGeom prst="rect">
            <a:avLst/>
          </a:prstGeom>
          <a:noFill/>
          <a:ln>
            <a:noFill/>
          </a:ln>
        </p:spPr>
        <p:txBody>
          <a:bodyPr lIns="91425" tIns="91425" rIns="91425" bIns="91425" anchor="t" anchorCtr="0"/>
          <a:lstStyle>
            <a:lvl1pPr marL="0" marR="0" indent="0" algn="l"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59" name="Shape 59"/>
          <p:cNvSpPr txBox="1">
            <a:spLocks noGrp="1"/>
          </p:cNvSpPr>
          <p:nvPr>
            <p:ph type="ftr" idx="11"/>
          </p:nvPr>
        </p:nvSpPr>
        <p:spPr>
          <a:xfrm>
            <a:off x="3124200" y="6245225"/>
            <a:ext cx="2895600" cy="476249"/>
          </a:xfrm>
          <a:prstGeom prst="rect">
            <a:avLst/>
          </a:prstGeom>
          <a:noFill/>
          <a:ln>
            <a:noFill/>
          </a:ln>
        </p:spPr>
        <p:txBody>
          <a:bodyPr lIns="91425" tIns="91425" rIns="91425" bIns="91425" anchor="t" anchorCtr="0"/>
          <a:lstStyle>
            <a:lvl1pPr marL="0" marR="0" indent="0" algn="ctr"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60" name="Shape 60"/>
          <p:cNvSpPr txBox="1">
            <a:spLocks noGrp="1"/>
          </p:cNvSpPr>
          <p:nvPr>
            <p:ph type="sldNum" idx="12"/>
          </p:nvPr>
        </p:nvSpPr>
        <p:spPr>
          <a:xfrm>
            <a:off x="6553200" y="6245225"/>
            <a:ext cx="2133599" cy="476249"/>
          </a:xfrm>
          <a:prstGeom prst="rect">
            <a:avLst/>
          </a:prstGeom>
          <a:noFill/>
          <a:ln>
            <a:noFill/>
          </a:ln>
        </p:spPr>
        <p:txBody>
          <a:bodyPr lIns="91425" tIns="91425" rIns="91425" bIns="91425" anchor="t" anchorCtr="0">
            <a:noAutofit/>
          </a:bodyPr>
          <a:lstStyle/>
          <a:p>
            <a:pPr marL="0" lvl="0" indent="-88900">
              <a:spcBef>
                <a:spcPts val="0"/>
              </a:spcBef>
              <a:buClr>
                <a:srgbClr val="000000"/>
              </a:buClr>
              <a:buFont typeface="Arial"/>
              <a:buChar char="●"/>
            </a:pPr>
            <a:endParaRPr/>
          </a:p>
          <a:p>
            <a:pPr marL="457200" lvl="1" indent="-88900">
              <a:spcBef>
                <a:spcPts val="0"/>
              </a:spcBef>
              <a:buClr>
                <a:srgbClr val="000000"/>
              </a:buClr>
              <a:buFont typeface="Courier New"/>
              <a:buChar char="o"/>
            </a:pPr>
            <a:endParaRPr/>
          </a:p>
          <a:p>
            <a:pPr marL="914400" lvl="2" indent="-88900">
              <a:spcBef>
                <a:spcPts val="0"/>
              </a:spcBef>
              <a:buClr>
                <a:srgbClr val="000000"/>
              </a:buClr>
              <a:buFont typeface="Wingdings"/>
              <a:buChar char="§"/>
            </a:pPr>
            <a:endParaRPr/>
          </a:p>
          <a:p>
            <a:pPr marL="1371600" lvl="3" indent="-88900">
              <a:spcBef>
                <a:spcPts val="0"/>
              </a:spcBef>
              <a:buClr>
                <a:srgbClr val="000000"/>
              </a:buClr>
              <a:buFont typeface="Arial"/>
              <a:buChar char="●"/>
            </a:pPr>
            <a:endParaRPr/>
          </a:p>
          <a:p>
            <a:pPr marL="1828800" lvl="4" indent="-88900">
              <a:spcBef>
                <a:spcPts val="0"/>
              </a:spcBef>
              <a:buClr>
                <a:srgbClr val="000000"/>
              </a:buClr>
              <a:buFont typeface="Courier New"/>
              <a:buChar char="o"/>
            </a:pPr>
            <a:endParaRPr/>
          </a:p>
          <a:p>
            <a:pPr marL="2286000" lvl="5" indent="-88900">
              <a:spcBef>
                <a:spcPts val="0"/>
              </a:spcBef>
              <a:buClr>
                <a:srgbClr val="000000"/>
              </a:buClr>
              <a:buFont typeface="Wingdings"/>
              <a:buChar char="§"/>
            </a:pPr>
            <a:endParaRPr/>
          </a:p>
          <a:p>
            <a:pPr marL="2743200" lvl="6" indent="-88900">
              <a:spcBef>
                <a:spcPts val="0"/>
              </a:spcBef>
              <a:buClr>
                <a:srgbClr val="000000"/>
              </a:buClr>
              <a:buFont typeface="Arial"/>
              <a:buChar char="●"/>
            </a:pPr>
            <a:endParaRPr/>
          </a:p>
          <a:p>
            <a:pPr marL="3200400" lvl="7" indent="-88900">
              <a:spcBef>
                <a:spcPts val="0"/>
              </a:spcBef>
              <a:buClr>
                <a:srgbClr val="000000"/>
              </a:buClr>
              <a:buFont typeface="Courier New"/>
              <a:buChar char="o"/>
            </a:pPr>
            <a:endParaRPr/>
          </a:p>
          <a:p>
            <a:pPr marL="3657600" lvl="8" indent="-88900">
              <a:spcBef>
                <a:spcPts val="0"/>
              </a:spcBef>
              <a:buClr>
                <a:srgbClr val="000000"/>
              </a:buClr>
              <a:buFont typeface="Wingdings"/>
              <a:buChar char="§"/>
            </a:pPr>
            <a:endParaRPr/>
          </a:p>
        </p:txBody>
      </p:sp>
      <p:pic>
        <p:nvPicPr>
          <p:cNvPr id="61" name="Shape 61"/>
          <p:cNvPicPr preferRelativeResize="0"/>
          <p:nvPr/>
        </p:nvPicPr>
        <p:blipFill rotWithShape="1">
          <a:blip r:embed="rId2">
            <a:alphaModFix/>
          </a:blip>
          <a:srcRect/>
          <a:stretch/>
        </p:blipFill>
        <p:spPr>
          <a:xfrm>
            <a:off x="0" y="304389"/>
            <a:ext cx="2819400" cy="838609"/>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Blank">
    <p:spTree>
      <p:nvGrpSpPr>
        <p:cNvPr id="1" name="Shape 62"/>
        <p:cNvGrpSpPr/>
        <p:nvPr/>
      </p:nvGrpSpPr>
      <p:grpSpPr>
        <a:xfrm>
          <a:off x="0" y="0"/>
          <a:ext cx="0" cy="0"/>
          <a:chOff x="0" y="0"/>
          <a:chExt cx="0" cy="0"/>
        </a:xfrm>
      </p:grpSpPr>
      <p:sp>
        <p:nvSpPr>
          <p:cNvPr id="63" name="Shape 63"/>
          <p:cNvSpPr txBox="1">
            <a:spLocks noGrp="1"/>
          </p:cNvSpPr>
          <p:nvPr>
            <p:ph type="dt" idx="10"/>
          </p:nvPr>
        </p:nvSpPr>
        <p:spPr>
          <a:xfrm>
            <a:off x="457200" y="6245225"/>
            <a:ext cx="2133599" cy="476249"/>
          </a:xfrm>
          <a:prstGeom prst="rect">
            <a:avLst/>
          </a:prstGeom>
          <a:noFill/>
          <a:ln>
            <a:noFill/>
          </a:ln>
        </p:spPr>
        <p:txBody>
          <a:bodyPr lIns="91425" tIns="91425" rIns="91425" bIns="91425" anchor="t" anchorCtr="0"/>
          <a:lstStyle>
            <a:lvl1pPr marL="0" marR="0" indent="0" algn="l"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64" name="Shape 64"/>
          <p:cNvSpPr txBox="1">
            <a:spLocks noGrp="1"/>
          </p:cNvSpPr>
          <p:nvPr>
            <p:ph type="ftr" idx="11"/>
          </p:nvPr>
        </p:nvSpPr>
        <p:spPr>
          <a:xfrm>
            <a:off x="3124200" y="6245225"/>
            <a:ext cx="2895600" cy="476249"/>
          </a:xfrm>
          <a:prstGeom prst="rect">
            <a:avLst/>
          </a:prstGeom>
          <a:noFill/>
          <a:ln>
            <a:noFill/>
          </a:ln>
        </p:spPr>
        <p:txBody>
          <a:bodyPr lIns="91425" tIns="91425" rIns="91425" bIns="91425" anchor="t" anchorCtr="0"/>
          <a:lstStyle>
            <a:lvl1pPr marL="0" marR="0" indent="0" algn="ctr"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65" name="Shape 65"/>
          <p:cNvSpPr txBox="1">
            <a:spLocks noGrp="1"/>
          </p:cNvSpPr>
          <p:nvPr>
            <p:ph type="sldNum" idx="12"/>
          </p:nvPr>
        </p:nvSpPr>
        <p:spPr>
          <a:xfrm>
            <a:off x="6553200" y="6245225"/>
            <a:ext cx="2133599" cy="476249"/>
          </a:xfrm>
          <a:prstGeom prst="rect">
            <a:avLst/>
          </a:prstGeom>
          <a:noFill/>
          <a:ln>
            <a:noFill/>
          </a:ln>
        </p:spPr>
        <p:txBody>
          <a:bodyPr lIns="91425" tIns="91425" rIns="91425" bIns="91425" anchor="t" anchorCtr="0">
            <a:noAutofit/>
          </a:bodyPr>
          <a:lstStyle/>
          <a:p>
            <a:pPr marL="0" lvl="0" indent="-88900">
              <a:spcBef>
                <a:spcPts val="0"/>
              </a:spcBef>
              <a:buClr>
                <a:srgbClr val="000000"/>
              </a:buClr>
              <a:buFont typeface="Arial"/>
              <a:buChar char="●"/>
            </a:pPr>
            <a:endParaRPr/>
          </a:p>
          <a:p>
            <a:pPr marL="457200" lvl="1" indent="-88900">
              <a:spcBef>
                <a:spcPts val="0"/>
              </a:spcBef>
              <a:buClr>
                <a:srgbClr val="000000"/>
              </a:buClr>
              <a:buFont typeface="Courier New"/>
              <a:buChar char="o"/>
            </a:pPr>
            <a:endParaRPr/>
          </a:p>
          <a:p>
            <a:pPr marL="914400" lvl="2" indent="-88900">
              <a:spcBef>
                <a:spcPts val="0"/>
              </a:spcBef>
              <a:buClr>
                <a:srgbClr val="000000"/>
              </a:buClr>
              <a:buFont typeface="Wingdings"/>
              <a:buChar char="§"/>
            </a:pPr>
            <a:endParaRPr/>
          </a:p>
          <a:p>
            <a:pPr marL="1371600" lvl="3" indent="-88900">
              <a:spcBef>
                <a:spcPts val="0"/>
              </a:spcBef>
              <a:buClr>
                <a:srgbClr val="000000"/>
              </a:buClr>
              <a:buFont typeface="Arial"/>
              <a:buChar char="●"/>
            </a:pPr>
            <a:endParaRPr/>
          </a:p>
          <a:p>
            <a:pPr marL="1828800" lvl="4" indent="-88900">
              <a:spcBef>
                <a:spcPts val="0"/>
              </a:spcBef>
              <a:buClr>
                <a:srgbClr val="000000"/>
              </a:buClr>
              <a:buFont typeface="Courier New"/>
              <a:buChar char="o"/>
            </a:pPr>
            <a:endParaRPr/>
          </a:p>
          <a:p>
            <a:pPr marL="2286000" lvl="5" indent="-88900">
              <a:spcBef>
                <a:spcPts val="0"/>
              </a:spcBef>
              <a:buClr>
                <a:srgbClr val="000000"/>
              </a:buClr>
              <a:buFont typeface="Wingdings"/>
              <a:buChar char="§"/>
            </a:pPr>
            <a:endParaRPr/>
          </a:p>
          <a:p>
            <a:pPr marL="2743200" lvl="6" indent="-88900">
              <a:spcBef>
                <a:spcPts val="0"/>
              </a:spcBef>
              <a:buClr>
                <a:srgbClr val="000000"/>
              </a:buClr>
              <a:buFont typeface="Arial"/>
              <a:buChar char="●"/>
            </a:pPr>
            <a:endParaRPr/>
          </a:p>
          <a:p>
            <a:pPr marL="3200400" lvl="7" indent="-88900">
              <a:spcBef>
                <a:spcPts val="0"/>
              </a:spcBef>
              <a:buClr>
                <a:srgbClr val="000000"/>
              </a:buClr>
              <a:buFont typeface="Courier New"/>
              <a:buChar char="o"/>
            </a:pPr>
            <a:endParaRPr/>
          </a:p>
          <a:p>
            <a:pPr marL="3657600" lvl="8" indent="-88900">
              <a:spcBef>
                <a:spcPts val="0"/>
              </a:spcBef>
              <a:buClr>
                <a:srgbClr val="000000"/>
              </a:buClr>
              <a:buFont typeface="Wingdings"/>
              <a:buChar char="§"/>
            </a:pPr>
            <a:endParaRPr/>
          </a:p>
        </p:txBody>
      </p:sp>
      <p:pic>
        <p:nvPicPr>
          <p:cNvPr id="66" name="Shape 66"/>
          <p:cNvPicPr preferRelativeResize="0"/>
          <p:nvPr/>
        </p:nvPicPr>
        <p:blipFill rotWithShape="1">
          <a:blip r:embed="rId2">
            <a:alphaModFix/>
          </a:blip>
          <a:srcRect/>
          <a:stretch/>
        </p:blipFill>
        <p:spPr>
          <a:xfrm>
            <a:off x="0" y="304389"/>
            <a:ext cx="2819400" cy="838609"/>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Title and Body">
    <p:spTree>
      <p:nvGrpSpPr>
        <p:cNvPr id="1" name="Shape 67"/>
        <p:cNvGrpSpPr/>
        <p:nvPr/>
      </p:nvGrpSpPr>
      <p:grpSpPr>
        <a:xfrm>
          <a:off x="0" y="0"/>
          <a:ext cx="0" cy="0"/>
          <a:chOff x="0" y="0"/>
          <a:chExt cx="0" cy="0"/>
        </a:xfrm>
      </p:grpSpPr>
      <p:sp>
        <p:nvSpPr>
          <p:cNvPr id="68" name="Shape 68"/>
          <p:cNvSpPr txBox="1">
            <a:spLocks noGrp="1"/>
          </p:cNvSpPr>
          <p:nvPr>
            <p:ph type="title"/>
          </p:nvPr>
        </p:nvSpPr>
        <p:spPr>
          <a:xfrm>
            <a:off x="457200" y="274637"/>
            <a:ext cx="8229600" cy="1143000"/>
          </a:xfrm>
          <a:prstGeom prst="rect">
            <a:avLst/>
          </a:prstGeom>
          <a:noFill/>
          <a:ln>
            <a:noFill/>
          </a:ln>
        </p:spPr>
        <p:txBody>
          <a:bodyPr lIns="91425" tIns="91425" rIns="91425" bIns="91425" anchor="b"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
        <p:nvSpPr>
          <p:cNvPr id="69" name="Shape 69"/>
          <p:cNvSpPr txBox="1">
            <a:spLocks noGrp="1"/>
          </p:cNvSpPr>
          <p:nvPr>
            <p:ph type="body" idx="1"/>
          </p:nvPr>
        </p:nvSpPr>
        <p:spPr>
          <a:xfrm>
            <a:off x="457200" y="1600200"/>
            <a:ext cx="8229600" cy="4967573"/>
          </a:xfrm>
          <a:prstGeom prst="rect">
            <a:avLst/>
          </a:prstGeom>
          <a:noFill/>
          <a:ln>
            <a:noFill/>
          </a:ln>
        </p:spPr>
        <p:txBody>
          <a:bodyPr lIns="91425" tIns="91425" rIns="91425" bIns="91425" anchor="t" anchorCtr="0"/>
          <a:lstStyle>
            <a:lvl1pPr rtl="0">
              <a:spcBef>
                <a:spcPts val="0"/>
              </a:spcBef>
              <a:defRPr/>
            </a:lvl1pPr>
            <a:lvl2pPr rtl="0">
              <a:spcBef>
                <a:spcPts val="0"/>
              </a:spcBef>
              <a:defRPr/>
            </a:lvl2pPr>
            <a:lvl3pPr rtl="0">
              <a:spcBef>
                <a:spcPts val="0"/>
              </a:spcBef>
              <a:defRPr/>
            </a:lvl3pPr>
            <a:lvl4pPr rtl="0">
              <a:spcBef>
                <a:spcPts val="0"/>
              </a:spcBef>
              <a:defRPr/>
            </a:lvl4pPr>
            <a:lvl5pPr rtl="0">
              <a:spcBef>
                <a:spcPts val="0"/>
              </a:spcBef>
              <a:defRPr/>
            </a:lvl5pPr>
            <a:lvl6pPr rtl="0">
              <a:spcBef>
                <a:spcPts val="0"/>
              </a:spcBef>
              <a:defRPr/>
            </a:lvl6pPr>
            <a:lvl7pPr rtl="0">
              <a:spcBef>
                <a:spcPts val="0"/>
              </a:spcBef>
              <a:defRPr/>
            </a:lvl7pPr>
            <a:lvl8pPr rtl="0">
              <a:spcBef>
                <a:spcPts val="0"/>
              </a:spcBef>
              <a:defRPr/>
            </a:lvl8pPr>
            <a:lvl9pPr rtl="0">
              <a:spcBef>
                <a:spcPts val="0"/>
              </a:spcBef>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
        <p:cNvGrpSpPr/>
        <p:nvPr/>
      </p:nvGrpSpPr>
      <p:grpSpPr>
        <a:xfrm>
          <a:off x="0" y="0"/>
          <a:ext cx="0" cy="0"/>
          <a:chOff x="0" y="0"/>
          <a:chExt cx="0" cy="0"/>
        </a:xfrm>
      </p:grpSpPr>
      <p:sp>
        <p:nvSpPr>
          <p:cNvPr id="9" name="Shape 9"/>
          <p:cNvSpPr txBox="1">
            <a:spLocks noGrp="1"/>
          </p:cNvSpPr>
          <p:nvPr>
            <p:ph type="title"/>
          </p:nvPr>
        </p:nvSpPr>
        <p:spPr>
          <a:xfrm>
            <a:off x="2819400" y="228600"/>
            <a:ext cx="6096000" cy="1143000"/>
          </a:xfrm>
          <a:prstGeom prst="rect">
            <a:avLst/>
          </a:prstGeom>
          <a:noFill/>
          <a:ln>
            <a:noFill/>
          </a:ln>
        </p:spPr>
        <p:txBody>
          <a:bodyPr lIns="91425" tIns="91425" rIns="91425" bIns="91425" anchor="ctr" anchorCtr="0"/>
          <a:lstStyle>
            <a:lvl1pPr marL="0" marR="0" indent="0" algn="ctr" rtl="0">
              <a:spcBef>
                <a:spcPts val="0"/>
              </a:spcBef>
              <a:spcAft>
                <a:spcPts val="0"/>
              </a:spcAft>
              <a:defRPr/>
            </a:lvl1pPr>
            <a:lvl2pPr marL="0" marR="0" indent="0" algn="ctr" rtl="0">
              <a:spcBef>
                <a:spcPts val="0"/>
              </a:spcBef>
              <a:spcAft>
                <a:spcPts val="0"/>
              </a:spcAft>
              <a:defRPr/>
            </a:lvl2pPr>
            <a:lvl3pPr marL="0" marR="0" indent="0" algn="ctr" rtl="0">
              <a:spcBef>
                <a:spcPts val="0"/>
              </a:spcBef>
              <a:spcAft>
                <a:spcPts val="0"/>
              </a:spcAft>
              <a:defRPr/>
            </a:lvl3pPr>
            <a:lvl4pPr marL="0" marR="0" indent="0" algn="ctr" rtl="0">
              <a:spcBef>
                <a:spcPts val="0"/>
              </a:spcBef>
              <a:spcAft>
                <a:spcPts val="0"/>
              </a:spcAft>
              <a:defRPr/>
            </a:lvl4pPr>
            <a:lvl5pPr marL="0" marR="0" indent="0" algn="ctr" rtl="0">
              <a:spcBef>
                <a:spcPts val="0"/>
              </a:spcBef>
              <a:spcAft>
                <a:spcPts val="0"/>
              </a:spcAft>
              <a:defRPr/>
            </a:lvl5pPr>
            <a:lvl6pPr marL="457200" marR="0" indent="0" algn="ctr" rtl="0">
              <a:spcBef>
                <a:spcPts val="0"/>
              </a:spcBef>
              <a:spcAft>
                <a:spcPts val="0"/>
              </a:spcAft>
              <a:defRPr/>
            </a:lvl6pPr>
            <a:lvl7pPr marL="914400" marR="0" indent="0" algn="ctr" rtl="0">
              <a:spcBef>
                <a:spcPts val="0"/>
              </a:spcBef>
              <a:spcAft>
                <a:spcPts val="0"/>
              </a:spcAft>
              <a:defRPr/>
            </a:lvl7pPr>
            <a:lvl8pPr marL="1371600" marR="0" indent="0" algn="ctr" rtl="0">
              <a:spcBef>
                <a:spcPts val="0"/>
              </a:spcBef>
              <a:spcAft>
                <a:spcPts val="0"/>
              </a:spcAft>
              <a:defRPr/>
            </a:lvl8pPr>
            <a:lvl9pPr marL="1828800" marR="0" indent="0" algn="ctr" rtl="0">
              <a:spcBef>
                <a:spcPts val="0"/>
              </a:spcBef>
              <a:spcAft>
                <a:spcPts val="0"/>
              </a:spcAft>
              <a:defRPr/>
            </a:lvl9pPr>
          </a:lstStyle>
          <a:p>
            <a:endParaRPr/>
          </a:p>
        </p:txBody>
      </p:sp>
      <p:sp>
        <p:nvSpPr>
          <p:cNvPr id="10" name="Shape 10"/>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342900" marR="0" indent="-139700" algn="l" rtl="0">
              <a:spcBef>
                <a:spcPts val="640"/>
              </a:spcBef>
              <a:spcAft>
                <a:spcPts val="0"/>
              </a:spcAft>
              <a:buClr>
                <a:schemeClr val="dk1"/>
              </a:buClr>
              <a:buFont typeface="Noto Symbol"/>
              <a:buChar char="➢"/>
              <a:defRPr/>
            </a:lvl1pPr>
            <a:lvl2pPr marL="742950" marR="0" indent="-107950" algn="l" rtl="0">
              <a:spcBef>
                <a:spcPts val="560"/>
              </a:spcBef>
              <a:spcAft>
                <a:spcPts val="0"/>
              </a:spcAft>
              <a:buClr>
                <a:schemeClr val="dk1"/>
              </a:buClr>
              <a:buFont typeface="Noto Symbol"/>
              <a:buChar char="➢"/>
              <a:defRPr/>
            </a:lvl2pPr>
            <a:lvl3pPr marL="1143000" marR="0" indent="-76200" algn="l" rtl="0">
              <a:spcBef>
                <a:spcPts val="480"/>
              </a:spcBef>
              <a:spcAft>
                <a:spcPts val="0"/>
              </a:spcAft>
              <a:buClr>
                <a:schemeClr val="dk1"/>
              </a:buClr>
              <a:buFont typeface="Noto Symbol"/>
              <a:buChar char="➢"/>
              <a:defRPr/>
            </a:lvl3pPr>
            <a:lvl4pPr marL="1600200" marR="0" indent="-101600" algn="l" rtl="0">
              <a:spcBef>
                <a:spcPts val="400"/>
              </a:spcBef>
              <a:spcAft>
                <a:spcPts val="0"/>
              </a:spcAft>
              <a:buClr>
                <a:schemeClr val="dk1"/>
              </a:buClr>
              <a:buFont typeface="Noto Symbol"/>
              <a:buChar char="➢"/>
              <a:defRPr/>
            </a:lvl4pPr>
            <a:lvl5pPr marL="2057400" marR="0" indent="-101600" algn="l" rtl="0">
              <a:spcBef>
                <a:spcPts val="400"/>
              </a:spcBef>
              <a:spcAft>
                <a:spcPts val="0"/>
              </a:spcAft>
              <a:buClr>
                <a:schemeClr val="dk1"/>
              </a:buClr>
              <a:buFont typeface="Noto Symbol"/>
              <a:buChar char="➢"/>
              <a:defRPr/>
            </a:lvl5pPr>
            <a:lvl6pPr marL="2514600" marR="0" indent="-101600" algn="l" rtl="0">
              <a:spcBef>
                <a:spcPts val="400"/>
              </a:spcBef>
              <a:spcAft>
                <a:spcPts val="0"/>
              </a:spcAft>
              <a:buClr>
                <a:schemeClr val="dk1"/>
              </a:buClr>
              <a:buFont typeface="Noto Symbol"/>
              <a:buChar char="➢"/>
              <a:defRPr/>
            </a:lvl6pPr>
            <a:lvl7pPr marL="2971800" marR="0" indent="-101600" algn="l" rtl="0">
              <a:spcBef>
                <a:spcPts val="400"/>
              </a:spcBef>
              <a:spcAft>
                <a:spcPts val="0"/>
              </a:spcAft>
              <a:buClr>
                <a:schemeClr val="dk1"/>
              </a:buClr>
              <a:buFont typeface="Noto Symbol"/>
              <a:buChar char="➢"/>
              <a:defRPr/>
            </a:lvl7pPr>
            <a:lvl8pPr marL="3429000" marR="0" indent="-101600" algn="l" rtl="0">
              <a:spcBef>
                <a:spcPts val="400"/>
              </a:spcBef>
              <a:spcAft>
                <a:spcPts val="0"/>
              </a:spcAft>
              <a:buClr>
                <a:schemeClr val="dk1"/>
              </a:buClr>
              <a:buFont typeface="Noto Symbol"/>
              <a:buChar char="➢"/>
              <a:defRPr/>
            </a:lvl8pPr>
            <a:lvl9pPr marL="3886200" marR="0" indent="-101600" algn="l" rtl="0">
              <a:spcBef>
                <a:spcPts val="400"/>
              </a:spcBef>
              <a:spcAft>
                <a:spcPts val="0"/>
              </a:spcAft>
              <a:buClr>
                <a:schemeClr val="dk1"/>
              </a:buClr>
              <a:buFont typeface="Noto Symbol"/>
              <a:buChar char="➢"/>
              <a:defRPr/>
            </a:lvl9pPr>
          </a:lstStyle>
          <a:p>
            <a:endParaRPr/>
          </a:p>
        </p:txBody>
      </p:sp>
      <p:sp>
        <p:nvSpPr>
          <p:cNvPr id="11" name="Shape 11"/>
          <p:cNvSpPr txBox="1">
            <a:spLocks noGrp="1"/>
          </p:cNvSpPr>
          <p:nvPr>
            <p:ph type="dt" idx="10"/>
          </p:nvPr>
        </p:nvSpPr>
        <p:spPr>
          <a:xfrm>
            <a:off x="457200" y="6245225"/>
            <a:ext cx="2133599" cy="476249"/>
          </a:xfrm>
          <a:prstGeom prst="rect">
            <a:avLst/>
          </a:prstGeom>
          <a:noFill/>
          <a:ln>
            <a:noFill/>
          </a:ln>
        </p:spPr>
        <p:txBody>
          <a:bodyPr lIns="91425" tIns="91425" rIns="91425" bIns="91425" anchor="t" anchorCtr="0"/>
          <a:lstStyle>
            <a:lvl1pPr marL="0" marR="0" indent="0" algn="l"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12" name="Shape 12"/>
          <p:cNvSpPr txBox="1">
            <a:spLocks noGrp="1"/>
          </p:cNvSpPr>
          <p:nvPr>
            <p:ph type="ftr" idx="11"/>
          </p:nvPr>
        </p:nvSpPr>
        <p:spPr>
          <a:xfrm>
            <a:off x="3124200" y="6245225"/>
            <a:ext cx="2895600" cy="476249"/>
          </a:xfrm>
          <a:prstGeom prst="rect">
            <a:avLst/>
          </a:prstGeom>
          <a:noFill/>
          <a:ln>
            <a:noFill/>
          </a:ln>
        </p:spPr>
        <p:txBody>
          <a:bodyPr lIns="91425" tIns="91425" rIns="91425" bIns="91425" anchor="t" anchorCtr="0"/>
          <a:lstStyle>
            <a:lvl1pPr marL="0" marR="0" indent="0" algn="ctr" rtl="0">
              <a:spcBef>
                <a:spcPts val="0"/>
              </a:spcBef>
              <a:defRPr/>
            </a:lvl1pPr>
            <a:lvl2pPr marL="457200" marR="0" indent="0" algn="l" rtl="0">
              <a:spcBef>
                <a:spcPts val="0"/>
              </a:spcBef>
              <a:defRPr/>
            </a:lvl2pPr>
            <a:lvl3pPr marL="914400" marR="0" indent="0" algn="l" rtl="0">
              <a:spcBef>
                <a:spcPts val="0"/>
              </a:spcBef>
              <a:defRPr/>
            </a:lvl3pPr>
            <a:lvl4pPr marL="1371600" marR="0" indent="0" algn="l" rtl="0">
              <a:spcBef>
                <a:spcPts val="0"/>
              </a:spcBef>
              <a:defRPr/>
            </a:lvl4pPr>
            <a:lvl5pPr marL="1828800" marR="0" indent="0" algn="l" rtl="0">
              <a:spcBef>
                <a:spcPts val="0"/>
              </a:spcBef>
              <a:defRPr/>
            </a:lvl5pPr>
            <a:lvl6pPr marL="2286000" marR="0" indent="0" algn="l" rtl="0">
              <a:spcBef>
                <a:spcPts val="0"/>
              </a:spcBef>
              <a:defRPr/>
            </a:lvl6pPr>
            <a:lvl7pPr marL="2743200" marR="0" indent="0" algn="l" rtl="0">
              <a:spcBef>
                <a:spcPts val="0"/>
              </a:spcBef>
              <a:defRPr/>
            </a:lvl7pPr>
            <a:lvl8pPr marL="3200400" marR="0" indent="0" algn="l" rtl="0">
              <a:spcBef>
                <a:spcPts val="0"/>
              </a:spcBef>
              <a:defRPr/>
            </a:lvl8pPr>
            <a:lvl9pPr marL="3657600" marR="0" indent="0" algn="l" rtl="0">
              <a:spcBef>
                <a:spcPts val="0"/>
              </a:spcBef>
              <a:defRPr/>
            </a:lvl9pPr>
          </a:lstStyle>
          <a:p>
            <a:endParaRPr/>
          </a:p>
        </p:txBody>
      </p:sp>
      <p:sp>
        <p:nvSpPr>
          <p:cNvPr id="13" name="Shape 13"/>
          <p:cNvSpPr txBox="1">
            <a:spLocks noGrp="1"/>
          </p:cNvSpPr>
          <p:nvPr>
            <p:ph type="sldNum" idx="12"/>
          </p:nvPr>
        </p:nvSpPr>
        <p:spPr>
          <a:xfrm>
            <a:off x="6553200" y="6245225"/>
            <a:ext cx="2133599" cy="476249"/>
          </a:xfrm>
          <a:prstGeom prst="rect">
            <a:avLst/>
          </a:prstGeom>
          <a:noFill/>
          <a:ln>
            <a:noFill/>
          </a:ln>
        </p:spPr>
        <p:txBody>
          <a:bodyPr lIns="91425" tIns="91425" rIns="91425" bIns="91425" anchor="t" anchorCtr="0">
            <a:noAutofit/>
          </a:bodyPr>
          <a:lstStyle/>
          <a:p>
            <a:pPr marL="0" lvl="0" indent="-88900">
              <a:spcBef>
                <a:spcPts val="0"/>
              </a:spcBef>
              <a:buClr>
                <a:srgbClr val="000000"/>
              </a:buClr>
              <a:buFont typeface="Arial"/>
              <a:buChar char="●"/>
            </a:pPr>
            <a:endParaRPr/>
          </a:p>
          <a:p>
            <a:pPr marL="457200" lvl="1" indent="-88900">
              <a:spcBef>
                <a:spcPts val="0"/>
              </a:spcBef>
              <a:buClr>
                <a:srgbClr val="000000"/>
              </a:buClr>
              <a:buFont typeface="Courier New"/>
              <a:buChar char="o"/>
            </a:pPr>
            <a:endParaRPr/>
          </a:p>
          <a:p>
            <a:pPr marL="914400" lvl="2" indent="-88900">
              <a:spcBef>
                <a:spcPts val="0"/>
              </a:spcBef>
              <a:buClr>
                <a:srgbClr val="000000"/>
              </a:buClr>
              <a:buFont typeface="Wingdings"/>
              <a:buChar char="§"/>
            </a:pPr>
            <a:endParaRPr/>
          </a:p>
          <a:p>
            <a:pPr marL="1371600" lvl="3" indent="-88900">
              <a:spcBef>
                <a:spcPts val="0"/>
              </a:spcBef>
              <a:buClr>
                <a:srgbClr val="000000"/>
              </a:buClr>
              <a:buFont typeface="Arial"/>
              <a:buChar char="●"/>
            </a:pPr>
            <a:endParaRPr/>
          </a:p>
          <a:p>
            <a:pPr marL="1828800" lvl="4" indent="-88900">
              <a:spcBef>
                <a:spcPts val="0"/>
              </a:spcBef>
              <a:buClr>
                <a:srgbClr val="000000"/>
              </a:buClr>
              <a:buFont typeface="Courier New"/>
              <a:buChar char="o"/>
            </a:pPr>
            <a:endParaRPr/>
          </a:p>
          <a:p>
            <a:pPr marL="2286000" lvl="5" indent="-88900">
              <a:spcBef>
                <a:spcPts val="0"/>
              </a:spcBef>
              <a:buClr>
                <a:srgbClr val="000000"/>
              </a:buClr>
              <a:buFont typeface="Wingdings"/>
              <a:buChar char="§"/>
            </a:pPr>
            <a:endParaRPr/>
          </a:p>
          <a:p>
            <a:pPr marL="2743200" lvl="6" indent="-88900">
              <a:spcBef>
                <a:spcPts val="0"/>
              </a:spcBef>
              <a:buClr>
                <a:srgbClr val="000000"/>
              </a:buClr>
              <a:buFont typeface="Arial"/>
              <a:buChar char="●"/>
            </a:pPr>
            <a:endParaRPr/>
          </a:p>
          <a:p>
            <a:pPr marL="3200400" lvl="7" indent="-88900">
              <a:spcBef>
                <a:spcPts val="0"/>
              </a:spcBef>
              <a:buClr>
                <a:srgbClr val="000000"/>
              </a:buClr>
              <a:buFont typeface="Courier New"/>
              <a:buChar char="o"/>
            </a:pPr>
            <a:endParaRPr/>
          </a:p>
          <a:p>
            <a:pPr marL="3657600" lvl="8" indent="-88900">
              <a:spcBef>
                <a:spcPts val="0"/>
              </a:spcBef>
              <a:buClr>
                <a:srgbClr val="000000"/>
              </a:buClr>
              <a:buFont typeface="Wingdings"/>
              <a:buChar char="§"/>
            </a:pPr>
            <a:endParaRPr/>
          </a:p>
        </p:txBody>
      </p:sp>
      <p:cxnSp>
        <p:nvCxnSpPr>
          <p:cNvPr id="14" name="Shape 14"/>
          <p:cNvCxnSpPr/>
          <p:nvPr/>
        </p:nvCxnSpPr>
        <p:spPr>
          <a:xfrm>
            <a:off x="0" y="1447800"/>
            <a:ext cx="9144000" cy="0"/>
          </a:xfrm>
          <a:prstGeom prst="straightConnector1">
            <a:avLst/>
          </a:prstGeom>
          <a:noFill/>
          <a:ln w="76200" cap="flat">
            <a:solidFill>
              <a:schemeClr val="accent1"/>
            </a:solidFill>
            <a:prstDash val="solid"/>
            <a:round/>
            <a:headEnd type="none" w="med" len="med"/>
            <a:tailEnd type="none" w="med" len="med"/>
          </a:ln>
        </p:spPr>
      </p:cxnSp>
      <p:pic>
        <p:nvPicPr>
          <p:cNvPr id="15" name="Shape 15"/>
          <p:cNvPicPr preferRelativeResize="0"/>
          <p:nvPr/>
        </p:nvPicPr>
        <p:blipFill rotWithShape="1">
          <a:blip r:embed="rId10">
            <a:alphaModFix/>
          </a:blip>
          <a:srcRect/>
          <a:stretch/>
        </p:blipFill>
        <p:spPr>
          <a:xfrm>
            <a:off x="0" y="304389"/>
            <a:ext cx="2819400" cy="838609"/>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Lst>
  <p:hf sldNum="0" hdr="0" ftr="0" dt="0"/>
  <p:txStyles>
    <p:title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p:titleStyle>
    <p:body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bodyStyle>
    <p:otherStyle>
      <a:defPPr marR="0" algn="l" rtl="0">
        <a:lnSpc>
          <a:spcPct val="100000"/>
        </a:lnSpc>
        <a:spcBef>
          <a:spcPts val="0"/>
        </a:spcBef>
        <a:spcAft>
          <a:spcPts val="0"/>
        </a:spcAft>
      </a:defPPr>
      <a:lvl1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1pPr>
      <a:lvl2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2pPr>
      <a:lvl3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3pPr>
      <a:lvl4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4pPr>
      <a:lvl5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5pPr>
      <a:lvl6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6pPr>
      <a:lvl7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7pPr>
      <a:lvl8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8pPr>
      <a:lvl9pPr marR="0" algn="l" rtl="0">
        <a:lnSpc>
          <a:spcPct val="100000"/>
        </a:lnSpc>
        <a:spcBef>
          <a:spcPts val="0"/>
        </a:spcBef>
        <a:spcAft>
          <a:spcPts val="0"/>
        </a:spcAft>
        <a:buNone/>
        <a:defRPr sz="1400" b="0" i="0" u="none" strike="noStrike" cap="none" baseline="0">
          <a:solidFill>
            <a:srgbClr val="000000"/>
          </a:solidFill>
          <a:latin typeface="Arial"/>
          <a:ea typeface="Arial"/>
          <a:cs typeface="Arial"/>
          <a:sym typeface="Arial"/>
          <a:rtl val="0"/>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8.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8.xml"/><Relationship Id="rId1" Type="http://schemas.openxmlformats.org/officeDocument/2006/relationships/video" Target="https://www.youtube.com/embed/KjRkhhcRi4U" TargetMode="External"/><Relationship Id="rId5" Type="http://schemas.openxmlformats.org/officeDocument/2006/relationships/image" Target="../media/image11.png"/><Relationship Id="rId4" Type="http://schemas.openxmlformats.org/officeDocument/2006/relationships/hyperlink" Target="https://www.youtube.com/watch?v=KjRkhhcRi4U"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comments" Target="../comments/comment1.xml"/><Relationship Id="rId4" Type="http://schemas.openxmlformats.org/officeDocument/2006/relationships/image" Target="../media/image13.jp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0.xml"/><Relationship Id="rId1" Type="http://schemas.openxmlformats.org/officeDocument/2006/relationships/slideLayout" Target="../slideLayouts/slideLayout8.xml"/><Relationship Id="rId4" Type="http://schemas.openxmlformats.org/officeDocument/2006/relationships/image" Target="../media/image18.jp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1.xml"/><Relationship Id="rId1" Type="http://schemas.openxmlformats.org/officeDocument/2006/relationships/slideLayout" Target="../slideLayouts/slideLayout8.xml"/><Relationship Id="rId5" Type="http://schemas.openxmlformats.org/officeDocument/2006/relationships/image" Target="../media/image21.png"/><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8.xml"/><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0.jpg"/><Relationship Id="rId4" Type="http://schemas.openxmlformats.org/officeDocument/2006/relationships/image" Target="../media/image29.jpg"/></Relationships>
</file>

<file path=ppt/slides/_rels/slide20.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20.xml"/><Relationship Id="rId1" Type="http://schemas.openxmlformats.org/officeDocument/2006/relationships/slideLayout" Target="../slideLayouts/slideLayout8.xml"/><Relationship Id="rId4" Type="http://schemas.openxmlformats.org/officeDocument/2006/relationships/image" Target="../media/image32.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8.xml"/><Relationship Id="rId1" Type="http://schemas.openxmlformats.org/officeDocument/2006/relationships/video" Target="https://www.youtube.com/embed/Fp9k6AbvOBg" TargetMode="External"/><Relationship Id="rId6" Type="http://schemas.openxmlformats.org/officeDocument/2006/relationships/comments" Target="../comments/comment2.xml"/><Relationship Id="rId5" Type="http://schemas.openxmlformats.org/officeDocument/2006/relationships/hyperlink" Target="https://www.youtube.com/watch?v=Fp9k6AbvOBg" TargetMode="External"/><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comments" Target="../comments/comment3.xml"/><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34.gif"/><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Shape 71"/>
          <p:cNvSpPr txBox="1">
            <a:spLocks noGrp="1"/>
          </p:cNvSpPr>
          <p:nvPr>
            <p:ph type="ctrTitle"/>
          </p:nvPr>
        </p:nvSpPr>
        <p:spPr>
          <a:xfrm>
            <a:off x="685800" y="2111123"/>
            <a:ext cx="7772400" cy="1546474"/>
          </a:xfrm>
          <a:prstGeom prst="rect">
            <a:avLst/>
          </a:prstGeom>
          <a:noFill/>
          <a:ln>
            <a:noFill/>
          </a:ln>
        </p:spPr>
        <p:txBody>
          <a:bodyPr lIns="91425" tIns="91425" rIns="91425" bIns="91425" anchor="b" anchorCtr="0">
            <a:noAutofit/>
          </a:bodyPr>
          <a:lstStyle/>
          <a:p>
            <a:pPr marL="0" marR="0" lvl="0" indent="0" algn="r" rtl="0">
              <a:spcBef>
                <a:spcPts val="0"/>
              </a:spcBef>
              <a:spcAft>
                <a:spcPts val="0"/>
              </a:spcAft>
              <a:buClr>
                <a:schemeClr val="dk2"/>
              </a:buClr>
              <a:buSzPct val="25000"/>
              <a:buFont typeface="Calibri"/>
              <a:buNone/>
            </a:pPr>
            <a:r>
              <a:rPr lang="en" sz="5400" b="1" i="0" u="none" strike="noStrike" cap="none" baseline="0">
                <a:solidFill>
                  <a:schemeClr val="dk2"/>
                </a:solidFill>
                <a:latin typeface="Calibri"/>
                <a:ea typeface="Calibri"/>
                <a:cs typeface="Calibri"/>
                <a:sym typeface="Calibri"/>
              </a:rPr>
              <a:t>Ram Pump</a:t>
            </a:r>
          </a:p>
        </p:txBody>
      </p:sp>
      <p:sp>
        <p:nvSpPr>
          <p:cNvPr id="72" name="Shape 72"/>
          <p:cNvSpPr txBox="1">
            <a:spLocks noGrp="1"/>
          </p:cNvSpPr>
          <p:nvPr>
            <p:ph type="subTitle" idx="1"/>
          </p:nvPr>
        </p:nvSpPr>
        <p:spPr>
          <a:xfrm>
            <a:off x="685800" y="3786737"/>
            <a:ext cx="7772400" cy="1046315"/>
          </a:xfrm>
          <a:prstGeom prst="rect">
            <a:avLst/>
          </a:prstGeom>
          <a:noFill/>
          <a:ln>
            <a:noFill/>
          </a:ln>
        </p:spPr>
        <p:txBody>
          <a:bodyPr lIns="91425" tIns="91425" rIns="91425" bIns="91425" anchor="t" anchorCtr="0">
            <a:noAutofit/>
          </a:bodyPr>
          <a:lstStyle/>
          <a:p>
            <a:pPr marL="0" marR="0" lvl="0" indent="0" algn="r" rtl="0">
              <a:spcBef>
                <a:spcPts val="0"/>
              </a:spcBef>
              <a:spcAft>
                <a:spcPts val="0"/>
              </a:spcAft>
              <a:buClr>
                <a:schemeClr val="dk1"/>
              </a:buClr>
              <a:buSzPct val="25000"/>
              <a:buFont typeface="Noto Symbol"/>
              <a:buNone/>
            </a:pPr>
            <a:r>
              <a:rPr lang="en" sz="3200" b="0" i="0" u="none" strike="noStrike" cap="none" baseline="0">
                <a:solidFill>
                  <a:srgbClr val="FFFFFF"/>
                </a:solidFill>
                <a:latin typeface="Calibri"/>
                <a:ea typeface="Calibri"/>
                <a:cs typeface="Calibri"/>
                <a:sym typeface="Calibri"/>
              </a:rPr>
              <a:t>Abby Brown, Annie Ding,</a:t>
            </a:r>
          </a:p>
          <a:p>
            <a:pPr marL="0" marR="0" lvl="0" indent="0" algn="r" rtl="0">
              <a:spcBef>
                <a:spcPts val="0"/>
              </a:spcBef>
              <a:spcAft>
                <a:spcPts val="0"/>
              </a:spcAft>
              <a:buClr>
                <a:schemeClr val="dk1"/>
              </a:buClr>
              <a:buSzPct val="25000"/>
              <a:buFont typeface="Noto Symbol"/>
              <a:buNone/>
            </a:pPr>
            <a:r>
              <a:rPr lang="en" sz="3200" b="0" i="0" u="none" strike="noStrike" cap="none" baseline="0">
                <a:solidFill>
                  <a:srgbClr val="FFFFFF"/>
                </a:solidFill>
                <a:latin typeface="Calibri"/>
                <a:ea typeface="Calibri"/>
                <a:cs typeface="Calibri"/>
                <a:sym typeface="Calibri"/>
              </a:rPr>
              <a:t>Pablo Nistal, </a:t>
            </a:r>
            <a:r>
              <a:rPr lang="en" sz="3200">
                <a:solidFill>
                  <a:srgbClr val="FFFFFF"/>
                </a:solidFill>
                <a:latin typeface="Calibri"/>
                <a:ea typeface="Calibri"/>
                <a:cs typeface="Calibri"/>
                <a:sym typeface="Calibri"/>
              </a:rPr>
              <a:t>Kadamb</a:t>
            </a:r>
            <a:r>
              <a:rPr lang="en" sz="3200" b="0" i="0" u="none" strike="noStrike" cap="none" baseline="0">
                <a:solidFill>
                  <a:srgbClr val="FFFFFF"/>
                </a:solidFill>
                <a:latin typeface="Calibri"/>
                <a:ea typeface="Calibri"/>
                <a:cs typeface="Calibri"/>
                <a:sym typeface="Calibri"/>
              </a:rPr>
              <a:t>ari Suri</a:t>
            </a:r>
          </a:p>
        </p:txBody>
      </p:sp>
    </p:spTree>
  </p:cSld>
  <p:clrMapOvr>
    <a:masterClrMapping/>
  </p:clrMapOvr>
  <p:transition spd="slow">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Shape 77"/>
          <p:cNvSpPr txBox="1">
            <a:spLocks noGrp="1"/>
          </p:cNvSpPr>
          <p:nvPr>
            <p:ph type="title"/>
          </p:nvPr>
        </p:nvSpPr>
        <p:spPr>
          <a:xfrm>
            <a:off x="2362200" y="274637"/>
            <a:ext cx="6324598" cy="1143200"/>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i="0" u="none" strike="noStrike" cap="none" baseline="0">
                <a:solidFill>
                  <a:schemeClr val="dk2"/>
                </a:solidFill>
                <a:latin typeface="Calibri"/>
                <a:ea typeface="Calibri"/>
                <a:cs typeface="Calibri"/>
                <a:sym typeface="Calibri"/>
              </a:rPr>
              <a:t>What is a ram pump?</a:t>
            </a:r>
          </a:p>
        </p:txBody>
      </p:sp>
      <p:sp>
        <p:nvSpPr>
          <p:cNvPr id="78" name="Shape 78"/>
          <p:cNvSpPr txBox="1">
            <a:spLocks noGrp="1"/>
          </p:cNvSpPr>
          <p:nvPr>
            <p:ph type="body" idx="1"/>
          </p:nvPr>
        </p:nvSpPr>
        <p:spPr>
          <a:xfrm>
            <a:off x="3809998" y="1600200"/>
            <a:ext cx="4876875" cy="4967599"/>
          </a:xfrm>
          <a:prstGeom prst="rect">
            <a:avLst/>
          </a:prstGeom>
          <a:noFill/>
          <a:ln>
            <a:noFill/>
          </a:ln>
        </p:spPr>
        <p:txBody>
          <a:bodyPr lIns="91425" tIns="91425" rIns="91425" bIns="91425" anchor="t" anchorCtr="0">
            <a:noAutofit/>
          </a:bodyPr>
          <a:lstStyle/>
          <a:p>
            <a:pPr marL="342900" marR="0" lvl="0" indent="-342900" algn="l" rtl="0">
              <a:spcBef>
                <a:spcPts val="0"/>
              </a:spcBef>
              <a:spcAft>
                <a:spcPts val="0"/>
              </a:spcAft>
              <a:buClr>
                <a:schemeClr val="dk1"/>
              </a:buClr>
              <a:buFont typeface="Noto Symbol"/>
              <a:buNone/>
            </a:pPr>
            <a:endParaRPr sz="3200" b="0" i="0" u="none" strike="noStrike" cap="none" baseline="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Font typeface="Noto Symbol"/>
              <a:buNone/>
            </a:pPr>
            <a:endParaRPr sz="3200" b="0" i="0" u="none" strike="noStrike" cap="none" baseline="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Font typeface="Noto Symbol"/>
              <a:buNone/>
            </a:pPr>
            <a:endParaRPr sz="3200" b="0" i="0" u="none" strike="noStrike" cap="none" baseline="0">
              <a:solidFill>
                <a:schemeClr val="dk1"/>
              </a:solidFill>
              <a:latin typeface="Calibri"/>
              <a:ea typeface="Calibri"/>
              <a:cs typeface="Calibri"/>
              <a:sym typeface="Calibri"/>
            </a:endParaRPr>
          </a:p>
          <a:p>
            <a:pPr marL="457200" marR="0" lvl="0" indent="-419100" algn="l" rtl="0">
              <a:spcBef>
                <a:spcPts val="0"/>
              </a:spcBef>
              <a:spcAft>
                <a:spcPts val="0"/>
              </a:spcAft>
              <a:buClr>
                <a:schemeClr val="dk1"/>
              </a:buClr>
              <a:buSzPct val="100000"/>
              <a:buFont typeface="Arial"/>
              <a:buChar char="+"/>
            </a:pPr>
            <a:r>
              <a:rPr lang="en" sz="3200" b="0" i="0" u="none" strike="noStrike" cap="none" baseline="0">
                <a:solidFill>
                  <a:schemeClr val="dk1"/>
                </a:solidFill>
                <a:latin typeface="Calibri"/>
                <a:ea typeface="Calibri"/>
                <a:cs typeface="Calibri"/>
                <a:sym typeface="Calibri"/>
              </a:rPr>
              <a:t>                           =     ?????</a:t>
            </a:r>
          </a:p>
        </p:txBody>
      </p:sp>
      <p:pic>
        <p:nvPicPr>
          <p:cNvPr id="79" name="Shape 79"/>
          <p:cNvPicPr preferRelativeResize="0"/>
          <p:nvPr/>
        </p:nvPicPr>
        <p:blipFill rotWithShape="1">
          <a:blip r:embed="rId3">
            <a:alphaModFix/>
          </a:blip>
          <a:srcRect/>
          <a:stretch/>
        </p:blipFill>
        <p:spPr>
          <a:xfrm>
            <a:off x="457200" y="1600200"/>
            <a:ext cx="3047999" cy="4967599"/>
          </a:xfrm>
          <a:prstGeom prst="rect">
            <a:avLst/>
          </a:prstGeom>
          <a:noFill/>
          <a:ln>
            <a:noFill/>
          </a:ln>
        </p:spPr>
      </p:pic>
      <p:pic>
        <p:nvPicPr>
          <p:cNvPr id="80" name="Shape 80"/>
          <p:cNvPicPr preferRelativeResize="0"/>
          <p:nvPr/>
        </p:nvPicPr>
        <p:blipFill rotWithShape="1">
          <a:blip r:embed="rId4">
            <a:alphaModFix/>
          </a:blip>
          <a:srcRect/>
          <a:stretch/>
        </p:blipFill>
        <p:spPr>
          <a:xfrm>
            <a:off x="4648200" y="2401786"/>
            <a:ext cx="1649873" cy="417690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Shape 85"/>
          <p:cNvSpPr txBox="1">
            <a:spLocks noGrp="1"/>
          </p:cNvSpPr>
          <p:nvPr>
            <p:ph type="title"/>
          </p:nvPr>
        </p:nvSpPr>
        <p:spPr>
          <a:xfrm>
            <a:off x="3124200" y="274637"/>
            <a:ext cx="5562600" cy="1143200"/>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i="0" u="none" strike="noStrike" cap="none" baseline="0">
                <a:solidFill>
                  <a:schemeClr val="dk2"/>
                </a:solidFill>
                <a:latin typeface="Calibri"/>
                <a:ea typeface="Calibri"/>
                <a:cs typeface="Calibri"/>
                <a:sym typeface="Calibri"/>
              </a:rPr>
              <a:t>Why do we want to use a ram pump?</a:t>
            </a:r>
          </a:p>
        </p:txBody>
      </p:sp>
      <p:pic>
        <p:nvPicPr>
          <p:cNvPr id="86" name="Shape 86"/>
          <p:cNvPicPr preferRelativeResize="0"/>
          <p:nvPr/>
        </p:nvPicPr>
        <p:blipFill rotWithShape="1">
          <a:blip r:embed="rId3">
            <a:alphaModFix/>
          </a:blip>
          <a:srcRect/>
          <a:stretch/>
        </p:blipFill>
        <p:spPr>
          <a:xfrm>
            <a:off x="2660300" y="1888100"/>
            <a:ext cx="3334699" cy="4446267"/>
          </a:xfrm>
          <a:prstGeom prst="rect">
            <a:avLst/>
          </a:prstGeom>
          <a:noFill/>
          <a:ln>
            <a:noFill/>
          </a:ln>
        </p:spPr>
      </p:pic>
      <p:pic>
        <p:nvPicPr>
          <p:cNvPr id="87" name="Shape 87"/>
          <p:cNvPicPr preferRelativeResize="0"/>
          <p:nvPr/>
        </p:nvPicPr>
        <p:blipFill rotWithShape="1">
          <a:blip r:embed="rId4">
            <a:alphaModFix/>
          </a:blip>
          <a:srcRect/>
          <a:stretch/>
        </p:blipFill>
        <p:spPr>
          <a:xfrm>
            <a:off x="1907725" y="1462575"/>
            <a:ext cx="4839899" cy="5395499"/>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Shape 92"/>
          <p:cNvSpPr txBox="1">
            <a:spLocks noGrp="1"/>
          </p:cNvSpPr>
          <p:nvPr>
            <p:ph type="title"/>
          </p:nvPr>
        </p:nvSpPr>
        <p:spPr>
          <a:xfrm>
            <a:off x="1585025" y="274625"/>
            <a:ext cx="7101599" cy="1143299"/>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i="0" u="none" strike="noStrike" cap="none" baseline="0" dirty="0">
                <a:solidFill>
                  <a:schemeClr val="dk2"/>
                </a:solidFill>
                <a:latin typeface="Calibri"/>
                <a:ea typeface="Calibri"/>
                <a:cs typeface="Calibri"/>
                <a:sym typeface="Calibri"/>
              </a:rPr>
              <a:t>Set-up: In the Plant</a:t>
            </a:r>
          </a:p>
        </p:txBody>
      </p:sp>
      <p:sp>
        <p:nvSpPr>
          <p:cNvPr id="93" name="Shape 93"/>
          <p:cNvSpPr/>
          <p:nvPr/>
        </p:nvSpPr>
        <p:spPr>
          <a:xfrm>
            <a:off x="423174" y="3000016"/>
            <a:ext cx="457200" cy="762000"/>
          </a:xfrm>
          <a:prstGeom prst="rect">
            <a:avLst/>
          </a:prstGeom>
          <a:solidFill>
            <a:srgbClr val="5757FF"/>
          </a:solidFill>
          <a:ln w="12700" cap="flat">
            <a:solidFill>
              <a:schemeClr val="dk1"/>
            </a:solidFill>
            <a:prstDash val="solid"/>
            <a:round/>
            <a:headEnd type="none" w="med" len="med"/>
            <a:tailEnd type="none" w="med" len="med"/>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1800" b="0" i="0" u="none" strike="noStrike" cap="none" baseline="0">
              <a:solidFill>
                <a:schemeClr val="dk1"/>
              </a:solidFill>
              <a:latin typeface="Questrial"/>
              <a:ea typeface="Questrial"/>
              <a:cs typeface="Questrial"/>
              <a:sym typeface="Questrial"/>
            </a:endParaRPr>
          </a:p>
        </p:txBody>
      </p:sp>
      <p:sp>
        <p:nvSpPr>
          <p:cNvPr id="94" name="Shape 94"/>
          <p:cNvSpPr/>
          <p:nvPr/>
        </p:nvSpPr>
        <p:spPr>
          <a:xfrm>
            <a:off x="1032774" y="3000016"/>
            <a:ext cx="457200" cy="762000"/>
          </a:xfrm>
          <a:prstGeom prst="rect">
            <a:avLst/>
          </a:prstGeom>
          <a:solidFill>
            <a:srgbClr val="5757FF"/>
          </a:solidFill>
          <a:ln w="12700" cap="flat">
            <a:solidFill>
              <a:schemeClr val="dk1"/>
            </a:solidFill>
            <a:prstDash val="solid"/>
            <a:round/>
            <a:headEnd type="none" w="med" len="med"/>
            <a:tailEnd type="none" w="med" len="med"/>
          </a:ln>
        </p:spPr>
        <p:txBody>
          <a:bodyPr lIns="91425" tIns="45700" rIns="91425" bIns="45700" anchor="ctr" anchorCtr="0">
            <a:noAutofit/>
          </a:bodyPr>
          <a:lstStyle/>
          <a:p>
            <a:pPr marL="0" marR="0" lvl="0" indent="0" algn="l" rtl="0">
              <a:lnSpc>
                <a:spcPct val="100000"/>
              </a:lnSpc>
              <a:spcBef>
                <a:spcPts val="0"/>
              </a:spcBef>
              <a:spcAft>
                <a:spcPts val="0"/>
              </a:spcAft>
              <a:buClr>
                <a:schemeClr val="dk1"/>
              </a:buClr>
              <a:buFont typeface="Calibri"/>
              <a:buNone/>
            </a:pPr>
            <a:endParaRPr sz="1800" b="0" i="0" u="none" strike="noStrike" cap="none" baseline="0">
              <a:solidFill>
                <a:schemeClr val="dk1"/>
              </a:solidFill>
              <a:latin typeface="Questrial"/>
              <a:ea typeface="Questrial"/>
              <a:cs typeface="Questrial"/>
              <a:sym typeface="Questrial"/>
            </a:endParaRPr>
          </a:p>
        </p:txBody>
      </p:sp>
      <p:cxnSp>
        <p:nvCxnSpPr>
          <p:cNvPr id="95" name="Shape 95"/>
          <p:cNvCxnSpPr/>
          <p:nvPr/>
        </p:nvCxnSpPr>
        <p:spPr>
          <a:xfrm>
            <a:off x="880374" y="3762017"/>
            <a:ext cx="152399" cy="0"/>
          </a:xfrm>
          <a:prstGeom prst="straightConnector1">
            <a:avLst/>
          </a:prstGeom>
          <a:solidFill>
            <a:schemeClr val="accent1"/>
          </a:solidFill>
          <a:ln w="19050" cap="flat">
            <a:solidFill>
              <a:schemeClr val="dk2"/>
            </a:solidFill>
            <a:prstDash val="solid"/>
            <a:round/>
            <a:headEnd type="none" w="med" len="med"/>
            <a:tailEnd type="none" w="med" len="med"/>
          </a:ln>
        </p:spPr>
      </p:cxnSp>
      <p:sp>
        <p:nvSpPr>
          <p:cNvPr id="96" name="Shape 96"/>
          <p:cNvSpPr txBox="1"/>
          <p:nvPr/>
        </p:nvSpPr>
        <p:spPr>
          <a:xfrm>
            <a:off x="278924" y="2303875"/>
            <a:ext cx="1363499" cy="708000"/>
          </a:xfrm>
          <a:prstGeom prst="rect">
            <a:avLst/>
          </a:prstGeom>
          <a:noFill/>
          <a:ln>
            <a:noFill/>
          </a:ln>
        </p:spPr>
        <p:txBody>
          <a:bodyPr lIns="91425" tIns="45700" rIns="91425" bIns="45700" anchor="t" anchorCtr="0">
            <a:noAutofit/>
          </a:bodyPr>
          <a:lstStyle/>
          <a:p>
            <a:pPr marL="0" marR="0" lvl="0" indent="0" algn="ctr" rtl="0">
              <a:spcBef>
                <a:spcPts val="0"/>
              </a:spcBef>
              <a:buSzPct val="25000"/>
              <a:buNone/>
            </a:pPr>
            <a:r>
              <a:rPr lang="en" sz="2000" i="0" u="none" strike="noStrike" cap="none" baseline="0" dirty="0">
                <a:solidFill>
                  <a:schemeClr val="dk1"/>
                </a:solidFill>
                <a:latin typeface="Calibri"/>
                <a:ea typeface="Calibri"/>
                <a:cs typeface="Calibri"/>
                <a:sym typeface="Calibri"/>
              </a:rPr>
              <a:t>Storage Tanks</a:t>
            </a:r>
          </a:p>
        </p:txBody>
      </p:sp>
      <p:cxnSp>
        <p:nvCxnSpPr>
          <p:cNvPr id="97" name="Shape 97"/>
          <p:cNvCxnSpPr>
            <a:stCxn id="94" idx="3"/>
          </p:cNvCxnSpPr>
          <p:nvPr/>
        </p:nvCxnSpPr>
        <p:spPr>
          <a:xfrm>
            <a:off x="1489974" y="3381017"/>
            <a:ext cx="1371599" cy="0"/>
          </a:xfrm>
          <a:prstGeom prst="straightConnector1">
            <a:avLst/>
          </a:prstGeom>
          <a:noFill/>
          <a:ln w="38100" cap="flat">
            <a:solidFill>
              <a:srgbClr val="00B0F0"/>
            </a:solidFill>
            <a:prstDash val="solid"/>
            <a:round/>
            <a:headEnd type="none" w="med" len="med"/>
            <a:tailEnd type="stealth" w="lg" len="lg"/>
          </a:ln>
        </p:spPr>
      </p:cxnSp>
      <p:sp>
        <p:nvSpPr>
          <p:cNvPr id="98" name="Shape 98"/>
          <p:cNvSpPr/>
          <p:nvPr/>
        </p:nvSpPr>
        <p:spPr>
          <a:xfrm>
            <a:off x="2175774" y="3000016"/>
            <a:ext cx="3390900" cy="762000"/>
          </a:xfrm>
          <a:prstGeom prst="rect">
            <a:avLst/>
          </a:prstGeom>
          <a:solidFill>
            <a:srgbClr val="7F7F7F"/>
          </a:solidFill>
          <a:ln w="9525" cap="flat">
            <a:solidFill>
              <a:schemeClr val="dk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 sz="1800" b="0" i="0" u="none" strike="noStrike" cap="none" baseline="0">
                <a:solidFill>
                  <a:schemeClr val="lt2"/>
                </a:solidFill>
                <a:latin typeface="Calibri"/>
                <a:ea typeface="Calibri"/>
                <a:cs typeface="Calibri"/>
                <a:sym typeface="Calibri"/>
              </a:rPr>
              <a:t>AguaClara Plant</a:t>
            </a:r>
          </a:p>
        </p:txBody>
      </p:sp>
      <p:cxnSp>
        <p:nvCxnSpPr>
          <p:cNvPr id="99" name="Shape 99"/>
          <p:cNvCxnSpPr>
            <a:stCxn id="98" idx="3"/>
          </p:cNvCxnSpPr>
          <p:nvPr/>
        </p:nvCxnSpPr>
        <p:spPr>
          <a:xfrm>
            <a:off x="5566674" y="3381017"/>
            <a:ext cx="1257300" cy="11700"/>
          </a:xfrm>
          <a:prstGeom prst="straightConnector1">
            <a:avLst/>
          </a:prstGeom>
          <a:noFill/>
          <a:ln w="38100" cap="flat">
            <a:solidFill>
              <a:srgbClr val="00B0F0"/>
            </a:solidFill>
            <a:prstDash val="solid"/>
            <a:round/>
            <a:headEnd type="none" w="med" len="med"/>
            <a:tailEnd type="stealth" w="lg" len="lg"/>
          </a:ln>
        </p:spPr>
      </p:cxnSp>
      <p:cxnSp>
        <p:nvCxnSpPr>
          <p:cNvPr id="100" name="Shape 100"/>
          <p:cNvCxnSpPr/>
          <p:nvPr/>
        </p:nvCxnSpPr>
        <p:spPr>
          <a:xfrm flipH="1">
            <a:off x="5223774" y="3392723"/>
            <a:ext cx="1600199" cy="1236763"/>
          </a:xfrm>
          <a:prstGeom prst="straightConnector1">
            <a:avLst/>
          </a:prstGeom>
          <a:noFill/>
          <a:ln w="19050" cap="flat">
            <a:solidFill>
              <a:srgbClr val="00B0F0"/>
            </a:solidFill>
            <a:prstDash val="solid"/>
            <a:round/>
            <a:headEnd type="none" w="med" len="med"/>
            <a:tailEnd type="stealth" w="lg" len="lg"/>
          </a:ln>
        </p:spPr>
      </p:cxnSp>
      <p:sp>
        <p:nvSpPr>
          <p:cNvPr id="101" name="Shape 101"/>
          <p:cNvSpPr/>
          <p:nvPr/>
        </p:nvSpPr>
        <p:spPr>
          <a:xfrm>
            <a:off x="6823974" y="3028022"/>
            <a:ext cx="2362200" cy="914400"/>
          </a:xfrm>
          <a:prstGeom prst="irregularSeal1">
            <a:avLst/>
          </a:prstGeom>
          <a:solidFill>
            <a:schemeClr val="accent2"/>
          </a:solidFill>
          <a:ln w="25400" cap="flat">
            <a:solidFill>
              <a:srgbClr val="B87703"/>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 sz="1800" b="0" i="0" u="none" strike="noStrike" cap="none" baseline="0">
                <a:solidFill>
                  <a:schemeClr val="lt1"/>
                </a:solidFill>
                <a:latin typeface="Calibri"/>
                <a:ea typeface="Calibri"/>
                <a:cs typeface="Calibri"/>
                <a:sym typeface="Calibri"/>
              </a:rPr>
              <a:t>Distribution</a:t>
            </a:r>
          </a:p>
        </p:txBody>
      </p:sp>
      <p:sp>
        <p:nvSpPr>
          <p:cNvPr id="102" name="Shape 102"/>
          <p:cNvSpPr/>
          <p:nvPr/>
        </p:nvSpPr>
        <p:spPr>
          <a:xfrm>
            <a:off x="3775973" y="4172287"/>
            <a:ext cx="1447800" cy="914400"/>
          </a:xfrm>
          <a:prstGeom prst="roundRect">
            <a:avLst>
              <a:gd name="adj" fmla="val 16667"/>
            </a:avLst>
          </a:prstGeom>
          <a:solidFill>
            <a:schemeClr val="accent4"/>
          </a:solidFill>
          <a:ln w="25400" cap="flat">
            <a:solidFill>
              <a:srgbClr val="7E0001"/>
            </a:solidFill>
            <a:prstDash val="solid"/>
            <a:round/>
            <a:headEnd type="none" w="med" len="med"/>
            <a:tailEnd type="none" w="med" len="med"/>
          </a:ln>
        </p:spPr>
        <p:txBody>
          <a:bodyPr lIns="91425" tIns="45700" rIns="91425" bIns="45700" anchor="ctr" anchorCtr="0">
            <a:noAutofit/>
          </a:bodyPr>
          <a:lstStyle/>
          <a:p>
            <a:pPr marL="0" marR="0" lvl="0" indent="0" algn="ctr" rtl="0">
              <a:spcBef>
                <a:spcPts val="0"/>
              </a:spcBef>
              <a:buSzPct val="25000"/>
              <a:buNone/>
            </a:pPr>
            <a:r>
              <a:rPr lang="en" sz="1800" b="0" i="0" u="none" strike="noStrike" cap="none" baseline="0">
                <a:solidFill>
                  <a:schemeClr val="lt1"/>
                </a:solidFill>
                <a:latin typeface="Calibri"/>
                <a:ea typeface="Calibri"/>
                <a:cs typeface="Calibri"/>
                <a:sym typeface="Calibri"/>
              </a:rPr>
              <a:t>Ram Pump</a:t>
            </a:r>
          </a:p>
        </p:txBody>
      </p:sp>
      <p:cxnSp>
        <p:nvCxnSpPr>
          <p:cNvPr id="103" name="Shape 103"/>
          <p:cNvCxnSpPr>
            <a:stCxn id="102" idx="1"/>
          </p:cNvCxnSpPr>
          <p:nvPr/>
        </p:nvCxnSpPr>
        <p:spPr>
          <a:xfrm rot="10800000">
            <a:off x="956573" y="3761887"/>
            <a:ext cx="2819400" cy="867600"/>
          </a:xfrm>
          <a:prstGeom prst="straightConnector1">
            <a:avLst/>
          </a:prstGeom>
          <a:noFill/>
          <a:ln w="19050" cap="flat">
            <a:solidFill>
              <a:srgbClr val="00B0F0"/>
            </a:solidFill>
            <a:prstDash val="solid"/>
            <a:round/>
            <a:headEnd type="none" w="med" len="med"/>
            <a:tailEnd type="stealth" w="lg" len="lg"/>
          </a:ln>
        </p:spPr>
      </p:cxnSp>
      <p:cxnSp>
        <p:nvCxnSpPr>
          <p:cNvPr id="104" name="Shape 104"/>
          <p:cNvCxnSpPr>
            <a:stCxn id="102" idx="3"/>
            <a:endCxn id="101" idx="2"/>
          </p:cNvCxnSpPr>
          <p:nvPr/>
        </p:nvCxnSpPr>
        <p:spPr>
          <a:xfrm rot="10800000" flipH="1">
            <a:off x="5223773" y="3942487"/>
            <a:ext cx="2528100" cy="687000"/>
          </a:xfrm>
          <a:prstGeom prst="straightConnector1">
            <a:avLst/>
          </a:prstGeom>
          <a:noFill/>
          <a:ln w="9525" cap="flat">
            <a:solidFill>
              <a:srgbClr val="00B0F0"/>
            </a:solidFill>
            <a:prstDash val="solid"/>
            <a:round/>
            <a:headEnd type="none" w="med" len="med"/>
            <a:tailEnd type="stealth" w="lg" len="lg"/>
          </a:ln>
        </p:spPr>
      </p:cxnSp>
      <p:sp>
        <p:nvSpPr>
          <p:cNvPr id="105" name="Shape 105"/>
          <p:cNvSpPr txBox="1"/>
          <p:nvPr/>
        </p:nvSpPr>
        <p:spPr>
          <a:xfrm>
            <a:off x="6023873" y="4444822"/>
            <a:ext cx="2281927" cy="369332"/>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 sz="1800" b="0" i="0" u="none" strike="noStrike" cap="none" baseline="0" dirty="0" smtClean="0">
                <a:solidFill>
                  <a:schemeClr val="dk1"/>
                </a:solidFill>
                <a:latin typeface="Calibri"/>
                <a:ea typeface="Calibri"/>
                <a:cs typeface="Calibri"/>
                <a:sym typeface="Calibri"/>
              </a:rPr>
              <a:t>Wastewater</a:t>
            </a:r>
            <a:endParaRPr lang="en" sz="1800" b="0" i="0" u="none" strike="noStrike" cap="none" baseline="0" dirty="0">
              <a:solidFill>
                <a:schemeClr val="dk1"/>
              </a:solidFill>
              <a:latin typeface="Calibri"/>
              <a:ea typeface="Calibri"/>
              <a:cs typeface="Calibri"/>
              <a:sym typeface="Calibri"/>
            </a:endParaRPr>
          </a:p>
        </p:txBody>
      </p:sp>
      <p:sp>
        <p:nvSpPr>
          <p:cNvPr id="106" name="Shape 106"/>
          <p:cNvSpPr txBox="1"/>
          <p:nvPr/>
        </p:nvSpPr>
        <p:spPr>
          <a:xfrm>
            <a:off x="1492432" y="4348023"/>
            <a:ext cx="1562479" cy="369332"/>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 sz="1800" b="0" i="0" u="none" strike="noStrike" cap="none" baseline="0">
                <a:solidFill>
                  <a:schemeClr val="dk1"/>
                </a:solidFill>
                <a:latin typeface="Calibri"/>
                <a:ea typeface="Calibri"/>
                <a:cs typeface="Calibri"/>
                <a:sym typeface="Calibri"/>
              </a:rPr>
              <a:t>Pumped water</a:t>
            </a:r>
          </a:p>
        </p:txBody>
      </p:sp>
      <p:sp>
        <p:nvSpPr>
          <p:cNvPr id="107" name="Shape 107"/>
          <p:cNvSpPr txBox="1"/>
          <p:nvPr/>
        </p:nvSpPr>
        <p:spPr>
          <a:xfrm>
            <a:off x="5608848" y="3000025"/>
            <a:ext cx="1123500" cy="369299"/>
          </a:xfrm>
          <a:prstGeom prst="rect">
            <a:avLst/>
          </a:prstGeom>
          <a:noFill/>
          <a:ln>
            <a:noFill/>
          </a:ln>
        </p:spPr>
        <p:txBody>
          <a:bodyPr lIns="91425" tIns="45700" rIns="91425" bIns="45700" anchor="t" anchorCtr="0">
            <a:noAutofit/>
          </a:bodyPr>
          <a:lstStyle/>
          <a:p>
            <a:pPr marL="0" marR="0" lvl="0" indent="0" algn="l" rtl="0">
              <a:spcBef>
                <a:spcPts val="0"/>
              </a:spcBef>
              <a:buSzPct val="25000"/>
              <a:buNone/>
            </a:pPr>
            <a:r>
              <a:rPr lang="en" sz="1800" b="0" i="0" u="none" strike="noStrike" cap="none" baseline="0">
                <a:solidFill>
                  <a:schemeClr val="dk1"/>
                </a:solidFill>
                <a:latin typeface="Calibri"/>
                <a:ea typeface="Calibri"/>
                <a:cs typeface="Calibri"/>
                <a:sym typeface="Calibri"/>
              </a:rPr>
              <a:t>Effluent</a:t>
            </a:r>
          </a:p>
        </p:txBody>
      </p:sp>
    </p:spTree>
  </p:cSld>
  <p:clrMapOvr>
    <a:masterClrMapping/>
  </p:clrMapOvr>
  <p:transition spd="slow">
    <p:cu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0"/>
        <p:cNvGrpSpPr/>
        <p:nvPr/>
      </p:nvGrpSpPr>
      <p:grpSpPr>
        <a:xfrm>
          <a:off x="0" y="0"/>
          <a:ext cx="0" cy="0"/>
          <a:chOff x="0" y="0"/>
          <a:chExt cx="0" cy="0"/>
        </a:xfrm>
      </p:grpSpPr>
      <p:sp>
        <p:nvSpPr>
          <p:cNvPr id="52" name="Shape 52"/>
          <p:cNvSpPr txBox="1">
            <a:spLocks noGrp="1"/>
          </p:cNvSpPr>
          <p:nvPr>
            <p:ph type="body" idx="1"/>
          </p:nvPr>
        </p:nvSpPr>
        <p:spPr>
          <a:xfrm>
            <a:off x="457200" y="1600201"/>
            <a:ext cx="8229600" cy="4967599"/>
          </a:xfrm>
          <a:prstGeom prst="rect">
            <a:avLst/>
          </a:prstGeom>
        </p:spPr>
        <p:txBody>
          <a:bodyPr lIns="91425" tIns="91425" rIns="91425" bIns="91425" anchor="t" anchorCtr="0">
            <a:noAutofit/>
          </a:bodyPr>
          <a:lstStyle/>
          <a:p>
            <a:pPr>
              <a:spcBef>
                <a:spcPts val="0"/>
              </a:spcBef>
              <a:buNone/>
            </a:pPr>
            <a:r>
              <a:rPr lang="en-US" sz="3200" dirty="0" smtClean="0">
                <a:latin typeface="Calibri" pitchFamily="34" charset="0"/>
                <a:hlinkClick r:id="rId4"/>
              </a:rPr>
              <a:t>Honduras Video</a:t>
            </a:r>
            <a:endParaRPr sz="3200" dirty="0">
              <a:latin typeface="Calibri" pitchFamily="34" charset="0"/>
            </a:endParaRPr>
          </a:p>
        </p:txBody>
      </p:sp>
      <p:sp>
        <p:nvSpPr>
          <p:cNvPr id="6" name="Shape 92"/>
          <p:cNvSpPr txBox="1">
            <a:spLocks noGrp="1"/>
          </p:cNvSpPr>
          <p:nvPr>
            <p:ph type="title"/>
          </p:nvPr>
        </p:nvSpPr>
        <p:spPr>
          <a:xfrm>
            <a:off x="1219200" y="304800"/>
            <a:ext cx="7772400" cy="1143000"/>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i="0" u="none" strike="noStrike" cap="none" baseline="0" dirty="0">
                <a:solidFill>
                  <a:schemeClr val="dk2"/>
                </a:solidFill>
                <a:latin typeface="Calibri"/>
                <a:ea typeface="Calibri"/>
                <a:cs typeface="Calibri"/>
                <a:sym typeface="Calibri"/>
              </a:rPr>
              <a:t>Set-up: In the Plant</a:t>
            </a:r>
          </a:p>
        </p:txBody>
      </p:sp>
      <p:pic>
        <p:nvPicPr>
          <p:cNvPr id="2" name="KjRkhhcRi4U"/>
          <p:cNvPicPr>
            <a:picLocks noRot="1" noChangeAspect="1"/>
          </p:cNvPicPr>
          <p:nvPr>
            <a:videoFile r:link="rId1"/>
          </p:nvPr>
        </p:nvPicPr>
        <p:blipFill>
          <a:blip r:embed="rId5"/>
          <a:stretch>
            <a:fillRect/>
          </a:stretch>
        </p:blipFill>
        <p:spPr>
          <a:xfrm>
            <a:off x="762000" y="2133600"/>
            <a:ext cx="7509934" cy="4224338"/>
          </a:xfrm>
          <a:prstGeom prst="rect">
            <a:avLst/>
          </a:prstGeom>
        </p:spPr>
      </p:pic>
    </p:spTree>
    <p:extLst>
      <p:ext uri="{BB962C8B-B14F-4D97-AF65-F5344CB8AC3E}">
        <p14:creationId xmlns:p14="http://schemas.microsoft.com/office/powerpoint/2010/main" val="4261727197"/>
      </p:ext>
    </p:extLst>
  </p:cSld>
  <p:clrMapOvr>
    <a:masterClrMapping/>
  </p:clrMapOvr>
  <p:transition spd="slow">
    <p:cu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8"/>
        <p:cNvGrpSpPr/>
        <p:nvPr/>
      </p:nvGrpSpPr>
      <p:grpSpPr>
        <a:xfrm>
          <a:off x="0" y="0"/>
          <a:ext cx="0" cy="0"/>
          <a:chOff x="0" y="0"/>
          <a:chExt cx="0" cy="0"/>
        </a:xfrm>
      </p:grpSpPr>
      <p:sp>
        <p:nvSpPr>
          <p:cNvPr id="119" name="Shape 119"/>
          <p:cNvSpPr txBox="1">
            <a:spLocks noGrp="1"/>
          </p:cNvSpPr>
          <p:nvPr>
            <p:ph type="title"/>
          </p:nvPr>
        </p:nvSpPr>
        <p:spPr>
          <a:xfrm>
            <a:off x="1143000" y="274637"/>
            <a:ext cx="7543800" cy="1143200"/>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i="0" u="none" strike="noStrike" cap="none" baseline="0" dirty="0">
                <a:solidFill>
                  <a:schemeClr val="dk2"/>
                </a:solidFill>
                <a:latin typeface="Calibri"/>
                <a:ea typeface="Calibri"/>
                <a:cs typeface="Calibri"/>
                <a:sym typeface="Calibri"/>
              </a:rPr>
              <a:t>Set-up: In the Lab</a:t>
            </a:r>
          </a:p>
        </p:txBody>
      </p:sp>
      <p:pic>
        <p:nvPicPr>
          <p:cNvPr id="120" name="Shape 120"/>
          <p:cNvPicPr preferRelativeResize="0"/>
          <p:nvPr/>
        </p:nvPicPr>
        <p:blipFill>
          <a:blip r:embed="rId3">
            <a:extLst>
              <a:ext uri="{28A0092B-C50C-407E-A947-70E740481C1C}">
                <a14:useLocalDpi xmlns:a14="http://schemas.microsoft.com/office/drawing/2010/main" val="0"/>
              </a:ext>
            </a:extLst>
          </a:blip>
          <a:stretch>
            <a:fillRect/>
          </a:stretch>
        </p:blipFill>
        <p:spPr>
          <a:xfrm>
            <a:off x="685375" y="1500454"/>
            <a:ext cx="3982473" cy="5309963"/>
          </a:xfrm>
          <a:prstGeom prst="rect">
            <a:avLst/>
          </a:prstGeom>
          <a:noFill/>
          <a:ln>
            <a:noFill/>
          </a:ln>
        </p:spPr>
      </p:pic>
      <p:pic>
        <p:nvPicPr>
          <p:cNvPr id="121" name="Shape 121"/>
          <p:cNvPicPr preferRelativeResize="0"/>
          <p:nvPr/>
        </p:nvPicPr>
        <p:blipFill>
          <a:blip r:embed="rId4">
            <a:alphaModFix/>
          </a:blip>
          <a:stretch>
            <a:fillRect/>
          </a:stretch>
        </p:blipFill>
        <p:spPr>
          <a:xfrm>
            <a:off x="4785727" y="1500450"/>
            <a:ext cx="3860765" cy="5309974"/>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Shape 126"/>
          <p:cNvSpPr txBox="1">
            <a:spLocks noGrp="1"/>
          </p:cNvSpPr>
          <p:nvPr>
            <p:ph type="title"/>
          </p:nvPr>
        </p:nvSpPr>
        <p:spPr>
          <a:xfrm>
            <a:off x="457200" y="274637"/>
            <a:ext cx="8229600" cy="1143200"/>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i="0" u="none" strike="noStrike" cap="none" baseline="0">
                <a:solidFill>
                  <a:schemeClr val="dk2"/>
                </a:solidFill>
                <a:latin typeface="Calibri"/>
                <a:ea typeface="Calibri"/>
                <a:cs typeface="Calibri"/>
                <a:sym typeface="Calibri"/>
              </a:rPr>
              <a:t>Drive Pipe</a:t>
            </a:r>
          </a:p>
        </p:txBody>
      </p:sp>
      <p:sp>
        <p:nvSpPr>
          <p:cNvPr id="127" name="Shape 127"/>
          <p:cNvSpPr txBox="1">
            <a:spLocks noGrp="1"/>
          </p:cNvSpPr>
          <p:nvPr>
            <p:ph type="body" idx="1"/>
          </p:nvPr>
        </p:nvSpPr>
        <p:spPr>
          <a:xfrm>
            <a:off x="457200" y="1600200"/>
            <a:ext cx="3261899" cy="4967599"/>
          </a:xfrm>
          <a:prstGeom prst="rect">
            <a:avLst/>
          </a:prstGeom>
          <a:noFill/>
          <a:ln>
            <a:noFill/>
          </a:ln>
        </p:spPr>
        <p:txBody>
          <a:bodyPr lIns="91425" tIns="91425" rIns="91425" bIns="91425" anchor="t" anchorCtr="0">
            <a:noAutofit/>
          </a:bodyPr>
          <a:lstStyle/>
          <a:p>
            <a:pPr marL="342900" marR="0" lvl="0" indent="-342900" algn="l" rtl="0">
              <a:spcBef>
                <a:spcPts val="0"/>
              </a:spcBef>
              <a:spcAft>
                <a:spcPts val="0"/>
              </a:spcAft>
              <a:buClr>
                <a:schemeClr val="dk1"/>
              </a:buClr>
              <a:buSzPct val="25000"/>
              <a:buFont typeface="Noto Symbol"/>
              <a:buNone/>
            </a:pPr>
            <a:r>
              <a:rPr lang="en" sz="3200" b="0" i="0" u="none" strike="noStrike" cap="none" baseline="0" dirty="0">
                <a:solidFill>
                  <a:schemeClr val="dk1"/>
                </a:solidFill>
                <a:latin typeface="Calibri"/>
                <a:ea typeface="Calibri"/>
                <a:cs typeface="Calibri"/>
                <a:sym typeface="Calibri"/>
              </a:rPr>
              <a:t>Shorter distance between components</a:t>
            </a:r>
          </a:p>
          <a:p>
            <a:pPr marL="342900" marR="0" lvl="0" indent="-342900" algn="l" rtl="0">
              <a:spcBef>
                <a:spcPts val="0"/>
              </a:spcBef>
              <a:spcAft>
                <a:spcPts val="0"/>
              </a:spcAft>
              <a:buClr>
                <a:schemeClr val="dk1"/>
              </a:buClr>
              <a:buFont typeface="Noto Symbol"/>
              <a:buNone/>
            </a:pPr>
            <a:endParaRPr sz="3200" b="0" i="0" u="none" strike="noStrike" cap="none" baseline="0" dirty="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SzPct val="25000"/>
              <a:buFont typeface="Noto Symbol"/>
              <a:buNone/>
            </a:pPr>
            <a:r>
              <a:rPr lang="en" sz="3200" b="0" i="0" u="none" strike="noStrike" cap="none" baseline="0" dirty="0">
                <a:solidFill>
                  <a:schemeClr val="dk1"/>
                </a:solidFill>
                <a:latin typeface="Calibri"/>
                <a:ea typeface="Calibri"/>
                <a:cs typeface="Calibri"/>
                <a:sym typeface="Calibri"/>
              </a:rPr>
              <a:t>Longer distance</a:t>
            </a:r>
            <a:r>
              <a:rPr lang="en" dirty="0"/>
              <a:t> </a:t>
            </a:r>
            <a:r>
              <a:rPr lang="en" sz="3200" b="0" i="0" u="none" strike="noStrike" cap="none" baseline="0" dirty="0">
                <a:solidFill>
                  <a:schemeClr val="dk1"/>
                </a:solidFill>
                <a:latin typeface="Calibri"/>
                <a:ea typeface="Calibri"/>
                <a:cs typeface="Calibri"/>
                <a:sym typeface="Calibri"/>
              </a:rPr>
              <a:t>between components</a:t>
            </a:r>
          </a:p>
        </p:txBody>
      </p:sp>
      <p:pic>
        <p:nvPicPr>
          <p:cNvPr id="128" name="Shape 128"/>
          <p:cNvPicPr preferRelativeResize="0"/>
          <p:nvPr/>
        </p:nvPicPr>
        <p:blipFill rotWithShape="1">
          <a:blip r:embed="rId3">
            <a:alphaModFix/>
          </a:blip>
          <a:srcRect/>
          <a:stretch/>
        </p:blipFill>
        <p:spPr>
          <a:xfrm>
            <a:off x="3719200" y="1600200"/>
            <a:ext cx="5424900" cy="496770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Shape 133"/>
          <p:cNvSpPr txBox="1">
            <a:spLocks noGrp="1"/>
          </p:cNvSpPr>
          <p:nvPr>
            <p:ph type="title"/>
          </p:nvPr>
        </p:nvSpPr>
        <p:spPr>
          <a:xfrm>
            <a:off x="457200" y="274637"/>
            <a:ext cx="8229600" cy="1143200"/>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i="0" u="none" strike="noStrike" cap="none" baseline="0">
                <a:solidFill>
                  <a:schemeClr val="dk2"/>
                </a:solidFill>
                <a:latin typeface="Calibri"/>
                <a:ea typeface="Calibri"/>
                <a:cs typeface="Calibri"/>
                <a:sym typeface="Calibri"/>
              </a:rPr>
              <a:t>Waste Valve</a:t>
            </a:r>
          </a:p>
        </p:txBody>
      </p:sp>
      <p:sp>
        <p:nvSpPr>
          <p:cNvPr id="134" name="Shape 134"/>
          <p:cNvSpPr txBox="1">
            <a:spLocks noGrp="1"/>
          </p:cNvSpPr>
          <p:nvPr>
            <p:ph type="body" idx="1"/>
          </p:nvPr>
        </p:nvSpPr>
        <p:spPr>
          <a:xfrm>
            <a:off x="457200" y="1600200"/>
            <a:ext cx="8229600" cy="4967599"/>
          </a:xfrm>
          <a:prstGeom prst="rect">
            <a:avLst/>
          </a:prstGeom>
          <a:noFill/>
          <a:ln>
            <a:noFill/>
          </a:ln>
        </p:spPr>
        <p:txBody>
          <a:bodyPr lIns="91425" tIns="91425" rIns="91425" bIns="91425" anchor="t" anchorCtr="0">
            <a:noAutofit/>
          </a:bodyPr>
          <a:lstStyle/>
          <a:p>
            <a:pPr marL="342900" marR="0" lvl="0" indent="-342900" algn="l" rtl="0">
              <a:spcBef>
                <a:spcPts val="0"/>
              </a:spcBef>
              <a:spcAft>
                <a:spcPts val="0"/>
              </a:spcAft>
              <a:buClr>
                <a:schemeClr val="dk1"/>
              </a:buClr>
              <a:buFont typeface="Noto Symbol"/>
              <a:buNone/>
            </a:pPr>
            <a:endParaRPr sz="320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Font typeface="Noto Symbol"/>
              <a:buNone/>
            </a:pPr>
            <a:endParaRPr sz="320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Font typeface="Noto Symbol"/>
              <a:buNone/>
            </a:pPr>
            <a:endParaRPr sz="320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Font typeface="Noto Symbol"/>
              <a:buNone/>
            </a:pPr>
            <a:endParaRPr sz="320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SzPct val="25000"/>
              <a:buFont typeface="Noto Symbol"/>
              <a:buNone/>
            </a:pPr>
            <a:r>
              <a:rPr lang="en" sz="3200" b="0" i="0" u="none" strike="noStrike" cap="none" baseline="0">
                <a:solidFill>
                  <a:schemeClr val="dk1"/>
                </a:solidFill>
                <a:latin typeface="Calibri"/>
                <a:ea typeface="Calibri"/>
                <a:cs typeface="Calibri"/>
                <a:sym typeface="Calibri"/>
              </a:rPr>
              <a:t>1” vs ¾” </a:t>
            </a:r>
            <a:r>
              <a:rPr lang="en" sz="3200">
                <a:solidFill>
                  <a:schemeClr val="dk1"/>
                </a:solidFill>
                <a:latin typeface="Calibri"/>
                <a:ea typeface="Calibri"/>
                <a:cs typeface="Calibri"/>
                <a:sym typeface="Calibri"/>
              </a:rPr>
              <a:t>Brass</a:t>
            </a:r>
          </a:p>
        </p:txBody>
      </p:sp>
      <p:pic>
        <p:nvPicPr>
          <p:cNvPr id="135" name="Shape 135"/>
          <p:cNvPicPr preferRelativeResize="0"/>
          <p:nvPr/>
        </p:nvPicPr>
        <p:blipFill rotWithShape="1">
          <a:blip r:embed="rId3">
            <a:alphaModFix/>
          </a:blip>
          <a:srcRect/>
          <a:stretch/>
        </p:blipFill>
        <p:spPr>
          <a:xfrm>
            <a:off x="3281200" y="1516075"/>
            <a:ext cx="5690400" cy="531120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Shape 140"/>
          <p:cNvSpPr txBox="1">
            <a:spLocks noGrp="1"/>
          </p:cNvSpPr>
          <p:nvPr>
            <p:ph type="title"/>
          </p:nvPr>
        </p:nvSpPr>
        <p:spPr>
          <a:xfrm>
            <a:off x="457200" y="274637"/>
            <a:ext cx="8229600" cy="1143200"/>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i="0" u="none" strike="noStrike" cap="none" baseline="0">
                <a:solidFill>
                  <a:schemeClr val="dk2"/>
                </a:solidFill>
                <a:latin typeface="Calibri"/>
                <a:ea typeface="Calibri"/>
                <a:cs typeface="Calibri"/>
                <a:sym typeface="Calibri"/>
              </a:rPr>
              <a:t>Air Chamber</a:t>
            </a:r>
          </a:p>
        </p:txBody>
      </p:sp>
      <p:sp>
        <p:nvSpPr>
          <p:cNvPr id="141" name="Shape 141"/>
          <p:cNvSpPr txBox="1">
            <a:spLocks noGrp="1"/>
          </p:cNvSpPr>
          <p:nvPr>
            <p:ph type="body" idx="1"/>
          </p:nvPr>
        </p:nvSpPr>
        <p:spPr>
          <a:xfrm>
            <a:off x="366700" y="1582100"/>
            <a:ext cx="4283999" cy="4967700"/>
          </a:xfrm>
          <a:prstGeom prst="rect">
            <a:avLst/>
          </a:prstGeom>
          <a:noFill/>
          <a:ln>
            <a:noFill/>
          </a:ln>
        </p:spPr>
        <p:txBody>
          <a:bodyPr lIns="91425" tIns="91425" rIns="91425" bIns="91425" anchor="t" anchorCtr="0">
            <a:noAutofit/>
          </a:bodyPr>
          <a:lstStyle/>
          <a:p>
            <a:pPr marL="0" marR="0" lvl="0" indent="0" algn="l" rtl="0">
              <a:spcBef>
                <a:spcPts val="0"/>
              </a:spcBef>
              <a:spcAft>
                <a:spcPts val="0"/>
              </a:spcAft>
              <a:buClr>
                <a:schemeClr val="dk1"/>
              </a:buClr>
              <a:buFont typeface="Noto Symbol"/>
              <a:buNone/>
            </a:pPr>
            <a:endParaRPr sz="3200" dirty="0">
              <a:solidFill>
                <a:schemeClr val="dk1"/>
              </a:solidFill>
              <a:latin typeface="Calibri"/>
              <a:ea typeface="Calibri"/>
              <a:cs typeface="Calibri"/>
              <a:sym typeface="Calibri"/>
            </a:endParaRPr>
          </a:p>
          <a:p>
            <a:pPr marL="0" marR="0" lvl="0" indent="0" algn="l" rtl="0">
              <a:spcBef>
                <a:spcPts val="0"/>
              </a:spcBef>
              <a:spcAft>
                <a:spcPts val="0"/>
              </a:spcAft>
              <a:buClr>
                <a:schemeClr val="dk1"/>
              </a:buClr>
              <a:buFont typeface="Noto Symbol"/>
              <a:buNone/>
            </a:pPr>
            <a:endParaRPr sz="3200" dirty="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SzPct val="25000"/>
              <a:buFont typeface="Noto Symbol"/>
              <a:buNone/>
            </a:pPr>
            <a:r>
              <a:rPr lang="en" sz="3200" dirty="0">
                <a:solidFill>
                  <a:schemeClr val="dk1"/>
                </a:solidFill>
                <a:latin typeface="Calibri"/>
                <a:ea typeface="Calibri"/>
                <a:cs typeface="Calibri"/>
                <a:sym typeface="Calibri"/>
              </a:rPr>
              <a:t>3</a:t>
            </a:r>
            <a:r>
              <a:rPr lang="en" sz="3200" b="0" i="0" u="none" strike="noStrike" cap="none" baseline="0" dirty="0" smtClean="0">
                <a:solidFill>
                  <a:schemeClr val="dk1"/>
                </a:solidFill>
                <a:latin typeface="Calibri"/>
                <a:ea typeface="Calibri"/>
                <a:cs typeface="Calibri"/>
                <a:sym typeface="Calibri"/>
              </a:rPr>
              <a:t> </a:t>
            </a:r>
            <a:r>
              <a:rPr lang="en" sz="3200" b="0" i="0" u="none" strike="noStrike" cap="none" baseline="0" dirty="0">
                <a:solidFill>
                  <a:schemeClr val="dk1"/>
                </a:solidFill>
                <a:latin typeface="Calibri"/>
                <a:ea typeface="Calibri"/>
                <a:cs typeface="Calibri"/>
                <a:sym typeface="Calibri"/>
              </a:rPr>
              <a:t>sizes of PVC:</a:t>
            </a:r>
          </a:p>
          <a:p>
            <a:pPr marL="0" marR="0" lvl="0" indent="0" algn="l" rtl="0">
              <a:spcBef>
                <a:spcPts val="0"/>
              </a:spcBef>
              <a:spcAft>
                <a:spcPts val="0"/>
              </a:spcAft>
              <a:buClr>
                <a:schemeClr val="dk1"/>
              </a:buClr>
              <a:buSzPct val="25000"/>
              <a:buFont typeface="Noto Symbol"/>
              <a:buNone/>
            </a:pPr>
            <a:r>
              <a:rPr lang="en" sz="3200" b="0" i="0" u="none" strike="noStrike" cap="none" baseline="0" dirty="0">
                <a:solidFill>
                  <a:schemeClr val="dk1"/>
                </a:solidFill>
                <a:latin typeface="Calibri"/>
                <a:ea typeface="Calibri"/>
                <a:cs typeface="Calibri"/>
                <a:sym typeface="Calibri"/>
              </a:rPr>
              <a:t>9”, </a:t>
            </a:r>
            <a:r>
              <a:rPr lang="en" sz="3200" b="0" i="0" u="none" strike="noStrike" cap="none" baseline="0" dirty="0" smtClean="0">
                <a:solidFill>
                  <a:schemeClr val="dk1"/>
                </a:solidFill>
                <a:latin typeface="Calibri"/>
                <a:ea typeface="Calibri"/>
                <a:cs typeface="Calibri"/>
                <a:sym typeface="Calibri"/>
              </a:rPr>
              <a:t>15</a:t>
            </a:r>
            <a:r>
              <a:rPr lang="en" sz="3200" b="0" i="0" u="none" strike="noStrike" cap="none" baseline="0" dirty="0">
                <a:solidFill>
                  <a:schemeClr val="dk1"/>
                </a:solidFill>
                <a:latin typeface="Calibri"/>
                <a:ea typeface="Calibri"/>
                <a:cs typeface="Calibri"/>
                <a:sym typeface="Calibri"/>
              </a:rPr>
              <a:t>”, 25”</a:t>
            </a:r>
          </a:p>
          <a:p>
            <a:pPr marL="342900" marR="0" lvl="0" indent="-342900" algn="l" rtl="0">
              <a:spcBef>
                <a:spcPts val="0"/>
              </a:spcBef>
              <a:spcAft>
                <a:spcPts val="0"/>
              </a:spcAft>
              <a:buClr>
                <a:schemeClr val="dk1"/>
              </a:buClr>
              <a:buFont typeface="Noto Symbol"/>
              <a:buNone/>
            </a:pPr>
            <a:endParaRPr sz="3200" dirty="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SzPct val="25000"/>
              <a:buFont typeface="Noto Symbol"/>
              <a:buNone/>
            </a:pPr>
            <a:r>
              <a:rPr lang="en" sz="3200" dirty="0" smtClean="0">
                <a:solidFill>
                  <a:schemeClr val="dk1"/>
                </a:solidFill>
                <a:latin typeface="Calibri"/>
                <a:ea typeface="Calibri"/>
                <a:cs typeface="Calibri"/>
                <a:sym typeface="Calibri"/>
              </a:rPr>
              <a:t>Accommodated</a:t>
            </a:r>
            <a:endParaRPr lang="en" sz="3200" dirty="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SzPct val="25000"/>
              <a:buFont typeface="Noto Symbol"/>
              <a:buNone/>
            </a:pPr>
            <a:r>
              <a:rPr lang="en" sz="3200" dirty="0">
                <a:solidFill>
                  <a:schemeClr val="dk1"/>
                </a:solidFill>
                <a:latin typeface="Calibri"/>
                <a:ea typeface="Calibri"/>
                <a:cs typeface="Calibri"/>
                <a:sym typeface="Calibri"/>
              </a:rPr>
              <a:t>the different pressures.</a:t>
            </a:r>
          </a:p>
        </p:txBody>
      </p:sp>
      <p:pic>
        <p:nvPicPr>
          <p:cNvPr id="142" name="Shape 142"/>
          <p:cNvPicPr preferRelativeResize="0"/>
          <p:nvPr/>
        </p:nvPicPr>
        <p:blipFill rotWithShape="1">
          <a:blip r:embed="rId3">
            <a:alphaModFix/>
          </a:blip>
          <a:srcRect/>
          <a:stretch/>
        </p:blipFill>
        <p:spPr>
          <a:xfrm>
            <a:off x="5003900" y="1498200"/>
            <a:ext cx="3857699" cy="5359799"/>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Shape 147"/>
          <p:cNvSpPr txBox="1">
            <a:spLocks noGrp="1"/>
          </p:cNvSpPr>
          <p:nvPr>
            <p:ph type="title"/>
          </p:nvPr>
        </p:nvSpPr>
        <p:spPr>
          <a:xfrm>
            <a:off x="457200" y="274637"/>
            <a:ext cx="8229600" cy="1143299"/>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a:solidFill>
                  <a:schemeClr val="dk2"/>
                </a:solidFill>
                <a:latin typeface="Calibri"/>
                <a:ea typeface="Calibri"/>
                <a:cs typeface="Calibri"/>
                <a:sym typeface="Calibri"/>
              </a:rPr>
              <a:t>Tee System</a:t>
            </a:r>
          </a:p>
        </p:txBody>
      </p:sp>
      <p:sp>
        <p:nvSpPr>
          <p:cNvPr id="148" name="Shape 148"/>
          <p:cNvSpPr txBox="1">
            <a:spLocks noGrp="1"/>
          </p:cNvSpPr>
          <p:nvPr>
            <p:ph type="body" idx="1"/>
          </p:nvPr>
        </p:nvSpPr>
        <p:spPr>
          <a:xfrm>
            <a:off x="457200" y="1600200"/>
            <a:ext cx="8229600" cy="4967700"/>
          </a:xfrm>
          <a:prstGeom prst="rect">
            <a:avLst/>
          </a:prstGeom>
          <a:noFill/>
          <a:ln>
            <a:noFill/>
          </a:ln>
        </p:spPr>
        <p:txBody>
          <a:bodyPr lIns="91425" tIns="91425" rIns="91425" bIns="91425" anchor="t" anchorCtr="0">
            <a:noAutofit/>
          </a:bodyPr>
          <a:lstStyle/>
          <a:p>
            <a:pPr marL="342900" marR="0" lvl="0" indent="-342900" algn="l" rtl="0">
              <a:spcBef>
                <a:spcPts val="0"/>
              </a:spcBef>
              <a:spcAft>
                <a:spcPts val="0"/>
              </a:spcAft>
              <a:buClr>
                <a:schemeClr val="dk1"/>
              </a:buClr>
              <a:buFont typeface="Noto Symbol"/>
              <a:buNone/>
            </a:pPr>
            <a:endParaRPr sz="320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Font typeface="Noto Symbol"/>
              <a:buNone/>
            </a:pPr>
            <a:endParaRPr sz="320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Font typeface="Noto Symbol"/>
              <a:buNone/>
            </a:pPr>
            <a:endParaRPr sz="320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Font typeface="Noto Symbol"/>
              <a:buNone/>
            </a:pPr>
            <a:endParaRPr sz="3200">
              <a:solidFill>
                <a:schemeClr val="dk1"/>
              </a:solidFill>
              <a:latin typeface="Calibri"/>
              <a:ea typeface="Calibri"/>
              <a:cs typeface="Calibri"/>
              <a:sym typeface="Calibri"/>
            </a:endParaRPr>
          </a:p>
          <a:p>
            <a:pPr marL="342900" marR="0" lvl="0" indent="-342900" algn="l" rtl="0">
              <a:spcBef>
                <a:spcPts val="0"/>
              </a:spcBef>
              <a:spcAft>
                <a:spcPts val="0"/>
              </a:spcAft>
              <a:buClr>
                <a:schemeClr val="dk1"/>
              </a:buClr>
              <a:buFont typeface="Noto Symbol"/>
              <a:buNone/>
            </a:pPr>
            <a:endParaRPr/>
          </a:p>
        </p:txBody>
      </p:sp>
      <p:pic>
        <p:nvPicPr>
          <p:cNvPr id="149" name="Shape 149"/>
          <p:cNvPicPr preferRelativeResize="0"/>
          <p:nvPr/>
        </p:nvPicPr>
        <p:blipFill>
          <a:blip r:embed="rId3">
            <a:alphaModFix/>
          </a:blip>
          <a:stretch>
            <a:fillRect/>
          </a:stretch>
        </p:blipFill>
        <p:spPr>
          <a:xfrm>
            <a:off x="5334000" y="1578975"/>
            <a:ext cx="2800350" cy="5010150"/>
          </a:xfrm>
          <a:prstGeom prst="rect">
            <a:avLst/>
          </a:prstGeom>
          <a:noFill/>
          <a:ln>
            <a:noFill/>
          </a:ln>
        </p:spPr>
      </p:pic>
      <p:pic>
        <p:nvPicPr>
          <p:cNvPr id="150" name="Shape 150"/>
          <p:cNvPicPr preferRelativeResize="0"/>
          <p:nvPr/>
        </p:nvPicPr>
        <p:blipFill>
          <a:blip r:embed="rId4">
            <a:alphaModFix/>
          </a:blip>
          <a:stretch>
            <a:fillRect/>
          </a:stretch>
        </p:blipFill>
        <p:spPr>
          <a:xfrm>
            <a:off x="990600" y="1578975"/>
            <a:ext cx="2809875" cy="5000625"/>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sp>
        <p:nvSpPr>
          <p:cNvPr id="155" name="Shape 155"/>
          <p:cNvSpPr txBox="1">
            <a:spLocks noGrp="1"/>
          </p:cNvSpPr>
          <p:nvPr>
            <p:ph type="title"/>
          </p:nvPr>
        </p:nvSpPr>
        <p:spPr>
          <a:xfrm>
            <a:off x="457200" y="427037"/>
            <a:ext cx="8229600" cy="1143299"/>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a:solidFill>
                  <a:schemeClr val="dk2"/>
                </a:solidFill>
                <a:latin typeface="Calibri"/>
                <a:ea typeface="Calibri"/>
                <a:cs typeface="Calibri"/>
                <a:sym typeface="Calibri"/>
              </a:rPr>
              <a:t>Encountered Problems</a:t>
            </a:r>
          </a:p>
        </p:txBody>
      </p:sp>
      <p:sp>
        <p:nvSpPr>
          <p:cNvPr id="156" name="Shape 156"/>
          <p:cNvSpPr txBox="1">
            <a:spLocks noGrp="1"/>
          </p:cNvSpPr>
          <p:nvPr>
            <p:ph type="body" idx="1"/>
          </p:nvPr>
        </p:nvSpPr>
        <p:spPr>
          <a:xfrm>
            <a:off x="457200" y="1600200"/>
            <a:ext cx="8229600" cy="4967700"/>
          </a:xfrm>
          <a:prstGeom prst="rect">
            <a:avLst/>
          </a:prstGeom>
          <a:noFill/>
          <a:ln>
            <a:noFill/>
          </a:ln>
        </p:spPr>
        <p:txBody>
          <a:bodyPr lIns="91425" tIns="91425" rIns="91425" bIns="91425" anchor="t" anchorCtr="0">
            <a:noAutofit/>
          </a:bodyPr>
          <a:lstStyle/>
          <a:p>
            <a:pPr marL="0" marR="0" lvl="0" indent="0" algn="ctr" rtl="0">
              <a:spcBef>
                <a:spcPts val="0"/>
              </a:spcBef>
              <a:spcAft>
                <a:spcPts val="0"/>
              </a:spcAft>
              <a:buClr>
                <a:schemeClr val="dk1"/>
              </a:buClr>
              <a:buSzPct val="25000"/>
              <a:buFont typeface="Noto Symbol"/>
              <a:buNone/>
            </a:pPr>
            <a:r>
              <a:rPr lang="en" sz="3200">
                <a:solidFill>
                  <a:schemeClr val="dk1"/>
                </a:solidFill>
                <a:latin typeface="Calibri"/>
                <a:ea typeface="Calibri"/>
                <a:cs typeface="Calibri"/>
                <a:sym typeface="Calibri"/>
              </a:rPr>
              <a:t>Head loss system</a:t>
            </a:r>
          </a:p>
        </p:txBody>
      </p:sp>
      <p:pic>
        <p:nvPicPr>
          <p:cNvPr id="157" name="Shape 157"/>
          <p:cNvPicPr preferRelativeResize="0"/>
          <p:nvPr/>
        </p:nvPicPr>
        <p:blipFill>
          <a:blip r:embed="rId3">
            <a:alphaModFix/>
          </a:blip>
          <a:stretch>
            <a:fillRect/>
          </a:stretch>
        </p:blipFill>
        <p:spPr>
          <a:xfrm>
            <a:off x="2626287" y="2532850"/>
            <a:ext cx="1551200" cy="3102400"/>
          </a:xfrm>
          <a:prstGeom prst="rect">
            <a:avLst/>
          </a:prstGeom>
          <a:noFill/>
          <a:ln>
            <a:noFill/>
          </a:ln>
        </p:spPr>
      </p:pic>
      <p:sp>
        <p:nvSpPr>
          <p:cNvPr id="158" name="Shape 158"/>
          <p:cNvSpPr/>
          <p:nvPr/>
        </p:nvSpPr>
        <p:spPr>
          <a:xfrm>
            <a:off x="4325275" y="3766050"/>
            <a:ext cx="2174099" cy="635999"/>
          </a:xfrm>
          <a:prstGeom prst="rightArrow">
            <a:avLst>
              <a:gd name="adj1" fmla="val 50000"/>
              <a:gd name="adj2" fmla="val 50000"/>
            </a:avLst>
          </a:prstGeom>
          <a:solidFill>
            <a:schemeClr val="lt2"/>
          </a:solidFill>
          <a:ln w="19050" cap="flat">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pic>
        <p:nvPicPr>
          <p:cNvPr id="159" name="Shape 159"/>
          <p:cNvPicPr preferRelativeResize="0"/>
          <p:nvPr/>
        </p:nvPicPr>
        <p:blipFill>
          <a:blip r:embed="rId4">
            <a:alphaModFix/>
          </a:blip>
          <a:stretch>
            <a:fillRect/>
          </a:stretch>
        </p:blipFill>
        <p:spPr>
          <a:xfrm>
            <a:off x="0" y="2313025"/>
            <a:ext cx="2478499" cy="4406225"/>
          </a:xfrm>
          <a:prstGeom prst="rect">
            <a:avLst/>
          </a:prstGeom>
          <a:noFill/>
          <a:ln>
            <a:noFill/>
          </a:ln>
        </p:spPr>
      </p:pic>
      <p:pic>
        <p:nvPicPr>
          <p:cNvPr id="160" name="Shape 160"/>
          <p:cNvPicPr preferRelativeResize="0"/>
          <p:nvPr/>
        </p:nvPicPr>
        <p:blipFill>
          <a:blip r:embed="rId5">
            <a:alphaModFix/>
          </a:blip>
          <a:stretch>
            <a:fillRect/>
          </a:stretch>
        </p:blipFill>
        <p:spPr>
          <a:xfrm flipH="1">
            <a:off x="6742199" y="2890875"/>
            <a:ext cx="2123850" cy="2386349"/>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Shape 165"/>
          <p:cNvSpPr txBox="1">
            <a:spLocks noGrp="1"/>
          </p:cNvSpPr>
          <p:nvPr>
            <p:ph type="title"/>
          </p:nvPr>
        </p:nvSpPr>
        <p:spPr>
          <a:xfrm>
            <a:off x="457200" y="427037"/>
            <a:ext cx="8229600" cy="1143299"/>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a:solidFill>
                  <a:schemeClr val="dk2"/>
                </a:solidFill>
                <a:latin typeface="Calibri"/>
                <a:ea typeface="Calibri"/>
                <a:cs typeface="Calibri"/>
                <a:sym typeface="Calibri"/>
              </a:rPr>
              <a:t>Encountered Problems</a:t>
            </a:r>
          </a:p>
        </p:txBody>
      </p:sp>
      <p:sp>
        <p:nvSpPr>
          <p:cNvPr id="166" name="Shape 166"/>
          <p:cNvSpPr txBox="1">
            <a:spLocks noGrp="1"/>
          </p:cNvSpPr>
          <p:nvPr>
            <p:ph type="body" idx="1"/>
          </p:nvPr>
        </p:nvSpPr>
        <p:spPr>
          <a:xfrm>
            <a:off x="457200" y="1600200"/>
            <a:ext cx="8229600" cy="4967700"/>
          </a:xfrm>
          <a:prstGeom prst="rect">
            <a:avLst/>
          </a:prstGeom>
          <a:noFill/>
          <a:ln>
            <a:noFill/>
          </a:ln>
        </p:spPr>
        <p:txBody>
          <a:bodyPr lIns="91425" tIns="91425" rIns="91425" bIns="91425" anchor="t" anchorCtr="0">
            <a:noAutofit/>
          </a:bodyPr>
          <a:lstStyle/>
          <a:p>
            <a:pPr marL="0" marR="0" lvl="0" indent="0" algn="ctr" rtl="0">
              <a:spcBef>
                <a:spcPts val="0"/>
              </a:spcBef>
              <a:spcAft>
                <a:spcPts val="0"/>
              </a:spcAft>
              <a:buClr>
                <a:schemeClr val="dk1"/>
              </a:buClr>
              <a:buSzPct val="25000"/>
              <a:buFont typeface="Noto Symbol"/>
              <a:buNone/>
            </a:pPr>
            <a:r>
              <a:rPr lang="en" sz="3000"/>
              <a:t>Waste Valve Wear</a:t>
            </a:r>
          </a:p>
        </p:txBody>
      </p:sp>
      <p:pic>
        <p:nvPicPr>
          <p:cNvPr id="167" name="Shape 167"/>
          <p:cNvPicPr preferRelativeResize="0"/>
          <p:nvPr/>
        </p:nvPicPr>
        <p:blipFill>
          <a:blip r:embed="rId3">
            <a:alphaModFix/>
          </a:blip>
          <a:stretch>
            <a:fillRect/>
          </a:stretch>
        </p:blipFill>
        <p:spPr>
          <a:xfrm>
            <a:off x="304800" y="2209800"/>
            <a:ext cx="3381375" cy="4648200"/>
          </a:xfrm>
          <a:prstGeom prst="rect">
            <a:avLst/>
          </a:prstGeom>
          <a:noFill/>
          <a:ln>
            <a:noFill/>
          </a:ln>
        </p:spPr>
      </p:pic>
      <p:pic>
        <p:nvPicPr>
          <p:cNvPr id="168" name="Shape 168"/>
          <p:cNvPicPr preferRelativeResize="0"/>
          <p:nvPr/>
        </p:nvPicPr>
        <p:blipFill>
          <a:blip r:embed="rId4">
            <a:alphaModFix/>
          </a:blip>
          <a:stretch>
            <a:fillRect/>
          </a:stretch>
        </p:blipFill>
        <p:spPr>
          <a:xfrm>
            <a:off x="5638800" y="2209800"/>
            <a:ext cx="3381375" cy="4648200"/>
          </a:xfrm>
          <a:prstGeom prst="rect">
            <a:avLst/>
          </a:prstGeom>
          <a:noFill/>
          <a:ln>
            <a:noFill/>
          </a:ln>
        </p:spPr>
      </p:pic>
      <p:sp>
        <p:nvSpPr>
          <p:cNvPr id="6" name="Shape 158"/>
          <p:cNvSpPr/>
          <p:nvPr/>
        </p:nvSpPr>
        <p:spPr>
          <a:xfrm>
            <a:off x="2971800" y="3766049"/>
            <a:ext cx="2174099" cy="635999"/>
          </a:xfrm>
          <a:prstGeom prst="rightArrow">
            <a:avLst>
              <a:gd name="adj1" fmla="val 50000"/>
              <a:gd name="adj2" fmla="val 50000"/>
            </a:avLst>
          </a:prstGeom>
          <a:solidFill>
            <a:schemeClr val="lt2"/>
          </a:solidFill>
          <a:ln w="19050" cap="flat">
            <a:solidFill>
              <a:schemeClr val="dk2"/>
            </a:solidFill>
            <a:prstDash val="solid"/>
            <a:round/>
            <a:headEnd type="none" w="med" len="med"/>
            <a:tailEnd type="none" w="med" len="med"/>
          </a:ln>
        </p:spPr>
        <p:txBody>
          <a:bodyPr lIns="91425" tIns="91425" rIns="91425" bIns="91425" anchor="ctr" anchorCtr="0">
            <a:noAutofit/>
          </a:bodyPr>
          <a:lstStyle/>
          <a:p>
            <a:pPr>
              <a:spcBef>
                <a:spcPts val="0"/>
              </a:spcBef>
              <a:buNone/>
            </a:pPr>
            <a:endParaRPr/>
          </a:p>
        </p:txBody>
      </p:sp>
    </p:spTree>
  </p:cSld>
  <p:clrMapOvr>
    <a:masterClrMapping/>
  </p:clrMapOvr>
  <p:transition spd="slow">
    <p:cu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Shape 173"/>
          <p:cNvSpPr txBox="1">
            <a:spLocks noGrp="1"/>
          </p:cNvSpPr>
          <p:nvPr>
            <p:ph type="title"/>
          </p:nvPr>
        </p:nvSpPr>
        <p:spPr>
          <a:xfrm>
            <a:off x="457200" y="350837"/>
            <a:ext cx="8229600" cy="1143299"/>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a:solidFill>
                  <a:schemeClr val="dk2"/>
                </a:solidFill>
                <a:latin typeface="Calibri"/>
                <a:ea typeface="Calibri"/>
                <a:cs typeface="Calibri"/>
                <a:sym typeface="Calibri"/>
              </a:rPr>
              <a:t>Results</a:t>
            </a:r>
          </a:p>
        </p:txBody>
      </p:sp>
      <p:sp>
        <p:nvSpPr>
          <p:cNvPr id="174" name="Shape 174"/>
          <p:cNvSpPr txBox="1">
            <a:spLocks noGrp="1"/>
          </p:cNvSpPr>
          <p:nvPr>
            <p:ph type="body" idx="1"/>
          </p:nvPr>
        </p:nvSpPr>
        <p:spPr>
          <a:xfrm>
            <a:off x="656250" y="1672575"/>
            <a:ext cx="8229600" cy="4967700"/>
          </a:xfrm>
          <a:prstGeom prst="rect">
            <a:avLst/>
          </a:prstGeom>
          <a:noFill/>
          <a:ln>
            <a:noFill/>
          </a:ln>
        </p:spPr>
        <p:txBody>
          <a:bodyPr lIns="91425" tIns="91425" rIns="91425" bIns="91425" anchor="t" anchorCtr="0">
            <a:noAutofit/>
          </a:bodyPr>
          <a:lstStyle/>
          <a:p>
            <a:pPr marL="0" marR="0" lvl="0" indent="0" algn="l" rtl="0">
              <a:spcBef>
                <a:spcPts val="0"/>
              </a:spcBef>
              <a:spcAft>
                <a:spcPts val="0"/>
              </a:spcAft>
              <a:buClr>
                <a:schemeClr val="dk1"/>
              </a:buClr>
              <a:buFont typeface="Noto Symbol"/>
              <a:buNone/>
            </a:pPr>
            <a:endParaRPr dirty="0"/>
          </a:p>
          <a:p>
            <a:pPr marL="0" lvl="0" indent="0" rtl="0">
              <a:lnSpc>
                <a:spcPct val="115000"/>
              </a:lnSpc>
              <a:spcBef>
                <a:spcPts val="0"/>
              </a:spcBef>
              <a:spcAft>
                <a:spcPts val="1000"/>
              </a:spcAft>
              <a:buClr>
                <a:schemeClr val="dk1"/>
              </a:buClr>
              <a:buSzPct val="100000"/>
              <a:buFont typeface="Arial"/>
              <a:buNone/>
            </a:pPr>
            <a:r>
              <a:rPr lang="en" sz="1100" dirty="0">
                <a:solidFill>
                  <a:schemeClr val="dk1"/>
                </a:solidFill>
              </a:rPr>
              <a:t>	</a:t>
            </a:r>
          </a:p>
          <a:p>
            <a:pPr marL="0" lvl="0" indent="0" rtl="0">
              <a:lnSpc>
                <a:spcPct val="115000"/>
              </a:lnSpc>
              <a:spcBef>
                <a:spcPts val="0"/>
              </a:spcBef>
              <a:spcAft>
                <a:spcPts val="1000"/>
              </a:spcAft>
              <a:buClr>
                <a:schemeClr val="dk1"/>
              </a:buClr>
              <a:buFont typeface="Arial"/>
              <a:buNone/>
            </a:pPr>
            <a:endParaRPr b="1" dirty="0">
              <a:solidFill>
                <a:schemeClr val="dk1"/>
              </a:solidFill>
            </a:endParaRPr>
          </a:p>
          <a:p>
            <a:pPr marL="0" lvl="0" indent="0" rtl="0">
              <a:lnSpc>
                <a:spcPct val="115000"/>
              </a:lnSpc>
              <a:spcBef>
                <a:spcPts val="0"/>
              </a:spcBef>
              <a:spcAft>
                <a:spcPts val="1000"/>
              </a:spcAft>
              <a:buClr>
                <a:schemeClr val="dk1"/>
              </a:buClr>
              <a:buFont typeface="Arial"/>
              <a:buNone/>
            </a:pPr>
            <a:endParaRPr b="1" dirty="0">
              <a:solidFill>
                <a:schemeClr val="dk1"/>
              </a:solidFill>
            </a:endParaRPr>
          </a:p>
          <a:p>
            <a:pPr marL="0" lvl="0" indent="0" rtl="0">
              <a:lnSpc>
                <a:spcPct val="115000"/>
              </a:lnSpc>
              <a:spcBef>
                <a:spcPts val="0"/>
              </a:spcBef>
              <a:spcAft>
                <a:spcPts val="1000"/>
              </a:spcAft>
              <a:buClr>
                <a:schemeClr val="dk1"/>
              </a:buClr>
              <a:buFont typeface="Arial"/>
              <a:buNone/>
            </a:pPr>
            <a:endParaRPr b="1" dirty="0">
              <a:solidFill>
                <a:schemeClr val="dk1"/>
              </a:solidFill>
            </a:endParaRPr>
          </a:p>
          <a:p>
            <a:pPr marL="0" lvl="0" indent="0" rtl="0">
              <a:lnSpc>
                <a:spcPct val="115000"/>
              </a:lnSpc>
              <a:spcBef>
                <a:spcPts val="0"/>
              </a:spcBef>
              <a:spcAft>
                <a:spcPts val="1000"/>
              </a:spcAft>
              <a:buClr>
                <a:schemeClr val="dk1"/>
              </a:buClr>
              <a:buFont typeface="Arial"/>
              <a:buNone/>
            </a:pPr>
            <a:endParaRPr b="1" dirty="0" smtClean="0">
              <a:solidFill>
                <a:schemeClr val="dk1"/>
              </a:solidFill>
            </a:endParaRPr>
          </a:p>
          <a:p>
            <a:pPr marL="457200" lvl="0" indent="457200" rtl="0">
              <a:lnSpc>
                <a:spcPct val="115000"/>
              </a:lnSpc>
              <a:spcBef>
                <a:spcPts val="0"/>
              </a:spcBef>
              <a:spcAft>
                <a:spcPts val="1000"/>
              </a:spcAft>
              <a:buClr>
                <a:schemeClr val="dk1"/>
              </a:buClr>
              <a:buSzPct val="78571"/>
              <a:buFont typeface="Arial"/>
              <a:buNone/>
            </a:pPr>
            <a:r>
              <a:rPr lang="en" b="1" dirty="0" smtClean="0">
                <a:solidFill>
                  <a:schemeClr val="dk1"/>
                </a:solidFill>
              </a:rPr>
              <a:t>Q=ESF/L</a:t>
            </a:r>
            <a:endParaRPr lang="en" b="1" dirty="0">
              <a:solidFill>
                <a:schemeClr val="dk1"/>
              </a:solidFill>
            </a:endParaRPr>
          </a:p>
          <a:p>
            <a:pPr marL="0" lvl="0" indent="457200" algn="just" rtl="0">
              <a:lnSpc>
                <a:spcPct val="115000"/>
              </a:lnSpc>
              <a:spcBef>
                <a:spcPts val="0"/>
              </a:spcBef>
              <a:spcAft>
                <a:spcPts val="1000"/>
              </a:spcAft>
              <a:buClr>
                <a:schemeClr val="dk1"/>
              </a:buClr>
              <a:buFont typeface="Arial"/>
              <a:buNone/>
            </a:pPr>
            <a:endParaRPr dirty="0">
              <a:solidFill>
                <a:schemeClr val="dk1"/>
              </a:solidFill>
            </a:endParaRPr>
          </a:p>
          <a:p>
            <a:pPr marL="0" lvl="0" indent="457200" algn="just" rtl="0">
              <a:lnSpc>
                <a:spcPct val="115000"/>
              </a:lnSpc>
              <a:spcBef>
                <a:spcPts val="0"/>
              </a:spcBef>
              <a:spcAft>
                <a:spcPts val="1000"/>
              </a:spcAft>
              <a:buClr>
                <a:schemeClr val="dk1"/>
              </a:buClr>
              <a:buSzPct val="78571"/>
              <a:buFont typeface="Arial"/>
              <a:buNone/>
            </a:pPr>
            <a:r>
              <a:rPr lang="en" dirty="0">
                <a:solidFill>
                  <a:schemeClr val="dk1"/>
                </a:solidFill>
              </a:rPr>
              <a:t>Q = outflow rate</a:t>
            </a:r>
          </a:p>
          <a:p>
            <a:pPr marL="0" lvl="0" indent="457200" algn="just" rtl="0">
              <a:lnSpc>
                <a:spcPct val="115000"/>
              </a:lnSpc>
              <a:spcBef>
                <a:spcPts val="0"/>
              </a:spcBef>
              <a:spcAft>
                <a:spcPts val="1000"/>
              </a:spcAft>
              <a:buClr>
                <a:schemeClr val="dk1"/>
              </a:buClr>
              <a:buSzPct val="78571"/>
              <a:buFont typeface="Arial"/>
              <a:buNone/>
            </a:pPr>
            <a:r>
              <a:rPr lang="en" dirty="0">
                <a:solidFill>
                  <a:schemeClr val="dk1"/>
                </a:solidFill>
              </a:rPr>
              <a:t>E = energy efficiency</a:t>
            </a:r>
          </a:p>
          <a:p>
            <a:pPr marL="0" lvl="0" indent="457200" algn="just" rtl="0">
              <a:lnSpc>
                <a:spcPct val="115000"/>
              </a:lnSpc>
              <a:spcBef>
                <a:spcPts val="0"/>
              </a:spcBef>
              <a:spcAft>
                <a:spcPts val="1000"/>
              </a:spcAft>
              <a:buClr>
                <a:schemeClr val="dk1"/>
              </a:buClr>
              <a:buSzPct val="78571"/>
              <a:buFont typeface="Arial"/>
              <a:buNone/>
            </a:pPr>
            <a:r>
              <a:rPr lang="en" dirty="0">
                <a:solidFill>
                  <a:schemeClr val="dk1"/>
                </a:solidFill>
              </a:rPr>
              <a:t>S = inflow rate</a:t>
            </a:r>
          </a:p>
          <a:p>
            <a:pPr marL="0" lvl="0" indent="457200" algn="just" rtl="0">
              <a:lnSpc>
                <a:spcPct val="115000"/>
              </a:lnSpc>
              <a:spcBef>
                <a:spcPts val="0"/>
              </a:spcBef>
              <a:spcAft>
                <a:spcPts val="1000"/>
              </a:spcAft>
              <a:buClr>
                <a:schemeClr val="dk1"/>
              </a:buClr>
              <a:buSzPct val="78571"/>
              <a:buFont typeface="Arial"/>
              <a:buNone/>
            </a:pPr>
            <a:r>
              <a:rPr lang="en" dirty="0">
                <a:solidFill>
                  <a:schemeClr val="dk1"/>
                </a:solidFill>
              </a:rPr>
              <a:t>F/L = ratio between height to source and height to destination, both from the ram pump.</a:t>
            </a:r>
          </a:p>
        </p:txBody>
      </p:sp>
      <p:pic>
        <p:nvPicPr>
          <p:cNvPr id="175" name="Shape 175"/>
          <p:cNvPicPr preferRelativeResize="0"/>
          <p:nvPr/>
        </p:nvPicPr>
        <p:blipFill>
          <a:blip r:embed="rId3">
            <a:alphaModFix/>
          </a:blip>
          <a:stretch>
            <a:fillRect/>
          </a:stretch>
        </p:blipFill>
        <p:spPr>
          <a:xfrm>
            <a:off x="3168100" y="2230712"/>
            <a:ext cx="4867275" cy="2867025"/>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79"/>
        <p:cNvGrpSpPr/>
        <p:nvPr/>
      </p:nvGrpSpPr>
      <p:grpSpPr>
        <a:xfrm>
          <a:off x="0" y="0"/>
          <a:ext cx="0" cy="0"/>
          <a:chOff x="0" y="0"/>
          <a:chExt cx="0" cy="0"/>
        </a:xfrm>
      </p:grpSpPr>
      <p:sp>
        <p:nvSpPr>
          <p:cNvPr id="180" name="Shape 180"/>
          <p:cNvSpPr txBox="1">
            <a:spLocks noGrp="1"/>
          </p:cNvSpPr>
          <p:nvPr>
            <p:ph type="title"/>
          </p:nvPr>
        </p:nvSpPr>
        <p:spPr>
          <a:xfrm>
            <a:off x="457200" y="350837"/>
            <a:ext cx="8229600" cy="1143299"/>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a:solidFill>
                  <a:schemeClr val="dk2"/>
                </a:solidFill>
                <a:latin typeface="Calibri"/>
                <a:ea typeface="Calibri"/>
                <a:cs typeface="Calibri"/>
                <a:sym typeface="Calibri"/>
              </a:rPr>
              <a:t>Results</a:t>
            </a:r>
          </a:p>
        </p:txBody>
      </p:sp>
      <p:sp>
        <p:nvSpPr>
          <p:cNvPr id="181" name="Shape 181"/>
          <p:cNvSpPr txBox="1">
            <a:spLocks noGrp="1"/>
          </p:cNvSpPr>
          <p:nvPr>
            <p:ph type="body" idx="1"/>
          </p:nvPr>
        </p:nvSpPr>
        <p:spPr>
          <a:xfrm>
            <a:off x="855500" y="3996500"/>
            <a:ext cx="8065499" cy="3166200"/>
          </a:xfrm>
          <a:prstGeom prst="rect">
            <a:avLst/>
          </a:prstGeom>
          <a:noFill/>
          <a:ln>
            <a:noFill/>
          </a:ln>
        </p:spPr>
        <p:txBody>
          <a:bodyPr lIns="91425" tIns="91425" rIns="91425" bIns="91425" anchor="t" anchorCtr="0">
            <a:noAutofit/>
          </a:bodyPr>
          <a:lstStyle/>
          <a:p>
            <a:pPr marL="0" marR="0" lvl="0" indent="0" algn="l" rtl="0">
              <a:spcBef>
                <a:spcPts val="0"/>
              </a:spcBef>
              <a:spcAft>
                <a:spcPts val="0"/>
              </a:spcAft>
              <a:buClr>
                <a:schemeClr val="dk1"/>
              </a:buClr>
              <a:buFont typeface="Noto Symbol"/>
              <a:buNone/>
            </a:pPr>
            <a:endParaRPr sz="2400" dirty="0"/>
          </a:p>
          <a:p>
            <a:pPr marL="0" marR="0" lvl="0" indent="0" algn="r" rtl="0">
              <a:spcBef>
                <a:spcPts val="0"/>
              </a:spcBef>
              <a:spcAft>
                <a:spcPts val="0"/>
              </a:spcAft>
              <a:buClr>
                <a:schemeClr val="dk1"/>
              </a:buClr>
              <a:buFont typeface="Noto Symbol"/>
              <a:buNone/>
            </a:pPr>
            <a:endParaRPr sz="2400" dirty="0"/>
          </a:p>
          <a:p>
            <a:pPr marL="0" marR="0" lvl="0" indent="0" algn="r" rtl="0">
              <a:spcBef>
                <a:spcPts val="0"/>
              </a:spcBef>
              <a:spcAft>
                <a:spcPts val="0"/>
              </a:spcAft>
              <a:buClr>
                <a:schemeClr val="dk1"/>
              </a:buClr>
              <a:buFont typeface="Noto Symbol"/>
              <a:buNone/>
            </a:pPr>
            <a:endParaRPr sz="2400" dirty="0"/>
          </a:p>
          <a:p>
            <a:pPr marL="0" marR="0" lvl="0" indent="0" algn="r" rtl="0">
              <a:spcBef>
                <a:spcPts val="0"/>
              </a:spcBef>
              <a:spcAft>
                <a:spcPts val="0"/>
              </a:spcAft>
              <a:buClr>
                <a:schemeClr val="dk1"/>
              </a:buClr>
              <a:buFont typeface="Noto Symbol"/>
              <a:buNone/>
            </a:pPr>
            <a:endParaRPr sz="2400" dirty="0"/>
          </a:p>
          <a:p>
            <a:pPr marL="0" marR="0" lvl="0" indent="0" algn="r" rtl="0">
              <a:spcBef>
                <a:spcPts val="0"/>
              </a:spcBef>
              <a:spcAft>
                <a:spcPts val="0"/>
              </a:spcAft>
              <a:buClr>
                <a:schemeClr val="dk1"/>
              </a:buClr>
              <a:buSzPct val="25000"/>
              <a:buFont typeface="Noto Symbol"/>
              <a:buNone/>
            </a:pPr>
            <a:r>
              <a:rPr lang="en" sz="2400" dirty="0"/>
              <a:t>S2 = Long drive </a:t>
            </a:r>
            <a:r>
              <a:rPr lang="en" sz="2400" dirty="0" smtClean="0"/>
              <a:t>pipe</a:t>
            </a:r>
            <a:endParaRPr lang="en" sz="2400" dirty="0"/>
          </a:p>
          <a:p>
            <a:pPr marL="0" marR="0" lvl="0" indent="0" algn="r" rtl="0">
              <a:spcBef>
                <a:spcPts val="0"/>
              </a:spcBef>
              <a:spcAft>
                <a:spcPts val="0"/>
              </a:spcAft>
              <a:buClr>
                <a:schemeClr val="dk1"/>
              </a:buClr>
              <a:buSzPct val="25000"/>
              <a:buFont typeface="Noto Symbol"/>
              <a:buNone/>
            </a:pPr>
            <a:r>
              <a:rPr lang="en" sz="2400" dirty="0"/>
              <a:t>A3 = 9’’ Air </a:t>
            </a:r>
            <a:r>
              <a:rPr lang="en" sz="2400" dirty="0" smtClean="0"/>
              <a:t>chamber</a:t>
            </a:r>
          </a:p>
          <a:p>
            <a:pPr marL="0" marR="0" lvl="0" indent="0" algn="r" rtl="0">
              <a:spcBef>
                <a:spcPts val="0"/>
              </a:spcBef>
              <a:spcAft>
                <a:spcPts val="0"/>
              </a:spcAft>
              <a:buClr>
                <a:schemeClr val="dk1"/>
              </a:buClr>
              <a:buSzPct val="25000"/>
              <a:buFont typeface="Noto Symbol"/>
              <a:buNone/>
            </a:pPr>
            <a:r>
              <a:rPr lang="en" sz="2400" dirty="0" smtClean="0"/>
              <a:t>W# = #x50g weight</a:t>
            </a:r>
          </a:p>
          <a:p>
            <a:pPr marL="0" marR="0" lvl="0" indent="0" algn="r" rtl="0">
              <a:spcBef>
                <a:spcPts val="0"/>
              </a:spcBef>
              <a:spcAft>
                <a:spcPts val="0"/>
              </a:spcAft>
              <a:buClr>
                <a:schemeClr val="dk1"/>
              </a:buClr>
              <a:buFont typeface="Noto Symbol"/>
              <a:buNone/>
            </a:pPr>
            <a:endParaRPr sz="2400" dirty="0"/>
          </a:p>
          <a:p>
            <a:pPr marL="0" marR="0" lvl="0" indent="0" algn="r" rtl="0">
              <a:spcBef>
                <a:spcPts val="0"/>
              </a:spcBef>
              <a:spcAft>
                <a:spcPts val="0"/>
              </a:spcAft>
              <a:buClr>
                <a:schemeClr val="dk1"/>
              </a:buClr>
              <a:buFont typeface="Noto Symbol"/>
              <a:buNone/>
            </a:pPr>
            <a:endParaRPr sz="2400" dirty="0"/>
          </a:p>
          <a:p>
            <a:pPr marL="0" marR="0" lvl="0" indent="0" algn="r" rtl="0">
              <a:spcBef>
                <a:spcPts val="0"/>
              </a:spcBef>
              <a:spcAft>
                <a:spcPts val="0"/>
              </a:spcAft>
              <a:buClr>
                <a:schemeClr val="dk1"/>
              </a:buClr>
              <a:buFont typeface="Noto Symbol"/>
              <a:buNone/>
            </a:pPr>
            <a:endParaRPr sz="2400" dirty="0"/>
          </a:p>
          <a:p>
            <a:pPr marL="0" marR="0" lvl="0" indent="0" algn="r" rtl="0">
              <a:spcBef>
                <a:spcPts val="0"/>
              </a:spcBef>
              <a:spcAft>
                <a:spcPts val="0"/>
              </a:spcAft>
              <a:buClr>
                <a:schemeClr val="dk1"/>
              </a:buClr>
              <a:buFont typeface="Noto Symbol"/>
              <a:buNone/>
            </a:pPr>
            <a:endParaRPr sz="2400" dirty="0"/>
          </a:p>
          <a:p>
            <a:pPr marL="0" marR="0" lvl="0" indent="0" algn="r" rtl="0">
              <a:spcBef>
                <a:spcPts val="0"/>
              </a:spcBef>
              <a:spcAft>
                <a:spcPts val="0"/>
              </a:spcAft>
              <a:buClr>
                <a:schemeClr val="dk1"/>
              </a:buClr>
              <a:buFont typeface="Noto Symbol"/>
              <a:buNone/>
            </a:pPr>
            <a:endParaRPr sz="2400" dirty="0"/>
          </a:p>
          <a:p>
            <a:pPr marL="0" marR="0" lvl="0" indent="0" algn="r" rtl="0">
              <a:spcBef>
                <a:spcPts val="0"/>
              </a:spcBef>
              <a:spcAft>
                <a:spcPts val="0"/>
              </a:spcAft>
              <a:buClr>
                <a:schemeClr val="dk1"/>
              </a:buClr>
              <a:buFont typeface="Noto Symbol"/>
              <a:buNone/>
            </a:pPr>
            <a:endParaRPr sz="2400" dirty="0"/>
          </a:p>
          <a:p>
            <a:pPr marL="0" marR="0" lvl="0" indent="0" algn="r" rtl="0">
              <a:spcBef>
                <a:spcPts val="0"/>
              </a:spcBef>
              <a:spcAft>
                <a:spcPts val="0"/>
              </a:spcAft>
              <a:buClr>
                <a:schemeClr val="dk1"/>
              </a:buClr>
              <a:buFont typeface="Noto Symbol"/>
              <a:buNone/>
            </a:pPr>
            <a:endParaRPr sz="2400" dirty="0"/>
          </a:p>
          <a:p>
            <a:pPr marL="0" marR="0" lvl="0" indent="0" algn="r" rtl="0">
              <a:spcBef>
                <a:spcPts val="0"/>
              </a:spcBef>
              <a:spcAft>
                <a:spcPts val="0"/>
              </a:spcAft>
              <a:buClr>
                <a:schemeClr val="dk1"/>
              </a:buClr>
              <a:buFont typeface="Noto Symbol"/>
              <a:buNone/>
            </a:pPr>
            <a:endParaRPr sz="2400" dirty="0"/>
          </a:p>
          <a:p>
            <a:pPr marL="0" marR="0" lvl="0" indent="0" algn="r" rtl="0">
              <a:spcBef>
                <a:spcPts val="0"/>
              </a:spcBef>
              <a:spcAft>
                <a:spcPts val="0"/>
              </a:spcAft>
              <a:buClr>
                <a:schemeClr val="dk1"/>
              </a:buClr>
              <a:buFont typeface="Noto Symbol"/>
              <a:buNone/>
            </a:pPr>
            <a:endParaRPr sz="2400" dirty="0"/>
          </a:p>
          <a:p>
            <a:pPr marL="0" marR="0" lvl="0" indent="0" algn="r" rtl="0">
              <a:spcBef>
                <a:spcPts val="0"/>
              </a:spcBef>
              <a:spcAft>
                <a:spcPts val="0"/>
              </a:spcAft>
              <a:buClr>
                <a:schemeClr val="dk1"/>
              </a:buClr>
              <a:buFont typeface="Noto Symbol"/>
              <a:buNone/>
            </a:pPr>
            <a:endParaRPr sz="2400" dirty="0"/>
          </a:p>
          <a:p>
            <a:pPr marL="0" marR="0" lvl="0" indent="0" algn="r" rtl="0">
              <a:spcBef>
                <a:spcPts val="0"/>
              </a:spcBef>
              <a:spcAft>
                <a:spcPts val="0"/>
              </a:spcAft>
              <a:buClr>
                <a:schemeClr val="dk1"/>
              </a:buClr>
              <a:buFont typeface="Noto Symbol"/>
              <a:buNone/>
            </a:pPr>
            <a:endParaRPr sz="2400" dirty="0"/>
          </a:p>
          <a:p>
            <a:pPr marL="0" marR="0" lvl="0" indent="0" algn="r" rtl="0">
              <a:spcBef>
                <a:spcPts val="0"/>
              </a:spcBef>
              <a:spcAft>
                <a:spcPts val="0"/>
              </a:spcAft>
              <a:buClr>
                <a:schemeClr val="dk1"/>
              </a:buClr>
              <a:buFont typeface="Noto Symbol"/>
              <a:buNone/>
            </a:pPr>
            <a:endParaRPr sz="2400" dirty="0"/>
          </a:p>
          <a:p>
            <a:pPr marL="0" marR="0" lvl="0" indent="0" algn="ctr" rtl="0">
              <a:spcBef>
                <a:spcPts val="0"/>
              </a:spcBef>
              <a:spcAft>
                <a:spcPts val="0"/>
              </a:spcAft>
              <a:buClr>
                <a:schemeClr val="dk1"/>
              </a:buClr>
              <a:buFont typeface="Noto Symbol"/>
              <a:buNone/>
            </a:pPr>
            <a:endParaRPr sz="2400" dirty="0"/>
          </a:p>
        </p:txBody>
      </p:sp>
      <p:pic>
        <p:nvPicPr>
          <p:cNvPr id="182" name="Shape 182"/>
          <p:cNvPicPr preferRelativeResize="0"/>
          <p:nvPr/>
        </p:nvPicPr>
        <p:blipFill>
          <a:blip r:embed="rId3">
            <a:alphaModFix/>
          </a:blip>
          <a:stretch>
            <a:fillRect/>
          </a:stretch>
        </p:blipFill>
        <p:spPr>
          <a:xfrm>
            <a:off x="120225" y="1571811"/>
            <a:ext cx="8903550" cy="3895325"/>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Shape 187"/>
          <p:cNvSpPr txBox="1">
            <a:spLocks noGrp="1"/>
          </p:cNvSpPr>
          <p:nvPr>
            <p:ph type="title"/>
          </p:nvPr>
        </p:nvSpPr>
        <p:spPr>
          <a:xfrm>
            <a:off x="457200" y="350837"/>
            <a:ext cx="8229600" cy="1143299"/>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a:solidFill>
                  <a:schemeClr val="dk2"/>
                </a:solidFill>
                <a:latin typeface="Calibri"/>
                <a:ea typeface="Calibri"/>
                <a:cs typeface="Calibri"/>
                <a:sym typeface="Calibri"/>
              </a:rPr>
              <a:t>Results</a:t>
            </a:r>
          </a:p>
        </p:txBody>
      </p:sp>
      <p:pic>
        <p:nvPicPr>
          <p:cNvPr id="188" name="Shape 188"/>
          <p:cNvPicPr preferRelativeResize="0"/>
          <p:nvPr/>
        </p:nvPicPr>
        <p:blipFill>
          <a:blip r:embed="rId3">
            <a:alphaModFix/>
          </a:blip>
          <a:stretch>
            <a:fillRect/>
          </a:stretch>
        </p:blipFill>
        <p:spPr>
          <a:xfrm>
            <a:off x="1959850" y="2513350"/>
            <a:ext cx="5305425" cy="3057525"/>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Shape 193"/>
          <p:cNvSpPr txBox="1">
            <a:spLocks noGrp="1"/>
          </p:cNvSpPr>
          <p:nvPr>
            <p:ph type="title"/>
          </p:nvPr>
        </p:nvSpPr>
        <p:spPr>
          <a:xfrm>
            <a:off x="457200" y="274637"/>
            <a:ext cx="8229600" cy="1143299"/>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a:solidFill>
                  <a:schemeClr val="dk2"/>
                </a:solidFill>
                <a:latin typeface="Calibri"/>
                <a:ea typeface="Calibri"/>
                <a:cs typeface="Calibri"/>
                <a:sym typeface="Calibri"/>
              </a:rPr>
              <a:t>Results</a:t>
            </a:r>
          </a:p>
        </p:txBody>
      </p:sp>
      <p:pic>
        <p:nvPicPr>
          <p:cNvPr id="194" name="Shape 194"/>
          <p:cNvPicPr preferRelativeResize="0"/>
          <p:nvPr/>
        </p:nvPicPr>
        <p:blipFill>
          <a:blip r:embed="rId3">
            <a:alphaModFix/>
          </a:blip>
          <a:stretch>
            <a:fillRect/>
          </a:stretch>
        </p:blipFill>
        <p:spPr>
          <a:xfrm>
            <a:off x="915687" y="2007825"/>
            <a:ext cx="7465024" cy="427085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Shape 199"/>
          <p:cNvSpPr txBox="1">
            <a:spLocks noGrp="1"/>
          </p:cNvSpPr>
          <p:nvPr>
            <p:ph type="title"/>
          </p:nvPr>
        </p:nvSpPr>
        <p:spPr>
          <a:xfrm>
            <a:off x="457200" y="274637"/>
            <a:ext cx="8229600" cy="1143200"/>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a:solidFill>
                  <a:schemeClr val="dk2"/>
                </a:solidFill>
                <a:latin typeface="Calibri"/>
                <a:ea typeface="Calibri"/>
                <a:cs typeface="Calibri"/>
                <a:sym typeface="Calibri"/>
              </a:rPr>
              <a:t>Problems</a:t>
            </a:r>
          </a:p>
        </p:txBody>
      </p:sp>
      <p:sp>
        <p:nvSpPr>
          <p:cNvPr id="200" name="Shape 200"/>
          <p:cNvSpPr txBox="1"/>
          <p:nvPr/>
        </p:nvSpPr>
        <p:spPr>
          <a:xfrm>
            <a:off x="579050" y="1678975"/>
            <a:ext cx="7654500" cy="5012399"/>
          </a:xfrm>
          <a:prstGeom prst="rect">
            <a:avLst/>
          </a:prstGeom>
          <a:noFill/>
          <a:ln>
            <a:noFill/>
          </a:ln>
        </p:spPr>
        <p:txBody>
          <a:bodyPr lIns="91425" tIns="91425" rIns="91425" bIns="91425" anchor="ctr" anchorCtr="0">
            <a:noAutofit/>
          </a:bodyPr>
          <a:lstStyle/>
          <a:p>
            <a:pPr lvl="0" algn="ctr" rtl="0">
              <a:spcBef>
                <a:spcPts val="0"/>
              </a:spcBef>
              <a:buNone/>
            </a:pPr>
            <a:r>
              <a:rPr lang="en" sz="3200" dirty="0">
                <a:solidFill>
                  <a:schemeClr val="dk1"/>
                </a:solidFill>
                <a:latin typeface="Calibri"/>
                <a:ea typeface="Calibri"/>
                <a:cs typeface="Calibri"/>
                <a:sym typeface="Calibri"/>
              </a:rPr>
              <a:t>Losing energy from the 90 bend</a:t>
            </a:r>
          </a:p>
          <a:p>
            <a:pPr lvl="0" algn="ctr" rtl="0">
              <a:spcBef>
                <a:spcPts val="0"/>
              </a:spcBef>
              <a:buNone/>
            </a:pPr>
            <a:r>
              <a:rPr lang="en" sz="3200" dirty="0">
                <a:solidFill>
                  <a:schemeClr val="dk1"/>
                </a:solidFill>
                <a:latin typeface="Calibri"/>
                <a:ea typeface="Calibri"/>
                <a:cs typeface="Calibri"/>
                <a:sym typeface="Calibri"/>
              </a:rPr>
              <a:t>+</a:t>
            </a:r>
          </a:p>
          <a:p>
            <a:pPr algn="ctr" rtl="0">
              <a:spcBef>
                <a:spcPts val="0"/>
              </a:spcBef>
              <a:buNone/>
            </a:pPr>
            <a:r>
              <a:rPr lang="en" sz="3200" dirty="0">
                <a:solidFill>
                  <a:schemeClr val="dk1"/>
                </a:solidFill>
                <a:latin typeface="Calibri"/>
                <a:ea typeface="Calibri"/>
                <a:cs typeface="Calibri"/>
                <a:sym typeface="Calibri"/>
              </a:rPr>
              <a:t>Potential valve leakage</a:t>
            </a:r>
          </a:p>
          <a:p>
            <a:pPr algn="ctr" rtl="0">
              <a:spcBef>
                <a:spcPts val="0"/>
              </a:spcBef>
              <a:buNone/>
            </a:pPr>
            <a:r>
              <a:rPr lang="en" sz="3200" dirty="0">
                <a:solidFill>
                  <a:schemeClr val="dk1"/>
                </a:solidFill>
                <a:latin typeface="Calibri"/>
                <a:ea typeface="Calibri"/>
                <a:cs typeface="Calibri"/>
                <a:sym typeface="Calibri"/>
              </a:rPr>
              <a:t>+</a:t>
            </a:r>
          </a:p>
          <a:p>
            <a:pPr algn="ctr" rtl="0">
              <a:spcBef>
                <a:spcPts val="0"/>
              </a:spcBef>
              <a:buNone/>
            </a:pPr>
            <a:r>
              <a:rPr lang="en" sz="3200" dirty="0">
                <a:solidFill>
                  <a:schemeClr val="dk1"/>
                </a:solidFill>
                <a:latin typeface="Calibri"/>
                <a:ea typeface="Calibri"/>
                <a:cs typeface="Calibri"/>
                <a:sym typeface="Calibri"/>
              </a:rPr>
              <a:t>Short cycle </a:t>
            </a:r>
            <a:r>
              <a:rPr lang="en" sz="3200" dirty="0" smtClean="0">
                <a:solidFill>
                  <a:schemeClr val="dk1"/>
                </a:solidFill>
                <a:latin typeface="Calibri"/>
                <a:ea typeface="Calibri"/>
                <a:cs typeface="Calibri"/>
                <a:sym typeface="Calibri"/>
              </a:rPr>
              <a:t>time</a:t>
            </a:r>
            <a:endParaRPr lang="en" sz="3200" dirty="0">
              <a:solidFill>
                <a:schemeClr val="dk1"/>
              </a:solidFill>
              <a:latin typeface="Calibri"/>
              <a:ea typeface="Calibri"/>
              <a:cs typeface="Calibri"/>
              <a:sym typeface="Calibri"/>
            </a:endParaRPr>
          </a:p>
          <a:p>
            <a:pPr algn="ctr" rtl="0">
              <a:spcBef>
                <a:spcPts val="0"/>
              </a:spcBef>
              <a:buNone/>
            </a:pPr>
            <a:endParaRPr sz="3200" dirty="0">
              <a:solidFill>
                <a:schemeClr val="dk1"/>
              </a:solidFill>
              <a:latin typeface="Calibri"/>
              <a:ea typeface="Calibri"/>
              <a:cs typeface="Calibri"/>
              <a:sym typeface="Calibri"/>
            </a:endParaRPr>
          </a:p>
          <a:p>
            <a:pPr algn="ctr" rtl="0">
              <a:spcBef>
                <a:spcPts val="0"/>
              </a:spcBef>
              <a:buNone/>
            </a:pPr>
            <a:endParaRPr sz="3200" dirty="0">
              <a:solidFill>
                <a:schemeClr val="dk1"/>
              </a:solidFill>
              <a:latin typeface="Calibri"/>
              <a:ea typeface="Calibri"/>
              <a:cs typeface="Calibri"/>
              <a:sym typeface="Calibri"/>
            </a:endParaRPr>
          </a:p>
          <a:p>
            <a:pPr lvl="0" algn="ctr" rtl="0">
              <a:spcBef>
                <a:spcPts val="0"/>
              </a:spcBef>
              <a:buNone/>
            </a:pPr>
            <a:r>
              <a:rPr lang="en" sz="3200" dirty="0">
                <a:solidFill>
                  <a:schemeClr val="dk1"/>
                </a:solidFill>
                <a:latin typeface="Calibri"/>
                <a:ea typeface="Calibri"/>
                <a:cs typeface="Calibri"/>
                <a:sym typeface="Calibri"/>
              </a:rPr>
              <a:t>Prevents us from having an optimal amount of water going through each cycle.</a:t>
            </a:r>
          </a:p>
        </p:txBody>
      </p:sp>
      <p:cxnSp>
        <p:nvCxnSpPr>
          <p:cNvPr id="201" name="Shape 201"/>
          <p:cNvCxnSpPr/>
          <p:nvPr/>
        </p:nvCxnSpPr>
        <p:spPr>
          <a:xfrm>
            <a:off x="4406300" y="4737375"/>
            <a:ext cx="0" cy="434400"/>
          </a:xfrm>
          <a:prstGeom prst="straightConnector1">
            <a:avLst/>
          </a:prstGeom>
          <a:noFill/>
          <a:ln w="38100" cap="flat">
            <a:solidFill>
              <a:srgbClr val="000000"/>
            </a:solidFill>
            <a:prstDash val="solid"/>
            <a:round/>
            <a:headEnd type="none" w="lg" len="lg"/>
            <a:tailEnd type="triangle" w="lg" len="lg"/>
          </a:ln>
        </p:spPr>
      </p:cxnSp>
    </p:spTree>
  </p:cSld>
  <p:clrMapOvr>
    <a:masterClrMapping/>
  </p:clrMapOvr>
  <p:transition spd="slow">
    <p:cu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Shape 206"/>
          <p:cNvSpPr txBox="1">
            <a:spLocks noGrp="1"/>
          </p:cNvSpPr>
          <p:nvPr>
            <p:ph type="title"/>
          </p:nvPr>
        </p:nvSpPr>
        <p:spPr>
          <a:xfrm>
            <a:off x="457200" y="274637"/>
            <a:ext cx="8229600" cy="1143000"/>
          </a:xfrm>
          <a:prstGeom prst="rect">
            <a:avLst/>
          </a:prstGeom>
        </p:spPr>
        <p:txBody>
          <a:bodyPr lIns="91425" tIns="91425" rIns="91425" bIns="91425" anchor="b" anchorCtr="0">
            <a:noAutofit/>
          </a:bodyPr>
          <a:lstStyle/>
          <a:p>
            <a:pPr lvl="0" rtl="0">
              <a:spcBef>
                <a:spcPts val="0"/>
              </a:spcBef>
              <a:buNone/>
            </a:pPr>
            <a:r>
              <a:rPr lang="en" sz="4400" b="1">
                <a:solidFill>
                  <a:schemeClr val="dk2"/>
                </a:solidFill>
                <a:latin typeface="Calibri"/>
                <a:ea typeface="Calibri"/>
                <a:cs typeface="Calibri"/>
                <a:sym typeface="Calibri"/>
              </a:rPr>
              <a:t>Future Work</a:t>
            </a:r>
          </a:p>
        </p:txBody>
      </p:sp>
      <p:pic>
        <p:nvPicPr>
          <p:cNvPr id="207" name="Shape 207"/>
          <p:cNvPicPr preferRelativeResize="0"/>
          <p:nvPr/>
        </p:nvPicPr>
        <p:blipFill>
          <a:blip r:embed="rId3">
            <a:alphaModFix/>
          </a:blip>
          <a:stretch>
            <a:fillRect/>
          </a:stretch>
        </p:blipFill>
        <p:spPr>
          <a:xfrm>
            <a:off x="2723535" y="1600200"/>
            <a:ext cx="3860765" cy="5206181"/>
          </a:xfrm>
          <a:prstGeom prst="rect">
            <a:avLst/>
          </a:prstGeom>
          <a:noFill/>
          <a:ln>
            <a:noFill/>
          </a:ln>
        </p:spPr>
      </p:pic>
      <p:sp>
        <p:nvSpPr>
          <p:cNvPr id="2" name="Multiply 1"/>
          <p:cNvSpPr/>
          <p:nvPr/>
        </p:nvSpPr>
        <p:spPr>
          <a:xfrm>
            <a:off x="4572000" y="4825181"/>
            <a:ext cx="2412663" cy="2057400"/>
          </a:xfrm>
          <a:prstGeom prst="mathMultiply">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spd="slow">
    <p:cu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Shape 215"/>
          <p:cNvSpPr txBox="1">
            <a:spLocks noGrp="1"/>
          </p:cNvSpPr>
          <p:nvPr>
            <p:ph type="title"/>
          </p:nvPr>
        </p:nvSpPr>
        <p:spPr>
          <a:xfrm>
            <a:off x="457200" y="274637"/>
            <a:ext cx="8229600" cy="1143299"/>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i="0" u="none" strike="noStrike" cap="none" baseline="0">
                <a:solidFill>
                  <a:schemeClr val="dk2"/>
                </a:solidFill>
                <a:latin typeface="Calibri"/>
                <a:ea typeface="Calibri"/>
                <a:cs typeface="Calibri"/>
                <a:sym typeface="Calibri"/>
              </a:rPr>
              <a:t>Future Work</a:t>
            </a:r>
          </a:p>
        </p:txBody>
      </p:sp>
      <p:sp>
        <p:nvSpPr>
          <p:cNvPr id="216" name="Shape 216"/>
          <p:cNvSpPr txBox="1">
            <a:spLocks noGrp="1"/>
          </p:cNvSpPr>
          <p:nvPr>
            <p:ph type="body" idx="1"/>
          </p:nvPr>
        </p:nvSpPr>
        <p:spPr>
          <a:xfrm>
            <a:off x="457200" y="1600200"/>
            <a:ext cx="8229600" cy="4967700"/>
          </a:xfrm>
          <a:prstGeom prst="rect">
            <a:avLst/>
          </a:prstGeom>
          <a:noFill/>
          <a:ln>
            <a:noFill/>
          </a:ln>
        </p:spPr>
        <p:txBody>
          <a:bodyPr lIns="91425" tIns="91425" rIns="91425" bIns="91425" anchor="t" anchorCtr="0">
            <a:noAutofit/>
          </a:bodyPr>
          <a:lstStyle/>
          <a:p>
            <a:pPr marL="0" marR="0" lvl="0" indent="0" algn="l" rtl="0">
              <a:spcBef>
                <a:spcPts val="0"/>
              </a:spcBef>
              <a:spcAft>
                <a:spcPts val="0"/>
              </a:spcAft>
              <a:buNone/>
            </a:pPr>
            <a:endParaRPr lang="en" dirty="0"/>
          </a:p>
        </p:txBody>
      </p:sp>
      <p:pic>
        <p:nvPicPr>
          <p:cNvPr id="217" name="Shape 217"/>
          <p:cNvPicPr preferRelativeResize="0"/>
          <p:nvPr/>
        </p:nvPicPr>
        <p:blipFill>
          <a:blip r:embed="rId3">
            <a:alphaModFix/>
          </a:blip>
          <a:stretch>
            <a:fillRect/>
          </a:stretch>
        </p:blipFill>
        <p:spPr>
          <a:xfrm>
            <a:off x="999925" y="2556600"/>
            <a:ext cx="2486025" cy="3419475"/>
          </a:xfrm>
          <a:prstGeom prst="rect">
            <a:avLst/>
          </a:prstGeom>
          <a:noFill/>
          <a:ln>
            <a:noFill/>
          </a:ln>
        </p:spPr>
      </p:pic>
      <p:pic>
        <p:nvPicPr>
          <p:cNvPr id="218" name="Shape 218"/>
          <p:cNvPicPr preferRelativeResize="0"/>
          <p:nvPr/>
        </p:nvPicPr>
        <p:blipFill>
          <a:blip r:embed="rId4">
            <a:alphaModFix/>
          </a:blip>
          <a:stretch>
            <a:fillRect/>
          </a:stretch>
        </p:blipFill>
        <p:spPr>
          <a:xfrm>
            <a:off x="6288925" y="3396050"/>
            <a:ext cx="2177624" cy="2441774"/>
          </a:xfrm>
          <a:prstGeom prst="rect">
            <a:avLst/>
          </a:prstGeom>
          <a:noFill/>
          <a:ln>
            <a:noFill/>
          </a:ln>
        </p:spPr>
      </p:pic>
      <p:pic>
        <p:nvPicPr>
          <p:cNvPr id="219" name="Shape 219"/>
          <p:cNvPicPr preferRelativeResize="0"/>
          <p:nvPr/>
        </p:nvPicPr>
        <p:blipFill>
          <a:blip r:embed="rId5">
            <a:alphaModFix/>
          </a:blip>
          <a:stretch>
            <a:fillRect/>
          </a:stretch>
        </p:blipFill>
        <p:spPr>
          <a:xfrm rot="10800000">
            <a:off x="3485949" y="2473349"/>
            <a:ext cx="2377250" cy="3938225"/>
          </a:xfrm>
          <a:prstGeom prst="rect">
            <a:avLst/>
          </a:prstGeom>
          <a:noFill/>
          <a:ln>
            <a:noFill/>
          </a:ln>
        </p:spPr>
      </p:pic>
      <p:cxnSp>
        <p:nvCxnSpPr>
          <p:cNvPr id="220" name="Shape 220"/>
          <p:cNvCxnSpPr/>
          <p:nvPr/>
        </p:nvCxnSpPr>
        <p:spPr>
          <a:xfrm rot="10800000">
            <a:off x="1712350" y="5612674"/>
            <a:ext cx="0" cy="899400"/>
          </a:xfrm>
          <a:prstGeom prst="straightConnector1">
            <a:avLst/>
          </a:prstGeom>
          <a:noFill/>
          <a:ln w="19050" cap="flat">
            <a:solidFill>
              <a:srgbClr val="00B0F0"/>
            </a:solidFill>
            <a:prstDash val="solid"/>
            <a:round/>
            <a:headEnd type="none" w="lg" len="lg"/>
            <a:tailEnd type="triangle" w="lg" len="lg"/>
          </a:ln>
        </p:spPr>
      </p:cxnSp>
      <p:cxnSp>
        <p:nvCxnSpPr>
          <p:cNvPr id="221" name="Shape 221"/>
          <p:cNvCxnSpPr/>
          <p:nvPr/>
        </p:nvCxnSpPr>
        <p:spPr>
          <a:xfrm flipH="1">
            <a:off x="4623424" y="1805975"/>
            <a:ext cx="12000" cy="913500"/>
          </a:xfrm>
          <a:prstGeom prst="straightConnector1">
            <a:avLst/>
          </a:prstGeom>
          <a:noFill/>
          <a:ln w="19050" cap="flat">
            <a:solidFill>
              <a:srgbClr val="00B0F0"/>
            </a:solidFill>
            <a:prstDash val="solid"/>
            <a:round/>
            <a:headEnd type="none" w="lg" len="lg"/>
            <a:tailEnd type="triangle" w="lg" len="lg"/>
          </a:ln>
        </p:spPr>
      </p:cxnSp>
      <p:cxnSp>
        <p:nvCxnSpPr>
          <p:cNvPr id="222" name="Shape 222"/>
          <p:cNvCxnSpPr/>
          <p:nvPr/>
        </p:nvCxnSpPr>
        <p:spPr>
          <a:xfrm flipH="1">
            <a:off x="7327049" y="2866450"/>
            <a:ext cx="12000" cy="913500"/>
          </a:xfrm>
          <a:prstGeom prst="straightConnector1">
            <a:avLst/>
          </a:prstGeom>
          <a:noFill/>
          <a:ln w="19050" cap="flat">
            <a:solidFill>
              <a:srgbClr val="00B0F0"/>
            </a:solidFill>
            <a:prstDash val="solid"/>
            <a:round/>
            <a:headEnd type="none" w="lg" len="lg"/>
            <a:tailEnd type="triangle" w="lg" len="lg"/>
          </a:ln>
        </p:spPr>
      </p:cxnSp>
    </p:spTree>
  </p:cSld>
  <p:clrMapOvr>
    <a:masterClrMapping/>
  </p:clrMapOvr>
  <p:transition spd="slow">
    <p:cu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Shape 227"/>
          <p:cNvSpPr txBox="1">
            <a:spLocks noGrp="1"/>
          </p:cNvSpPr>
          <p:nvPr>
            <p:ph type="title"/>
          </p:nvPr>
        </p:nvSpPr>
        <p:spPr>
          <a:xfrm>
            <a:off x="457200" y="274637"/>
            <a:ext cx="8229600" cy="1143299"/>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i="0" u="none" strike="noStrike" cap="none" baseline="0">
                <a:solidFill>
                  <a:schemeClr val="dk2"/>
                </a:solidFill>
                <a:latin typeface="Calibri"/>
                <a:ea typeface="Calibri"/>
                <a:cs typeface="Calibri"/>
                <a:sym typeface="Calibri"/>
              </a:rPr>
              <a:t>Future Work</a:t>
            </a:r>
          </a:p>
        </p:txBody>
      </p:sp>
      <p:sp>
        <p:nvSpPr>
          <p:cNvPr id="228" name="Shape 228"/>
          <p:cNvSpPr txBox="1">
            <a:spLocks noGrp="1"/>
          </p:cNvSpPr>
          <p:nvPr>
            <p:ph type="body" idx="1"/>
          </p:nvPr>
        </p:nvSpPr>
        <p:spPr>
          <a:xfrm>
            <a:off x="457200" y="1600200"/>
            <a:ext cx="8229600" cy="4967700"/>
          </a:xfrm>
          <a:prstGeom prst="rect">
            <a:avLst/>
          </a:prstGeom>
          <a:noFill/>
          <a:ln>
            <a:noFill/>
          </a:ln>
        </p:spPr>
        <p:txBody>
          <a:bodyPr lIns="91425" tIns="91425" rIns="91425" bIns="91425" anchor="t" anchorCtr="0">
            <a:noAutofit/>
          </a:bodyPr>
          <a:lstStyle/>
          <a:p>
            <a:pPr marL="0" marR="0" lvl="0" indent="0" algn="l" rtl="0">
              <a:spcBef>
                <a:spcPts val="0"/>
              </a:spcBef>
              <a:spcAft>
                <a:spcPts val="0"/>
              </a:spcAft>
              <a:buNone/>
            </a:pPr>
            <a:endParaRPr lang="en" dirty="0"/>
          </a:p>
        </p:txBody>
      </p:sp>
      <p:pic>
        <p:nvPicPr>
          <p:cNvPr id="229" name="Shape 229"/>
          <p:cNvPicPr preferRelativeResize="0"/>
          <p:nvPr/>
        </p:nvPicPr>
        <p:blipFill>
          <a:blip r:embed="rId3">
            <a:alphaModFix/>
          </a:blip>
          <a:stretch>
            <a:fillRect/>
          </a:stretch>
        </p:blipFill>
        <p:spPr>
          <a:xfrm>
            <a:off x="2667000" y="1612488"/>
            <a:ext cx="4042724" cy="3119575"/>
          </a:xfrm>
          <a:prstGeom prst="rect">
            <a:avLst/>
          </a:prstGeom>
          <a:noFill/>
          <a:ln>
            <a:noFill/>
          </a:ln>
        </p:spPr>
      </p:pic>
      <p:pic>
        <p:nvPicPr>
          <p:cNvPr id="230" name="Shape 230"/>
          <p:cNvPicPr preferRelativeResize="0"/>
          <p:nvPr/>
        </p:nvPicPr>
        <p:blipFill>
          <a:blip r:embed="rId4">
            <a:alphaModFix/>
          </a:blip>
          <a:stretch>
            <a:fillRect/>
          </a:stretch>
        </p:blipFill>
        <p:spPr>
          <a:xfrm>
            <a:off x="3407663" y="4732063"/>
            <a:ext cx="2561375" cy="1811400"/>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Shape 236"/>
          <p:cNvSpPr txBox="1">
            <a:spLocks noGrp="1"/>
          </p:cNvSpPr>
          <p:nvPr>
            <p:ph type="title"/>
          </p:nvPr>
        </p:nvSpPr>
        <p:spPr>
          <a:xfrm>
            <a:off x="692425" y="457212"/>
            <a:ext cx="8229600" cy="1143000"/>
          </a:xfrm>
          <a:prstGeom prst="rect">
            <a:avLst/>
          </a:prstGeom>
        </p:spPr>
        <p:txBody>
          <a:bodyPr lIns="91425" tIns="91425" rIns="91425" bIns="91425" anchor="b" anchorCtr="0">
            <a:noAutofit/>
          </a:bodyPr>
          <a:lstStyle/>
          <a:p>
            <a:pPr lvl="0" rtl="0">
              <a:spcBef>
                <a:spcPts val="0"/>
              </a:spcBef>
              <a:buClr>
                <a:schemeClr val="dk2"/>
              </a:buClr>
              <a:buSzPct val="25000"/>
              <a:buFont typeface="Calibri"/>
              <a:buNone/>
            </a:pPr>
            <a:r>
              <a:rPr lang="en" sz="4400" b="1">
                <a:solidFill>
                  <a:schemeClr val="dk2"/>
                </a:solidFill>
                <a:latin typeface="Calibri"/>
                <a:ea typeface="Calibri"/>
                <a:cs typeface="Calibri"/>
                <a:sym typeface="Calibri"/>
              </a:rPr>
              <a:t>Future Work</a:t>
            </a:r>
          </a:p>
          <a:p>
            <a:pPr algn="l" rtl="0">
              <a:spcBef>
                <a:spcPts val="0"/>
              </a:spcBef>
              <a:buNone/>
            </a:pPr>
            <a:endParaRPr/>
          </a:p>
          <a:p>
            <a:pPr>
              <a:spcBef>
                <a:spcPts val="0"/>
              </a:spcBef>
              <a:buNone/>
            </a:pPr>
            <a:endParaRPr/>
          </a:p>
        </p:txBody>
      </p:sp>
      <p:pic>
        <p:nvPicPr>
          <p:cNvPr id="2" name="Fp9k6AbvOBg"/>
          <p:cNvPicPr>
            <a:picLocks noRot="1" noChangeAspect="1"/>
          </p:cNvPicPr>
          <p:nvPr>
            <a:videoFile r:link="rId1"/>
          </p:nvPr>
        </p:nvPicPr>
        <p:blipFill>
          <a:blip r:embed="rId4"/>
          <a:stretch>
            <a:fillRect/>
          </a:stretch>
        </p:blipFill>
        <p:spPr>
          <a:xfrm>
            <a:off x="533400" y="2133600"/>
            <a:ext cx="8094133" cy="4552950"/>
          </a:xfrm>
          <a:prstGeom prst="rect">
            <a:avLst/>
          </a:prstGeom>
        </p:spPr>
      </p:pic>
      <p:sp>
        <p:nvSpPr>
          <p:cNvPr id="3" name="Rectangle 2"/>
          <p:cNvSpPr/>
          <p:nvPr/>
        </p:nvSpPr>
        <p:spPr>
          <a:xfrm>
            <a:off x="501445" y="1600200"/>
            <a:ext cx="6086923" cy="584775"/>
          </a:xfrm>
          <a:prstGeom prst="rect">
            <a:avLst/>
          </a:prstGeom>
        </p:spPr>
        <p:txBody>
          <a:bodyPr wrap="none">
            <a:spAutoFit/>
          </a:bodyPr>
          <a:lstStyle/>
          <a:p>
            <a:r>
              <a:rPr lang="en" sz="3200" dirty="0" smtClean="0">
                <a:solidFill>
                  <a:schemeClr val="dk1"/>
                </a:solidFill>
                <a:latin typeface="Calibri"/>
                <a:ea typeface="Calibri"/>
                <a:cs typeface="Calibri"/>
                <a:sym typeface="Calibri"/>
                <a:hlinkClick r:id="rId5"/>
              </a:rPr>
              <a:t>Experimentation with vertical valve</a:t>
            </a:r>
            <a:endParaRPr lang="en" sz="3200" dirty="0">
              <a:solidFill>
                <a:schemeClr val="dk1"/>
              </a:solidFill>
              <a:latin typeface="Calibri"/>
              <a:ea typeface="Calibri"/>
              <a:cs typeface="Calibri"/>
              <a:sym typeface="Calibri"/>
            </a:endParaRPr>
          </a:p>
        </p:txBody>
      </p:sp>
    </p:spTree>
  </p:cSld>
  <p:clrMapOvr>
    <a:masterClrMapping/>
  </p:clrMapOvr>
  <p:transition spd="slow">
    <p:cu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Shape 236"/>
          <p:cNvSpPr txBox="1">
            <a:spLocks noGrp="1"/>
          </p:cNvSpPr>
          <p:nvPr>
            <p:ph type="title"/>
          </p:nvPr>
        </p:nvSpPr>
        <p:spPr>
          <a:xfrm>
            <a:off x="692425" y="457212"/>
            <a:ext cx="8229600" cy="1143000"/>
          </a:xfrm>
          <a:prstGeom prst="rect">
            <a:avLst/>
          </a:prstGeom>
        </p:spPr>
        <p:txBody>
          <a:bodyPr lIns="91425" tIns="91425" rIns="91425" bIns="91425" anchor="b" anchorCtr="0">
            <a:noAutofit/>
          </a:bodyPr>
          <a:lstStyle/>
          <a:p>
            <a:pPr lvl="0" rtl="0">
              <a:spcBef>
                <a:spcPts val="0"/>
              </a:spcBef>
              <a:buClr>
                <a:schemeClr val="dk2"/>
              </a:buClr>
              <a:buSzPct val="25000"/>
              <a:buFont typeface="Calibri"/>
              <a:buNone/>
            </a:pPr>
            <a:r>
              <a:rPr lang="en" sz="4400" b="1">
                <a:solidFill>
                  <a:schemeClr val="dk2"/>
                </a:solidFill>
                <a:latin typeface="Calibri"/>
                <a:ea typeface="Calibri"/>
                <a:cs typeface="Calibri"/>
                <a:sym typeface="Calibri"/>
              </a:rPr>
              <a:t>Future Work</a:t>
            </a:r>
          </a:p>
          <a:p>
            <a:pPr algn="l" rtl="0">
              <a:spcBef>
                <a:spcPts val="0"/>
              </a:spcBef>
              <a:buNone/>
            </a:pPr>
            <a:endParaRPr/>
          </a:p>
          <a:p>
            <a:pPr>
              <a:spcBef>
                <a:spcPts val="0"/>
              </a:spcBef>
              <a:buNone/>
            </a:pPr>
            <a:endParaRPr/>
          </a:p>
        </p:txBody>
      </p:sp>
      <p:sp>
        <p:nvSpPr>
          <p:cNvPr id="237" name="Shape 237"/>
          <p:cNvSpPr txBox="1">
            <a:spLocks noGrp="1"/>
          </p:cNvSpPr>
          <p:nvPr>
            <p:ph type="body" idx="1"/>
          </p:nvPr>
        </p:nvSpPr>
        <p:spPr>
          <a:xfrm>
            <a:off x="457200" y="1600200"/>
            <a:ext cx="8229600" cy="4648200"/>
          </a:xfrm>
          <a:prstGeom prst="rect">
            <a:avLst/>
          </a:prstGeom>
        </p:spPr>
        <p:txBody>
          <a:bodyPr lIns="91425" tIns="91425" rIns="91425" bIns="91425" anchor="t" anchorCtr="0">
            <a:noAutofit/>
          </a:bodyPr>
          <a:lstStyle/>
          <a:p>
            <a:pPr marL="0" indent="0" rtl="0">
              <a:spcBef>
                <a:spcPts val="0"/>
              </a:spcBef>
              <a:buNone/>
            </a:pPr>
            <a:r>
              <a:rPr lang="en" sz="3200" dirty="0">
                <a:solidFill>
                  <a:schemeClr val="dk1"/>
                </a:solidFill>
                <a:latin typeface="Calibri"/>
                <a:ea typeface="Calibri"/>
                <a:cs typeface="Calibri"/>
                <a:sym typeface="Calibri"/>
              </a:rPr>
              <a:t>Experimentation with vertical valve</a:t>
            </a:r>
          </a:p>
          <a:p>
            <a:pPr marL="457200" lvl="0" indent="-431800" rtl="0">
              <a:spcBef>
                <a:spcPts val="0"/>
              </a:spcBef>
              <a:buClr>
                <a:schemeClr val="dk1"/>
              </a:buClr>
              <a:buSzPct val="100000"/>
              <a:buFont typeface="Calibri"/>
              <a:buChar char="➢"/>
            </a:pPr>
            <a:r>
              <a:rPr lang="en" sz="3200" dirty="0" smtClean="0">
                <a:solidFill>
                  <a:schemeClr val="dk1"/>
                </a:solidFill>
                <a:latin typeface="Calibri"/>
                <a:ea typeface="Calibri"/>
                <a:cs typeface="Calibri"/>
                <a:sym typeface="Calibri"/>
              </a:rPr>
              <a:t>The new s</a:t>
            </a:r>
            <a:r>
              <a:rPr lang="en" sz="3200" dirty="0" smtClean="0">
                <a:solidFill>
                  <a:schemeClr val="dk1"/>
                </a:solidFill>
                <a:latin typeface="Calibri"/>
                <a:ea typeface="Calibri"/>
                <a:cs typeface="Calibri"/>
                <a:sym typeface="Calibri"/>
              </a:rPr>
              <a:t>ystem </a:t>
            </a:r>
            <a:r>
              <a:rPr lang="en" sz="3200" dirty="0">
                <a:solidFill>
                  <a:schemeClr val="dk1"/>
                </a:solidFill>
                <a:latin typeface="Calibri"/>
                <a:ea typeface="Calibri"/>
                <a:cs typeface="Calibri"/>
                <a:sym typeface="Calibri"/>
              </a:rPr>
              <a:t>works!</a:t>
            </a:r>
          </a:p>
          <a:p>
            <a:pPr marL="457200" lvl="0" indent="-431800" rtl="0">
              <a:spcBef>
                <a:spcPts val="0"/>
              </a:spcBef>
              <a:buClr>
                <a:schemeClr val="dk1"/>
              </a:buClr>
              <a:buSzPct val="100000"/>
              <a:buFont typeface="Calibri"/>
              <a:buChar char="➢"/>
            </a:pPr>
            <a:r>
              <a:rPr lang="en" sz="3200" dirty="0">
                <a:solidFill>
                  <a:schemeClr val="dk1"/>
                </a:solidFill>
                <a:latin typeface="Calibri"/>
                <a:ea typeface="Calibri"/>
                <a:cs typeface="Calibri"/>
                <a:sym typeface="Calibri"/>
              </a:rPr>
              <a:t>But...very low flow rate</a:t>
            </a:r>
          </a:p>
          <a:p>
            <a:pPr marL="457200" lvl="0" indent="-431800">
              <a:spcBef>
                <a:spcPts val="0"/>
              </a:spcBef>
              <a:buClr>
                <a:schemeClr val="dk1"/>
              </a:buClr>
              <a:buSzPct val="100000"/>
              <a:buFont typeface="Calibri"/>
              <a:buChar char="➢"/>
            </a:pPr>
            <a:r>
              <a:rPr lang="en" sz="3200" dirty="0">
                <a:solidFill>
                  <a:schemeClr val="dk1"/>
                </a:solidFill>
                <a:latin typeface="Calibri"/>
                <a:ea typeface="Calibri"/>
                <a:cs typeface="Calibri"/>
                <a:sym typeface="Calibri"/>
              </a:rPr>
              <a:t>How do we fix it?</a:t>
            </a:r>
          </a:p>
        </p:txBody>
      </p:sp>
    </p:spTree>
    <p:extLst>
      <p:ext uri="{BB962C8B-B14F-4D97-AF65-F5344CB8AC3E}">
        <p14:creationId xmlns:p14="http://schemas.microsoft.com/office/powerpoint/2010/main" val="743913130"/>
      </p:ext>
    </p:extLst>
  </p:cSld>
  <p:clrMapOvr>
    <a:masterClrMapping/>
  </p:clrMapOvr>
  <p:transition spd="slow">
    <p:cu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42"/>
        <p:cNvGrpSpPr/>
        <p:nvPr/>
      </p:nvGrpSpPr>
      <p:grpSpPr>
        <a:xfrm>
          <a:off x="0" y="0"/>
          <a:ext cx="0" cy="0"/>
          <a:chOff x="0" y="0"/>
          <a:chExt cx="0" cy="0"/>
        </a:xfrm>
      </p:grpSpPr>
      <p:sp>
        <p:nvSpPr>
          <p:cNvPr id="243" name="Shape 243"/>
          <p:cNvSpPr txBox="1">
            <a:spLocks noGrp="1"/>
          </p:cNvSpPr>
          <p:nvPr>
            <p:ph type="title"/>
          </p:nvPr>
        </p:nvSpPr>
        <p:spPr>
          <a:xfrm>
            <a:off x="457200" y="274637"/>
            <a:ext cx="8229600" cy="1143000"/>
          </a:xfrm>
          <a:prstGeom prst="rect">
            <a:avLst/>
          </a:prstGeom>
        </p:spPr>
        <p:txBody>
          <a:bodyPr lIns="91425" tIns="91425" rIns="91425" bIns="91425" anchor="b" anchorCtr="0">
            <a:noAutofit/>
          </a:bodyPr>
          <a:lstStyle/>
          <a:p>
            <a:pPr lvl="0" rtl="0">
              <a:spcBef>
                <a:spcPts val="0"/>
              </a:spcBef>
              <a:buNone/>
            </a:pPr>
            <a:r>
              <a:rPr lang="en" sz="4400" b="1">
                <a:solidFill>
                  <a:schemeClr val="dk2"/>
                </a:solidFill>
                <a:latin typeface="Calibri"/>
                <a:ea typeface="Calibri"/>
                <a:cs typeface="Calibri"/>
                <a:sym typeface="Calibri"/>
              </a:rPr>
              <a:t>Future Work</a:t>
            </a:r>
          </a:p>
          <a:p>
            <a:pPr lvl="0" algn="l" rtl="0">
              <a:spcBef>
                <a:spcPts val="0"/>
              </a:spcBef>
              <a:buNone/>
            </a:pPr>
            <a:endParaRPr>
              <a:solidFill>
                <a:schemeClr val="dk1"/>
              </a:solidFill>
            </a:endParaRPr>
          </a:p>
          <a:p>
            <a:pPr lvl="0" rtl="0">
              <a:spcBef>
                <a:spcPts val="0"/>
              </a:spcBef>
              <a:buNone/>
            </a:pPr>
            <a:endParaRPr>
              <a:solidFill>
                <a:schemeClr val="dk1"/>
              </a:solidFill>
            </a:endParaRPr>
          </a:p>
          <a:p>
            <a:pPr lvl="0" rtl="0">
              <a:spcBef>
                <a:spcPts val="0"/>
              </a:spcBef>
              <a:buNone/>
            </a:pPr>
            <a:endParaRPr/>
          </a:p>
        </p:txBody>
      </p:sp>
      <p:sp>
        <p:nvSpPr>
          <p:cNvPr id="244" name="Shape 244"/>
          <p:cNvSpPr txBox="1">
            <a:spLocks noGrp="1"/>
          </p:cNvSpPr>
          <p:nvPr>
            <p:ph type="body" idx="1"/>
          </p:nvPr>
        </p:nvSpPr>
        <p:spPr>
          <a:xfrm>
            <a:off x="457200" y="1600200"/>
            <a:ext cx="5715000" cy="5257800"/>
          </a:xfrm>
          <a:prstGeom prst="rect">
            <a:avLst/>
          </a:prstGeom>
        </p:spPr>
        <p:txBody>
          <a:bodyPr lIns="91425" tIns="91425" rIns="91425" bIns="91425" anchor="t" anchorCtr="0">
            <a:noAutofit/>
          </a:bodyPr>
          <a:lstStyle/>
          <a:p>
            <a:pPr>
              <a:buNone/>
            </a:pPr>
            <a:r>
              <a:rPr lang="en" sz="3000" dirty="0">
                <a:solidFill>
                  <a:schemeClr val="dk1"/>
                </a:solidFill>
                <a:latin typeface="Calibri"/>
                <a:ea typeface="Calibri"/>
                <a:cs typeface="Calibri"/>
                <a:sym typeface="Calibri"/>
              </a:rPr>
              <a:t>Bring the spring valve and </a:t>
            </a:r>
            <a:r>
              <a:rPr lang="en" sz="3000" dirty="0" smtClean="0">
                <a:solidFill>
                  <a:schemeClr val="dk1"/>
                </a:solidFill>
                <a:latin typeface="Calibri"/>
                <a:ea typeface="Calibri"/>
                <a:cs typeface="Calibri"/>
                <a:sym typeface="Calibri"/>
              </a:rPr>
              <a:t>swing valve closer</a:t>
            </a:r>
            <a:endParaRPr lang="en" sz="3000" dirty="0">
              <a:solidFill>
                <a:schemeClr val="dk1"/>
              </a:solidFill>
              <a:latin typeface="Calibri"/>
              <a:ea typeface="Calibri"/>
              <a:cs typeface="Calibri"/>
              <a:sym typeface="Calibri"/>
            </a:endParaRPr>
          </a:p>
          <a:p>
            <a:pPr marL="0" indent="0">
              <a:buNone/>
            </a:pPr>
            <a:r>
              <a:rPr lang="en" sz="3000" dirty="0">
                <a:solidFill>
                  <a:schemeClr val="dk1"/>
                </a:solidFill>
                <a:latin typeface="Calibri"/>
                <a:ea typeface="Calibri"/>
                <a:cs typeface="Calibri"/>
                <a:sym typeface="Calibri"/>
              </a:rPr>
              <a:t>	→ Weld them </a:t>
            </a:r>
            <a:r>
              <a:rPr lang="en" sz="3000" dirty="0" smtClean="0">
                <a:solidFill>
                  <a:schemeClr val="dk1"/>
                </a:solidFill>
                <a:latin typeface="Calibri"/>
                <a:ea typeface="Calibri"/>
                <a:cs typeface="Calibri"/>
                <a:sym typeface="Calibri"/>
              </a:rPr>
              <a:t>together</a:t>
            </a:r>
            <a:endParaRPr lang="en" sz="3000" dirty="0">
              <a:solidFill>
                <a:schemeClr val="dk1"/>
              </a:solidFill>
              <a:latin typeface="Calibri"/>
              <a:ea typeface="Calibri"/>
              <a:cs typeface="Calibri"/>
              <a:sym typeface="Calibri"/>
            </a:endParaRPr>
          </a:p>
          <a:p>
            <a:pPr>
              <a:buNone/>
            </a:pPr>
            <a:endParaRPr sz="3000" dirty="0">
              <a:solidFill>
                <a:schemeClr val="dk1"/>
              </a:solidFill>
              <a:latin typeface="Calibri"/>
              <a:ea typeface="Calibri"/>
              <a:cs typeface="Calibri"/>
              <a:sym typeface="Calibri"/>
            </a:endParaRPr>
          </a:p>
          <a:p>
            <a:pPr marL="203200" indent="0">
              <a:buNone/>
            </a:pPr>
            <a:r>
              <a:rPr lang="en" sz="3000" dirty="0">
                <a:solidFill>
                  <a:schemeClr val="dk1"/>
                </a:solidFill>
                <a:latin typeface="Calibri"/>
                <a:ea typeface="Calibri"/>
                <a:cs typeface="Calibri"/>
                <a:sym typeface="Calibri"/>
              </a:rPr>
              <a:t>Manipulate the spring </a:t>
            </a:r>
            <a:r>
              <a:rPr lang="en" sz="3000" dirty="0" smtClean="0">
                <a:solidFill>
                  <a:schemeClr val="dk1"/>
                </a:solidFill>
                <a:latin typeface="Calibri"/>
                <a:ea typeface="Calibri"/>
                <a:cs typeface="Calibri"/>
                <a:sym typeface="Calibri"/>
              </a:rPr>
              <a:t>constant</a:t>
            </a:r>
            <a:endParaRPr lang="en" sz="3000" dirty="0">
              <a:solidFill>
                <a:schemeClr val="dk1"/>
              </a:solidFill>
              <a:latin typeface="Calibri"/>
              <a:ea typeface="Calibri"/>
              <a:cs typeface="Calibri"/>
              <a:sym typeface="Calibri"/>
            </a:endParaRPr>
          </a:p>
          <a:p>
            <a:pPr marL="203200" indent="0">
              <a:buNone/>
            </a:pPr>
            <a:r>
              <a:rPr lang="en" sz="3000" dirty="0">
                <a:solidFill>
                  <a:schemeClr val="dk1"/>
                </a:solidFill>
                <a:latin typeface="Calibri"/>
                <a:ea typeface="Calibri"/>
                <a:cs typeface="Calibri"/>
                <a:sym typeface="Calibri"/>
              </a:rPr>
              <a:t>	→ Order </a:t>
            </a:r>
            <a:r>
              <a:rPr lang="en" sz="3000" dirty="0" smtClean="0">
                <a:solidFill>
                  <a:schemeClr val="dk1"/>
                </a:solidFill>
                <a:latin typeface="Calibri"/>
                <a:ea typeface="Calibri"/>
                <a:cs typeface="Calibri"/>
                <a:sym typeface="Calibri"/>
              </a:rPr>
              <a:t>varying springs</a:t>
            </a:r>
            <a:endParaRPr lang="en" sz="3000" dirty="0">
              <a:solidFill>
                <a:schemeClr val="dk1"/>
              </a:solidFill>
              <a:latin typeface="Calibri"/>
              <a:ea typeface="Calibri"/>
              <a:cs typeface="Calibri"/>
              <a:sym typeface="Calibri"/>
            </a:endParaRPr>
          </a:p>
        </p:txBody>
      </p:sp>
      <p:pic>
        <p:nvPicPr>
          <p:cNvPr id="4" name="Shape 231"/>
          <p:cNvPicPr preferRelativeResize="0"/>
          <p:nvPr/>
        </p:nvPicPr>
        <p:blipFill>
          <a:blip r:embed="rId3">
            <a:alphaModFix/>
          </a:blip>
          <a:stretch>
            <a:fillRect/>
          </a:stretch>
        </p:blipFill>
        <p:spPr>
          <a:xfrm>
            <a:off x="6096000" y="1796423"/>
            <a:ext cx="3661399" cy="4604749"/>
          </a:xfrm>
          <a:prstGeom prst="rect">
            <a:avLst/>
          </a:prstGeom>
          <a:noFill/>
          <a:ln>
            <a:noFill/>
          </a:ln>
        </p:spPr>
      </p:pic>
    </p:spTree>
  </p:cSld>
  <p:clrMapOvr>
    <a:masterClrMapping/>
  </p:clrMapOvr>
  <p:transition spd="slow">
    <p:cu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49"/>
        <p:cNvGrpSpPr/>
        <p:nvPr/>
      </p:nvGrpSpPr>
      <p:grpSpPr>
        <a:xfrm>
          <a:off x="0" y="0"/>
          <a:ext cx="0" cy="0"/>
          <a:chOff x="0" y="0"/>
          <a:chExt cx="0" cy="0"/>
        </a:xfrm>
      </p:grpSpPr>
      <p:sp>
        <p:nvSpPr>
          <p:cNvPr id="250" name="Shape 250"/>
          <p:cNvSpPr txBox="1">
            <a:spLocks noGrp="1"/>
          </p:cNvSpPr>
          <p:nvPr>
            <p:ph type="title"/>
          </p:nvPr>
        </p:nvSpPr>
        <p:spPr>
          <a:xfrm>
            <a:off x="2532725" y="274625"/>
            <a:ext cx="6385499" cy="1143299"/>
          </a:xfrm>
          <a:prstGeom prst="rect">
            <a:avLst/>
          </a:prstGeom>
          <a:noFill/>
          <a:ln>
            <a:noFill/>
          </a:ln>
        </p:spPr>
        <p:txBody>
          <a:bodyPr lIns="91425" tIns="91425" rIns="91425" bIns="91425" anchor="b" anchorCtr="0">
            <a:noAutofit/>
          </a:bodyPr>
          <a:lstStyle/>
          <a:p>
            <a:pPr marL="0" marR="0" lvl="0" indent="0" algn="ctr" rtl="0">
              <a:spcBef>
                <a:spcPts val="0"/>
              </a:spcBef>
              <a:spcAft>
                <a:spcPts val="0"/>
              </a:spcAft>
              <a:buClr>
                <a:schemeClr val="dk2"/>
              </a:buClr>
              <a:buSzPct val="25000"/>
              <a:buFont typeface="Calibri"/>
              <a:buNone/>
            </a:pPr>
            <a:r>
              <a:rPr lang="en" sz="4400" b="1" i="0" u="none" strike="noStrike" cap="none" baseline="0">
                <a:solidFill>
                  <a:schemeClr val="dk2"/>
                </a:solidFill>
                <a:latin typeface="Calibri"/>
                <a:ea typeface="Calibri"/>
                <a:cs typeface="Calibri"/>
                <a:sym typeface="Calibri"/>
              </a:rPr>
              <a:t>Questions/Comments/</a:t>
            </a:r>
          </a:p>
          <a:p>
            <a:pPr marL="0" marR="0" lvl="0" indent="0" algn="ctr" rtl="0">
              <a:spcBef>
                <a:spcPts val="0"/>
              </a:spcBef>
              <a:spcAft>
                <a:spcPts val="0"/>
              </a:spcAft>
              <a:buClr>
                <a:schemeClr val="dk2"/>
              </a:buClr>
              <a:buSzPct val="25000"/>
              <a:buFont typeface="Calibri"/>
              <a:buNone/>
            </a:pPr>
            <a:r>
              <a:rPr lang="en" sz="4400" b="1" i="0" u="none" strike="noStrike" cap="none" baseline="0">
                <a:solidFill>
                  <a:schemeClr val="dk2"/>
                </a:solidFill>
                <a:latin typeface="Calibri"/>
                <a:ea typeface="Calibri"/>
                <a:cs typeface="Calibri"/>
                <a:sym typeface="Calibri"/>
              </a:rPr>
              <a:t>Suggestions?</a:t>
            </a:r>
          </a:p>
        </p:txBody>
      </p:sp>
      <p:pic>
        <p:nvPicPr>
          <p:cNvPr id="1026" name="Picture 2" descr="question_mark_bounce2.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895600" y="2209800"/>
            <a:ext cx="3181350" cy="3810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cut/>
  </p:transition>
  <p:timing>
    <p:tnLst>
      <p:par>
        <p:cTn id="1" dur="indefinite" restart="never" nodeType="tmRoot"/>
      </p:par>
    </p:tnLst>
  </p:timing>
</p:sld>
</file>

<file path=ppt/theme/theme1.xml><?xml version="1.0" encoding="utf-8"?>
<a:theme xmlns:a="http://schemas.openxmlformats.org/drawingml/2006/main" name="AguaClara English">
  <a:themeElements>
    <a:clrScheme name="classroom">
      <a:dk1>
        <a:srgbClr val="000000"/>
      </a:dk1>
      <a:lt1>
        <a:srgbClr val="FFFFFF"/>
      </a:lt1>
      <a:dk2>
        <a:srgbClr val="00005A"/>
      </a:dk2>
      <a:lt2>
        <a:srgbClr val="FFFFFF"/>
      </a:lt2>
      <a:accent1>
        <a:srgbClr val="0300BE"/>
      </a:accent1>
      <a:accent2>
        <a:srgbClr val="FBA305"/>
      </a:accent2>
      <a:accent3>
        <a:srgbClr val="3399FF"/>
      </a:accent3>
      <a:accent4>
        <a:srgbClr val="AC0000"/>
      </a:accent4>
      <a:accent5>
        <a:srgbClr val="F7B0B0"/>
      </a:accent5>
      <a:accent6>
        <a:srgbClr val="E39304"/>
      </a:accent6>
      <a:hlink>
        <a:srgbClr val="678EFD"/>
      </a:hlink>
      <a:folHlink>
        <a:srgbClr val="AC00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TotalTime>
  <Words>568</Words>
  <Application>Microsoft Office PowerPoint</Application>
  <PresentationFormat>On-screen Show (4:3)</PresentationFormat>
  <Paragraphs>160</Paragraphs>
  <Slides>24</Slides>
  <Notes>24</Notes>
  <HiddenSlides>0</HiddenSlides>
  <MMClips>2</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AguaClara English</vt:lpstr>
      <vt:lpstr>Ram Pump</vt:lpstr>
      <vt:lpstr>What is a ram pump?</vt:lpstr>
      <vt:lpstr>Why do we want to use a ram pump?</vt:lpstr>
      <vt:lpstr>Set-up: In the Plant</vt:lpstr>
      <vt:lpstr>Set-up: In the Plant</vt:lpstr>
      <vt:lpstr>Set-up: In the Lab</vt:lpstr>
      <vt:lpstr>Drive Pipe</vt:lpstr>
      <vt:lpstr>Waste Valve</vt:lpstr>
      <vt:lpstr>Air Chamber</vt:lpstr>
      <vt:lpstr>Tee System</vt:lpstr>
      <vt:lpstr>Encountered Problems</vt:lpstr>
      <vt:lpstr>Encountered Problems</vt:lpstr>
      <vt:lpstr>Results</vt:lpstr>
      <vt:lpstr>Results</vt:lpstr>
      <vt:lpstr>Results</vt:lpstr>
      <vt:lpstr>Results</vt:lpstr>
      <vt:lpstr>Problems</vt:lpstr>
      <vt:lpstr>Future Work</vt:lpstr>
      <vt:lpstr>Future Work</vt:lpstr>
      <vt:lpstr>Future Work</vt:lpstr>
      <vt:lpstr>Future Work  </vt:lpstr>
      <vt:lpstr>Future Work  </vt:lpstr>
      <vt:lpstr>Future Work   </vt:lpstr>
      <vt:lpstr>Questions/Comments/ Suggestions?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Ram Pump</dc:title>
  <dc:creator>Annie Ding</dc:creator>
  <cp:lastModifiedBy>ceeadmin</cp:lastModifiedBy>
  <cp:revision>17</cp:revision>
  <dcterms:modified xsi:type="dcterms:W3CDTF">2014-12-14T22:00:50Z</dcterms:modified>
</cp:coreProperties>
</file>