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9"/>
  </p:notesMasterIdLst>
  <p:handoutMasterIdLst>
    <p:handoutMasterId r:id="rId20"/>
  </p:handoutMasterIdLst>
  <p:sldIdLst>
    <p:sldId id="475" r:id="rId2"/>
    <p:sldId id="478" r:id="rId3"/>
    <p:sldId id="488" r:id="rId4"/>
    <p:sldId id="497" r:id="rId5"/>
    <p:sldId id="496" r:id="rId6"/>
    <p:sldId id="504" r:id="rId7"/>
    <p:sldId id="498" r:id="rId8"/>
    <p:sldId id="480" r:id="rId9"/>
    <p:sldId id="499" r:id="rId10"/>
    <p:sldId id="505" r:id="rId11"/>
    <p:sldId id="501" r:id="rId12"/>
    <p:sldId id="502" r:id="rId13"/>
    <p:sldId id="503" r:id="rId14"/>
    <p:sldId id="506" r:id="rId15"/>
    <p:sldId id="500" r:id="rId16"/>
    <p:sldId id="485" r:id="rId17"/>
    <p:sldId id="493" r:id="rId18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3" autoAdjust="0"/>
    <p:restoredTop sz="93818" autoAdjust="0"/>
  </p:normalViewPr>
  <p:slideViewPr>
    <p:cSldViewPr>
      <p:cViewPr>
        <p:scale>
          <a:sx n="90" d="100"/>
          <a:sy n="90" d="100"/>
        </p:scale>
        <p:origin x="-642" y="-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 smtClean="0"/>
              <a:t>Headloss</a:t>
            </a:r>
            <a:r>
              <a:rPr lang="en-US" dirty="0" smtClean="0"/>
              <a:t> (close</a:t>
            </a:r>
            <a:r>
              <a:rPr lang="en-US" baseline="0" dirty="0" smtClean="0"/>
              <a:t>-up)</a:t>
            </a:r>
            <a:endParaRPr lang="en-US" dirty="0"/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xVal>
            <c:numRef>
              <c:f>'Trial 2'!$A$3:$A$275</c:f>
              <c:numCache>
                <c:formatCode>General</c:formatCode>
                <c:ptCount val="27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</c:numCache>
            </c:numRef>
          </c:xVal>
          <c:yVal>
            <c:numRef>
              <c:f>'Trial 2'!$B$3:$B$275</c:f>
              <c:numCache>
                <c:formatCode>General</c:formatCode>
                <c:ptCount val="273"/>
                <c:pt idx="0">
                  <c:v>563.89660600000002</c:v>
                </c:pt>
                <c:pt idx="1">
                  <c:v>561.72924799999998</c:v>
                </c:pt>
                <c:pt idx="2">
                  <c:v>564.27880900000002</c:v>
                </c:pt>
                <c:pt idx="3">
                  <c:v>564.29260299999999</c:v>
                </c:pt>
                <c:pt idx="4">
                  <c:v>565.03594999999996</c:v>
                </c:pt>
                <c:pt idx="5">
                  <c:v>565.29290800000001</c:v>
                </c:pt>
                <c:pt idx="6">
                  <c:v>562.30572500000005</c:v>
                </c:pt>
                <c:pt idx="7">
                  <c:v>562.79205300000001</c:v>
                </c:pt>
                <c:pt idx="8">
                  <c:v>563.01415999999995</c:v>
                </c:pt>
                <c:pt idx="9">
                  <c:v>562.59747300000004</c:v>
                </c:pt>
                <c:pt idx="10">
                  <c:v>564.20233199999996</c:v>
                </c:pt>
                <c:pt idx="11">
                  <c:v>562.50726299999997</c:v>
                </c:pt>
                <c:pt idx="12">
                  <c:v>562.70867899999996</c:v>
                </c:pt>
                <c:pt idx="13">
                  <c:v>561.29834000000005</c:v>
                </c:pt>
                <c:pt idx="14">
                  <c:v>563.417236</c:v>
                </c:pt>
                <c:pt idx="15">
                  <c:v>563.47271699999999</c:v>
                </c:pt>
                <c:pt idx="16">
                  <c:v>563.15319799999997</c:v>
                </c:pt>
                <c:pt idx="17">
                  <c:v>564.10497999999995</c:v>
                </c:pt>
                <c:pt idx="18">
                  <c:v>564.46630900000002</c:v>
                </c:pt>
                <c:pt idx="19">
                  <c:v>561.93066399999998</c:v>
                </c:pt>
                <c:pt idx="20">
                  <c:v>562.271118</c:v>
                </c:pt>
                <c:pt idx="21">
                  <c:v>563.99377400000003</c:v>
                </c:pt>
                <c:pt idx="22">
                  <c:v>562.72955300000001</c:v>
                </c:pt>
                <c:pt idx="23">
                  <c:v>563.56994599999996</c:v>
                </c:pt>
                <c:pt idx="24">
                  <c:v>561.45129399999996</c:v>
                </c:pt>
                <c:pt idx="25">
                  <c:v>563.14630099999999</c:v>
                </c:pt>
                <c:pt idx="26">
                  <c:v>562.84057600000006</c:v>
                </c:pt>
                <c:pt idx="27">
                  <c:v>563.72997999999995</c:v>
                </c:pt>
                <c:pt idx="28">
                  <c:v>562.00707999999997</c:v>
                </c:pt>
                <c:pt idx="29">
                  <c:v>562.81286599999999</c:v>
                </c:pt>
                <c:pt idx="30">
                  <c:v>563.25756799999999</c:v>
                </c:pt>
                <c:pt idx="31">
                  <c:v>562.22930899999994</c:v>
                </c:pt>
                <c:pt idx="32">
                  <c:v>561.87506099999996</c:v>
                </c:pt>
                <c:pt idx="33">
                  <c:v>560.06860400000005</c:v>
                </c:pt>
                <c:pt idx="34">
                  <c:v>561.33306900000002</c:v>
                </c:pt>
                <c:pt idx="35">
                  <c:v>561.05517599999996</c:v>
                </c:pt>
                <c:pt idx="36">
                  <c:v>561.09002699999996</c:v>
                </c:pt>
                <c:pt idx="37">
                  <c:v>561.69427499999995</c:v>
                </c:pt>
                <c:pt idx="38">
                  <c:v>560.80505400000004</c:v>
                </c:pt>
                <c:pt idx="39">
                  <c:v>560.12426800000003</c:v>
                </c:pt>
                <c:pt idx="40">
                  <c:v>562.13214100000005</c:v>
                </c:pt>
                <c:pt idx="41">
                  <c:v>562.79901099999995</c:v>
                </c:pt>
                <c:pt idx="42">
                  <c:v>562.13207999999997</c:v>
                </c:pt>
                <c:pt idx="43">
                  <c:v>562.18072500000005</c:v>
                </c:pt>
                <c:pt idx="44">
                  <c:v>562.31982400000004</c:v>
                </c:pt>
                <c:pt idx="45">
                  <c:v>561.66662599999995</c:v>
                </c:pt>
                <c:pt idx="46">
                  <c:v>560.60375999999997</c:v>
                </c:pt>
                <c:pt idx="47">
                  <c:v>561.22192399999994</c:v>
                </c:pt>
                <c:pt idx="48">
                  <c:v>561.75</c:v>
                </c:pt>
                <c:pt idx="49">
                  <c:v>562.01385500000004</c:v>
                </c:pt>
                <c:pt idx="50">
                  <c:v>561.84741199999996</c:v>
                </c:pt>
                <c:pt idx="51">
                  <c:v>562.048767</c:v>
                </c:pt>
                <c:pt idx="52">
                  <c:v>559.82568400000002</c:v>
                </c:pt>
                <c:pt idx="53">
                  <c:v>561.44427499999995</c:v>
                </c:pt>
                <c:pt idx="54">
                  <c:v>561.70837400000005</c:v>
                </c:pt>
                <c:pt idx="55">
                  <c:v>561.12475600000005</c:v>
                </c:pt>
                <c:pt idx="56">
                  <c:v>562.13201900000001</c:v>
                </c:pt>
                <c:pt idx="57">
                  <c:v>562.51434300000005</c:v>
                </c:pt>
                <c:pt idx="58">
                  <c:v>561.97241199999996</c:v>
                </c:pt>
                <c:pt idx="59">
                  <c:v>561.61096199999997</c:v>
                </c:pt>
                <c:pt idx="60">
                  <c:v>561.63177499999995</c:v>
                </c:pt>
                <c:pt idx="61">
                  <c:v>560.80517599999996</c:v>
                </c:pt>
                <c:pt idx="62">
                  <c:v>561.20806900000002</c:v>
                </c:pt>
                <c:pt idx="63">
                  <c:v>561.13189699999998</c:v>
                </c:pt>
                <c:pt idx="64">
                  <c:v>561.39562999999998</c:v>
                </c:pt>
                <c:pt idx="65">
                  <c:v>562.22943099999998</c:v>
                </c:pt>
                <c:pt idx="66">
                  <c:v>561.54156499999999</c:v>
                </c:pt>
                <c:pt idx="67">
                  <c:v>561.11779799999999</c:v>
                </c:pt>
                <c:pt idx="68">
                  <c:v>562.15979000000004</c:v>
                </c:pt>
                <c:pt idx="69">
                  <c:v>561.56939699999998</c:v>
                </c:pt>
                <c:pt idx="70">
                  <c:v>560.978882</c:v>
                </c:pt>
                <c:pt idx="71">
                  <c:v>560.61767599999996</c:v>
                </c:pt>
                <c:pt idx="72">
                  <c:v>559.45050000000003</c:v>
                </c:pt>
                <c:pt idx="73">
                  <c:v>559.90228300000001</c:v>
                </c:pt>
                <c:pt idx="74">
                  <c:v>562.36822500000005</c:v>
                </c:pt>
                <c:pt idx="75">
                  <c:v>560.45800799999995</c:v>
                </c:pt>
                <c:pt idx="76">
                  <c:v>559.14477499999998</c:v>
                </c:pt>
                <c:pt idx="77">
                  <c:v>562.29882799999996</c:v>
                </c:pt>
                <c:pt idx="78">
                  <c:v>560.62463400000001</c:v>
                </c:pt>
                <c:pt idx="79">
                  <c:v>560.79125999999997</c:v>
                </c:pt>
                <c:pt idx="80">
                  <c:v>560.95794699999999</c:v>
                </c:pt>
                <c:pt idx="81">
                  <c:v>561.39575200000002</c:v>
                </c:pt>
                <c:pt idx="82">
                  <c:v>561.05529799999999</c:v>
                </c:pt>
                <c:pt idx="83">
                  <c:v>560.99273700000003</c:v>
                </c:pt>
                <c:pt idx="84">
                  <c:v>560.71478300000001</c:v>
                </c:pt>
                <c:pt idx="85">
                  <c:v>560.05493200000001</c:v>
                </c:pt>
                <c:pt idx="86">
                  <c:v>560.00628700000004</c:v>
                </c:pt>
                <c:pt idx="87">
                  <c:v>559.76306199999999</c:v>
                </c:pt>
                <c:pt idx="88">
                  <c:v>561.45129399999996</c:v>
                </c:pt>
                <c:pt idx="89">
                  <c:v>559.24896200000001</c:v>
                </c:pt>
                <c:pt idx="90">
                  <c:v>559.70056199999999</c:v>
                </c:pt>
                <c:pt idx="91">
                  <c:v>559.72839399999998</c:v>
                </c:pt>
                <c:pt idx="92">
                  <c:v>559.47833300000002</c:v>
                </c:pt>
                <c:pt idx="93">
                  <c:v>559.11029099999996</c:v>
                </c:pt>
                <c:pt idx="94">
                  <c:v>559.44366500000001</c:v>
                </c:pt>
                <c:pt idx="95">
                  <c:v>558.67236300000002</c:v>
                </c:pt>
                <c:pt idx="96">
                  <c:v>560.72875999999997</c:v>
                </c:pt>
                <c:pt idx="97">
                  <c:v>559.79791299999999</c:v>
                </c:pt>
                <c:pt idx="98">
                  <c:v>560.221497</c:v>
                </c:pt>
                <c:pt idx="99">
                  <c:v>559.04766800000004</c:v>
                </c:pt>
                <c:pt idx="100">
                  <c:v>560.04101600000001</c:v>
                </c:pt>
                <c:pt idx="101">
                  <c:v>560.99279799999999</c:v>
                </c:pt>
                <c:pt idx="102">
                  <c:v>559.74920699999996</c:v>
                </c:pt>
                <c:pt idx="103">
                  <c:v>560.20782499999996</c:v>
                </c:pt>
                <c:pt idx="104">
                  <c:v>561.01361099999997</c:v>
                </c:pt>
                <c:pt idx="105">
                  <c:v>560.23559599999999</c:v>
                </c:pt>
                <c:pt idx="106">
                  <c:v>561.18737799999997</c:v>
                </c:pt>
                <c:pt idx="107">
                  <c:v>560.24249299999997</c:v>
                </c:pt>
                <c:pt idx="108">
                  <c:v>561.43048099999999</c:v>
                </c:pt>
                <c:pt idx="109">
                  <c:v>558.49169900000004</c:v>
                </c:pt>
                <c:pt idx="110">
                  <c:v>559.11010699999997</c:v>
                </c:pt>
                <c:pt idx="111">
                  <c:v>559.26300000000003</c:v>
                </c:pt>
                <c:pt idx="112">
                  <c:v>559.92279099999996</c:v>
                </c:pt>
                <c:pt idx="113">
                  <c:v>559.77703899999995</c:v>
                </c:pt>
                <c:pt idx="114">
                  <c:v>558.76989700000001</c:v>
                </c:pt>
                <c:pt idx="115">
                  <c:v>561.18029799999999</c:v>
                </c:pt>
                <c:pt idx="116">
                  <c:v>559.74926800000003</c:v>
                </c:pt>
                <c:pt idx="117">
                  <c:v>559.86724900000002</c:v>
                </c:pt>
                <c:pt idx="118">
                  <c:v>558.65856900000006</c:v>
                </c:pt>
                <c:pt idx="119">
                  <c:v>558.81835899999999</c:v>
                </c:pt>
                <c:pt idx="120">
                  <c:v>556.65093999999999</c:v>
                </c:pt>
                <c:pt idx="121">
                  <c:v>555.98406999999997</c:v>
                </c:pt>
                <c:pt idx="122">
                  <c:v>556.88708499999996</c:v>
                </c:pt>
                <c:pt idx="123">
                  <c:v>556.98443599999996</c:v>
                </c:pt>
                <c:pt idx="124">
                  <c:v>557.19970699999999</c:v>
                </c:pt>
                <c:pt idx="125">
                  <c:v>557.66503899999998</c:v>
                </c:pt>
                <c:pt idx="126">
                  <c:v>556.40081799999996</c:v>
                </c:pt>
                <c:pt idx="127">
                  <c:v>559.63793899999996</c:v>
                </c:pt>
                <c:pt idx="128">
                  <c:v>560.42315699999995</c:v>
                </c:pt>
                <c:pt idx="129">
                  <c:v>559.47143600000004</c:v>
                </c:pt>
                <c:pt idx="130">
                  <c:v>559.464294</c:v>
                </c:pt>
                <c:pt idx="131">
                  <c:v>558.55432099999996</c:v>
                </c:pt>
                <c:pt idx="132">
                  <c:v>558.60980199999995</c:v>
                </c:pt>
                <c:pt idx="133">
                  <c:v>558.61676</c:v>
                </c:pt>
                <c:pt idx="134">
                  <c:v>559.29779099999996</c:v>
                </c:pt>
                <c:pt idx="135">
                  <c:v>559.51318400000002</c:v>
                </c:pt>
                <c:pt idx="136">
                  <c:v>558.94341999999995</c:v>
                </c:pt>
                <c:pt idx="137">
                  <c:v>559.436646</c:v>
                </c:pt>
                <c:pt idx="138">
                  <c:v>559.20043899999996</c:v>
                </c:pt>
                <c:pt idx="139">
                  <c:v>558.32519500000001</c:v>
                </c:pt>
                <c:pt idx="140">
                  <c:v>557.83178699999996</c:v>
                </c:pt>
                <c:pt idx="141">
                  <c:v>558.73486300000002</c:v>
                </c:pt>
                <c:pt idx="142">
                  <c:v>558.06085199999995</c:v>
                </c:pt>
                <c:pt idx="143">
                  <c:v>557.36645499999997</c:v>
                </c:pt>
                <c:pt idx="144">
                  <c:v>559.52697799999999</c:v>
                </c:pt>
                <c:pt idx="145">
                  <c:v>558.47100799999998</c:v>
                </c:pt>
                <c:pt idx="146">
                  <c:v>558.33905000000004</c:v>
                </c:pt>
                <c:pt idx="147">
                  <c:v>558.42236300000002</c:v>
                </c:pt>
                <c:pt idx="148">
                  <c:v>558.46398899999997</c:v>
                </c:pt>
                <c:pt idx="149">
                  <c:v>559.41577099999995</c:v>
                </c:pt>
                <c:pt idx="150">
                  <c:v>557.29016100000001</c:v>
                </c:pt>
                <c:pt idx="151">
                  <c:v>557.51928699999996</c:v>
                </c:pt>
                <c:pt idx="152">
                  <c:v>557.65118399999994</c:v>
                </c:pt>
                <c:pt idx="153">
                  <c:v>556.76904300000001</c:v>
                </c:pt>
                <c:pt idx="154">
                  <c:v>556.58837900000003</c:v>
                </c:pt>
                <c:pt idx="155">
                  <c:v>554.48339799999997</c:v>
                </c:pt>
                <c:pt idx="156">
                  <c:v>555.58111599999995</c:v>
                </c:pt>
                <c:pt idx="157">
                  <c:v>556.06048599999997</c:v>
                </c:pt>
                <c:pt idx="158">
                  <c:v>555.50451699999996</c:v>
                </c:pt>
                <c:pt idx="159">
                  <c:v>555.53930700000001</c:v>
                </c:pt>
                <c:pt idx="160">
                  <c:v>554.69872999999995</c:v>
                </c:pt>
                <c:pt idx="161">
                  <c:v>556.98425299999997</c:v>
                </c:pt>
                <c:pt idx="162">
                  <c:v>556.57446300000004</c:v>
                </c:pt>
                <c:pt idx="163">
                  <c:v>553.69146699999999</c:v>
                </c:pt>
                <c:pt idx="164">
                  <c:v>552.55206299999998</c:v>
                </c:pt>
                <c:pt idx="165">
                  <c:v>553.87194799999997</c:v>
                </c:pt>
                <c:pt idx="166">
                  <c:v>551.12799099999995</c:v>
                </c:pt>
                <c:pt idx="167">
                  <c:v>551.14202899999998</c:v>
                </c:pt>
                <c:pt idx="168">
                  <c:v>551.760132</c:v>
                </c:pt>
                <c:pt idx="169">
                  <c:v>551.42669699999999</c:v>
                </c:pt>
                <c:pt idx="170">
                  <c:v>549.89831500000003</c:v>
                </c:pt>
                <c:pt idx="171">
                  <c:v>550.078979</c:v>
                </c:pt>
                <c:pt idx="172">
                  <c:v>552.15618900000004</c:v>
                </c:pt>
                <c:pt idx="173">
                  <c:v>549.30078100000003</c:v>
                </c:pt>
                <c:pt idx="174">
                  <c:v>549.91223100000002</c:v>
                </c:pt>
                <c:pt idx="175">
                  <c:v>551.239014</c:v>
                </c:pt>
                <c:pt idx="176">
                  <c:v>550.88470500000005</c:v>
                </c:pt>
                <c:pt idx="177">
                  <c:v>551.336365</c:v>
                </c:pt>
                <c:pt idx="178">
                  <c:v>550.86377000000005</c:v>
                </c:pt>
                <c:pt idx="179">
                  <c:v>549.89837599999998</c:v>
                </c:pt>
                <c:pt idx="180">
                  <c:v>551.67669699999999</c:v>
                </c:pt>
                <c:pt idx="181">
                  <c:v>551.03765899999996</c:v>
                </c:pt>
                <c:pt idx="182">
                  <c:v>551.29461700000002</c:v>
                </c:pt>
                <c:pt idx="183">
                  <c:v>552.55206299999998</c:v>
                </c:pt>
                <c:pt idx="184">
                  <c:v>551.74633800000004</c:v>
                </c:pt>
                <c:pt idx="185">
                  <c:v>552.39239499999996</c:v>
                </c:pt>
                <c:pt idx="186">
                  <c:v>550.71813999999995</c:v>
                </c:pt>
                <c:pt idx="187">
                  <c:v>552.49652100000003</c:v>
                </c:pt>
                <c:pt idx="188">
                  <c:v>552.84381099999996</c:v>
                </c:pt>
                <c:pt idx="189">
                  <c:v>554.25427200000001</c:v>
                </c:pt>
                <c:pt idx="190">
                  <c:v>555.004456</c:v>
                </c:pt>
                <c:pt idx="191">
                  <c:v>555.268372</c:v>
                </c:pt>
                <c:pt idx="192">
                  <c:v>555.06677200000001</c:v>
                </c:pt>
                <c:pt idx="193">
                  <c:v>556.85925299999997</c:v>
                </c:pt>
                <c:pt idx="194">
                  <c:v>555.12243699999999</c:v>
                </c:pt>
                <c:pt idx="195">
                  <c:v>552.955017</c:v>
                </c:pt>
                <c:pt idx="196">
                  <c:v>554.64318800000001</c:v>
                </c:pt>
                <c:pt idx="197">
                  <c:v>555.43511999999998</c:v>
                </c:pt>
                <c:pt idx="198">
                  <c:v>558.25555399999996</c:v>
                </c:pt>
                <c:pt idx="199">
                  <c:v>556.74798599999997</c:v>
                </c:pt>
                <c:pt idx="200">
                  <c:v>555.13635299999999</c:v>
                </c:pt>
                <c:pt idx="201">
                  <c:v>554.91406199999994</c:v>
                </c:pt>
                <c:pt idx="202">
                  <c:v>555.99786400000005</c:v>
                </c:pt>
                <c:pt idx="203">
                  <c:v>557.35235599999999</c:v>
                </c:pt>
                <c:pt idx="204">
                  <c:v>555.69915800000001</c:v>
                </c:pt>
                <c:pt idx="205">
                  <c:v>555.33099400000003</c:v>
                </c:pt>
                <c:pt idx="206">
                  <c:v>555.57397500000002</c:v>
                </c:pt>
                <c:pt idx="207">
                  <c:v>556.873108</c:v>
                </c:pt>
                <c:pt idx="208">
                  <c:v>556.01861599999995</c:v>
                </c:pt>
                <c:pt idx="209">
                  <c:v>554.907104</c:v>
                </c:pt>
                <c:pt idx="210">
                  <c:v>556.95654300000001</c:v>
                </c:pt>
                <c:pt idx="211">
                  <c:v>556.03942900000004</c:v>
                </c:pt>
                <c:pt idx="212">
                  <c:v>555.428223</c:v>
                </c:pt>
                <c:pt idx="213">
                  <c:v>556.51873799999998</c:v>
                </c:pt>
                <c:pt idx="214">
                  <c:v>555.46966599999996</c:v>
                </c:pt>
                <c:pt idx="215">
                  <c:v>555.05987500000003</c:v>
                </c:pt>
                <c:pt idx="216">
                  <c:v>554.83783000000005</c:v>
                </c:pt>
                <c:pt idx="217">
                  <c:v>554.12207000000001</c:v>
                </c:pt>
                <c:pt idx="218">
                  <c:v>554.87951699999996</c:v>
                </c:pt>
                <c:pt idx="219">
                  <c:v>556.26873799999998</c:v>
                </c:pt>
                <c:pt idx="220">
                  <c:v>554.12213099999997</c:v>
                </c:pt>
                <c:pt idx="221">
                  <c:v>553.62188700000002</c:v>
                </c:pt>
                <c:pt idx="222">
                  <c:v>553.73999000000003</c:v>
                </c:pt>
                <c:pt idx="223">
                  <c:v>552.69097899999997</c:v>
                </c:pt>
                <c:pt idx="224">
                  <c:v>553.392517</c:v>
                </c:pt>
                <c:pt idx="225">
                  <c:v>554.91400099999998</c:v>
                </c:pt>
                <c:pt idx="226">
                  <c:v>553.64282200000002</c:v>
                </c:pt>
                <c:pt idx="227">
                  <c:v>554.24713099999997</c:v>
                </c:pt>
                <c:pt idx="228">
                  <c:v>552.64233400000001</c:v>
                </c:pt>
                <c:pt idx="229">
                  <c:v>554.608521</c:v>
                </c:pt>
                <c:pt idx="230">
                  <c:v>553.69842500000004</c:v>
                </c:pt>
                <c:pt idx="231">
                  <c:v>554.45556599999998</c:v>
                </c:pt>
                <c:pt idx="232">
                  <c:v>552.62158199999999</c:v>
                </c:pt>
                <c:pt idx="233">
                  <c:v>555.19897500000002</c:v>
                </c:pt>
                <c:pt idx="234">
                  <c:v>554.10815400000001</c:v>
                </c:pt>
                <c:pt idx="235">
                  <c:v>552.78826900000001</c:v>
                </c:pt>
                <c:pt idx="236">
                  <c:v>552.66332999999997</c:v>
                </c:pt>
                <c:pt idx="237">
                  <c:v>550.51660200000003</c:v>
                </c:pt>
                <c:pt idx="238">
                  <c:v>553.02441399999998</c:v>
                </c:pt>
                <c:pt idx="239">
                  <c:v>552.47564699999998</c:v>
                </c:pt>
                <c:pt idx="240">
                  <c:v>553.42040999999995</c:v>
                </c:pt>
                <c:pt idx="241">
                  <c:v>552.21154799999999</c:v>
                </c:pt>
                <c:pt idx="242">
                  <c:v>552.07275400000003</c:v>
                </c:pt>
                <c:pt idx="243">
                  <c:v>552.92028800000003</c:v>
                </c:pt>
                <c:pt idx="244">
                  <c:v>554.67797900000005</c:v>
                </c:pt>
                <c:pt idx="245">
                  <c:v>555.268372</c:v>
                </c:pt>
                <c:pt idx="246">
                  <c:v>553.566284</c:v>
                </c:pt>
                <c:pt idx="247">
                  <c:v>554.06652799999995</c:v>
                </c:pt>
                <c:pt idx="248">
                  <c:v>555.81024200000002</c:v>
                </c:pt>
                <c:pt idx="249">
                  <c:v>552.39233400000001</c:v>
                </c:pt>
                <c:pt idx="250">
                  <c:v>555.046021</c:v>
                </c:pt>
                <c:pt idx="251">
                  <c:v>552.02417000000003</c:v>
                </c:pt>
                <c:pt idx="252">
                  <c:v>554.30255099999999</c:v>
                </c:pt>
                <c:pt idx="253">
                  <c:v>553.30932600000006</c:v>
                </c:pt>
                <c:pt idx="254">
                  <c:v>554.17767300000003</c:v>
                </c:pt>
                <c:pt idx="255">
                  <c:v>554.15679899999998</c:v>
                </c:pt>
                <c:pt idx="256">
                  <c:v>553.92767300000003</c:v>
                </c:pt>
                <c:pt idx="257">
                  <c:v>552.59368900000004</c:v>
                </c:pt>
                <c:pt idx="258">
                  <c:v>552.63555899999994</c:v>
                </c:pt>
                <c:pt idx="259">
                  <c:v>554.26110800000004</c:v>
                </c:pt>
                <c:pt idx="260">
                  <c:v>552.17700200000002</c:v>
                </c:pt>
                <c:pt idx="261">
                  <c:v>554.93487500000003</c:v>
                </c:pt>
                <c:pt idx="262">
                  <c:v>552.79528800000003</c:v>
                </c:pt>
                <c:pt idx="263">
                  <c:v>552.57977300000005</c:v>
                </c:pt>
                <c:pt idx="264">
                  <c:v>553.17724599999997</c:v>
                </c:pt>
                <c:pt idx="265">
                  <c:v>554.135986</c:v>
                </c:pt>
                <c:pt idx="266">
                  <c:v>553.01757799999996</c:v>
                </c:pt>
                <c:pt idx="267">
                  <c:v>553.74700900000005</c:v>
                </c:pt>
                <c:pt idx="268">
                  <c:v>553.45507799999996</c:v>
                </c:pt>
                <c:pt idx="269">
                  <c:v>555.09472700000003</c:v>
                </c:pt>
                <c:pt idx="270">
                  <c:v>554.81683299999997</c:v>
                </c:pt>
                <c:pt idx="271">
                  <c:v>555.25439500000005</c:v>
                </c:pt>
                <c:pt idx="272">
                  <c:v>555.40722700000003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5555328"/>
        <c:axId val="175557248"/>
      </c:scatterChart>
      <c:valAx>
        <c:axId val="1755553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</a:t>
                </a:r>
                <a:r>
                  <a:rPr lang="en-US" baseline="0"/>
                  <a:t> (s)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75557248"/>
        <c:crosses val="autoZero"/>
        <c:crossBetween val="midCat"/>
      </c:valAx>
      <c:valAx>
        <c:axId val="17555724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Headloss</a:t>
                </a:r>
                <a:r>
                  <a:rPr lang="en-US" baseline="0"/>
                  <a:t> (cm)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7555532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Headloss (AC</a:t>
            </a:r>
            <a:r>
              <a:rPr lang="en-US" baseline="0"/>
              <a:t> Model#2 Trial 2)</a:t>
            </a:r>
            <a:endParaRPr lang="en-US"/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xVal>
            <c:numRef>
              <c:f>'Trial 2'!$A$3:$A$275</c:f>
              <c:numCache>
                <c:formatCode>General</c:formatCode>
                <c:ptCount val="27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</c:numCache>
            </c:numRef>
          </c:xVal>
          <c:yVal>
            <c:numRef>
              <c:f>'Trial 2'!$B$3:$B$275</c:f>
              <c:numCache>
                <c:formatCode>General</c:formatCode>
                <c:ptCount val="273"/>
                <c:pt idx="0">
                  <c:v>563.89660600000002</c:v>
                </c:pt>
                <c:pt idx="1">
                  <c:v>561.72924799999998</c:v>
                </c:pt>
                <c:pt idx="2">
                  <c:v>564.27880900000002</c:v>
                </c:pt>
                <c:pt idx="3">
                  <c:v>564.29260299999999</c:v>
                </c:pt>
                <c:pt idx="4">
                  <c:v>565.03594999999996</c:v>
                </c:pt>
                <c:pt idx="5">
                  <c:v>565.29290800000001</c:v>
                </c:pt>
                <c:pt idx="6">
                  <c:v>562.30572500000005</c:v>
                </c:pt>
                <c:pt idx="7">
                  <c:v>562.79205300000001</c:v>
                </c:pt>
                <c:pt idx="8">
                  <c:v>563.01415999999995</c:v>
                </c:pt>
                <c:pt idx="9">
                  <c:v>562.59747300000004</c:v>
                </c:pt>
                <c:pt idx="10">
                  <c:v>564.20233199999996</c:v>
                </c:pt>
                <c:pt idx="11">
                  <c:v>562.50726299999997</c:v>
                </c:pt>
                <c:pt idx="12">
                  <c:v>562.70867899999996</c:v>
                </c:pt>
                <c:pt idx="13">
                  <c:v>561.29834000000005</c:v>
                </c:pt>
                <c:pt idx="14">
                  <c:v>563.417236</c:v>
                </c:pt>
                <c:pt idx="15">
                  <c:v>563.47271699999999</c:v>
                </c:pt>
                <c:pt idx="16">
                  <c:v>563.15319799999997</c:v>
                </c:pt>
                <c:pt idx="17">
                  <c:v>564.10497999999995</c:v>
                </c:pt>
                <c:pt idx="18">
                  <c:v>564.46630900000002</c:v>
                </c:pt>
                <c:pt idx="19">
                  <c:v>561.93066399999998</c:v>
                </c:pt>
                <c:pt idx="20">
                  <c:v>562.271118</c:v>
                </c:pt>
                <c:pt idx="21">
                  <c:v>563.99377400000003</c:v>
                </c:pt>
                <c:pt idx="22">
                  <c:v>562.72955300000001</c:v>
                </c:pt>
                <c:pt idx="23">
                  <c:v>563.56994599999996</c:v>
                </c:pt>
                <c:pt idx="24">
                  <c:v>561.45129399999996</c:v>
                </c:pt>
                <c:pt idx="25">
                  <c:v>563.14630099999999</c:v>
                </c:pt>
                <c:pt idx="26">
                  <c:v>562.84057600000006</c:v>
                </c:pt>
                <c:pt idx="27">
                  <c:v>563.72997999999995</c:v>
                </c:pt>
                <c:pt idx="28">
                  <c:v>562.00707999999997</c:v>
                </c:pt>
                <c:pt idx="29">
                  <c:v>562.81286599999999</c:v>
                </c:pt>
                <c:pt idx="30">
                  <c:v>563.25756799999999</c:v>
                </c:pt>
                <c:pt idx="31">
                  <c:v>562.22930899999994</c:v>
                </c:pt>
                <c:pt idx="32">
                  <c:v>561.87506099999996</c:v>
                </c:pt>
                <c:pt idx="33">
                  <c:v>560.06860400000005</c:v>
                </c:pt>
                <c:pt idx="34">
                  <c:v>561.33306900000002</c:v>
                </c:pt>
                <c:pt idx="35">
                  <c:v>561.05517599999996</c:v>
                </c:pt>
                <c:pt idx="36">
                  <c:v>561.09002699999996</c:v>
                </c:pt>
                <c:pt idx="37">
                  <c:v>561.69427499999995</c:v>
                </c:pt>
                <c:pt idx="38">
                  <c:v>560.80505400000004</c:v>
                </c:pt>
                <c:pt idx="39">
                  <c:v>560.12426800000003</c:v>
                </c:pt>
                <c:pt idx="40">
                  <c:v>562.13214100000005</c:v>
                </c:pt>
                <c:pt idx="41">
                  <c:v>562.79901099999995</c:v>
                </c:pt>
                <c:pt idx="42">
                  <c:v>562.13207999999997</c:v>
                </c:pt>
                <c:pt idx="43">
                  <c:v>562.18072500000005</c:v>
                </c:pt>
                <c:pt idx="44">
                  <c:v>562.31982400000004</c:v>
                </c:pt>
                <c:pt idx="45">
                  <c:v>561.66662599999995</c:v>
                </c:pt>
                <c:pt idx="46">
                  <c:v>560.60375999999997</c:v>
                </c:pt>
                <c:pt idx="47">
                  <c:v>561.22192399999994</c:v>
                </c:pt>
                <c:pt idx="48">
                  <c:v>561.75</c:v>
                </c:pt>
                <c:pt idx="49">
                  <c:v>562.01385500000004</c:v>
                </c:pt>
                <c:pt idx="50">
                  <c:v>561.84741199999996</c:v>
                </c:pt>
                <c:pt idx="51">
                  <c:v>562.048767</c:v>
                </c:pt>
                <c:pt idx="52">
                  <c:v>559.82568400000002</c:v>
                </c:pt>
                <c:pt idx="53">
                  <c:v>561.44427499999995</c:v>
                </c:pt>
                <c:pt idx="54">
                  <c:v>561.70837400000005</c:v>
                </c:pt>
                <c:pt idx="55">
                  <c:v>561.12475600000005</c:v>
                </c:pt>
                <c:pt idx="56">
                  <c:v>562.13201900000001</c:v>
                </c:pt>
                <c:pt idx="57">
                  <c:v>562.51434300000005</c:v>
                </c:pt>
                <c:pt idx="58">
                  <c:v>561.97241199999996</c:v>
                </c:pt>
                <c:pt idx="59">
                  <c:v>561.61096199999997</c:v>
                </c:pt>
                <c:pt idx="60">
                  <c:v>561.63177499999995</c:v>
                </c:pt>
                <c:pt idx="61">
                  <c:v>560.80517599999996</c:v>
                </c:pt>
                <c:pt idx="62">
                  <c:v>561.20806900000002</c:v>
                </c:pt>
                <c:pt idx="63">
                  <c:v>561.13189699999998</c:v>
                </c:pt>
                <c:pt idx="64">
                  <c:v>561.39562999999998</c:v>
                </c:pt>
                <c:pt idx="65">
                  <c:v>562.22943099999998</c:v>
                </c:pt>
                <c:pt idx="66">
                  <c:v>561.54156499999999</c:v>
                </c:pt>
                <c:pt idx="67">
                  <c:v>561.11779799999999</c:v>
                </c:pt>
                <c:pt idx="68">
                  <c:v>562.15979000000004</c:v>
                </c:pt>
                <c:pt idx="69">
                  <c:v>561.56939699999998</c:v>
                </c:pt>
                <c:pt idx="70">
                  <c:v>560.978882</c:v>
                </c:pt>
                <c:pt idx="71">
                  <c:v>560.61767599999996</c:v>
                </c:pt>
                <c:pt idx="72">
                  <c:v>559.45050000000003</c:v>
                </c:pt>
                <c:pt idx="73">
                  <c:v>559.90228300000001</c:v>
                </c:pt>
                <c:pt idx="74">
                  <c:v>562.36822500000005</c:v>
                </c:pt>
                <c:pt idx="75">
                  <c:v>560.45800799999995</c:v>
                </c:pt>
                <c:pt idx="76">
                  <c:v>559.14477499999998</c:v>
                </c:pt>
                <c:pt idx="77">
                  <c:v>562.29882799999996</c:v>
                </c:pt>
                <c:pt idx="78">
                  <c:v>560.62463400000001</c:v>
                </c:pt>
                <c:pt idx="79">
                  <c:v>560.79125999999997</c:v>
                </c:pt>
                <c:pt idx="80">
                  <c:v>560.95794699999999</c:v>
                </c:pt>
                <c:pt idx="81">
                  <c:v>561.39575200000002</c:v>
                </c:pt>
                <c:pt idx="82">
                  <c:v>561.05529799999999</c:v>
                </c:pt>
                <c:pt idx="83">
                  <c:v>560.99273700000003</c:v>
                </c:pt>
                <c:pt idx="84">
                  <c:v>560.71478300000001</c:v>
                </c:pt>
                <c:pt idx="85">
                  <c:v>560.05493200000001</c:v>
                </c:pt>
                <c:pt idx="86">
                  <c:v>560.00628700000004</c:v>
                </c:pt>
                <c:pt idx="87">
                  <c:v>559.76306199999999</c:v>
                </c:pt>
                <c:pt idx="88">
                  <c:v>561.45129399999996</c:v>
                </c:pt>
                <c:pt idx="89">
                  <c:v>559.24896200000001</c:v>
                </c:pt>
                <c:pt idx="90">
                  <c:v>559.70056199999999</c:v>
                </c:pt>
                <c:pt idx="91">
                  <c:v>559.72839399999998</c:v>
                </c:pt>
                <c:pt idx="92">
                  <c:v>559.47833300000002</c:v>
                </c:pt>
                <c:pt idx="93">
                  <c:v>559.11029099999996</c:v>
                </c:pt>
                <c:pt idx="94">
                  <c:v>559.44366500000001</c:v>
                </c:pt>
                <c:pt idx="95">
                  <c:v>558.67236300000002</c:v>
                </c:pt>
                <c:pt idx="96">
                  <c:v>560.72875999999997</c:v>
                </c:pt>
                <c:pt idx="97">
                  <c:v>559.79791299999999</c:v>
                </c:pt>
                <c:pt idx="98">
                  <c:v>560.221497</c:v>
                </c:pt>
                <c:pt idx="99">
                  <c:v>559.04766800000004</c:v>
                </c:pt>
                <c:pt idx="100">
                  <c:v>560.04101600000001</c:v>
                </c:pt>
                <c:pt idx="101">
                  <c:v>560.99279799999999</c:v>
                </c:pt>
                <c:pt idx="102">
                  <c:v>559.74920699999996</c:v>
                </c:pt>
                <c:pt idx="103">
                  <c:v>560.20782499999996</c:v>
                </c:pt>
                <c:pt idx="104">
                  <c:v>561.01361099999997</c:v>
                </c:pt>
                <c:pt idx="105">
                  <c:v>560.23559599999999</c:v>
                </c:pt>
                <c:pt idx="106">
                  <c:v>561.18737799999997</c:v>
                </c:pt>
                <c:pt idx="107">
                  <c:v>560.24249299999997</c:v>
                </c:pt>
                <c:pt idx="108">
                  <c:v>561.43048099999999</c:v>
                </c:pt>
                <c:pt idx="109">
                  <c:v>558.49169900000004</c:v>
                </c:pt>
                <c:pt idx="110">
                  <c:v>559.11010699999997</c:v>
                </c:pt>
                <c:pt idx="111">
                  <c:v>559.26300000000003</c:v>
                </c:pt>
                <c:pt idx="112">
                  <c:v>559.92279099999996</c:v>
                </c:pt>
                <c:pt idx="113">
                  <c:v>559.77703899999995</c:v>
                </c:pt>
                <c:pt idx="114">
                  <c:v>558.76989700000001</c:v>
                </c:pt>
                <c:pt idx="115">
                  <c:v>561.18029799999999</c:v>
                </c:pt>
                <c:pt idx="116">
                  <c:v>559.74926800000003</c:v>
                </c:pt>
                <c:pt idx="117">
                  <c:v>559.86724900000002</c:v>
                </c:pt>
                <c:pt idx="118">
                  <c:v>558.65856900000006</c:v>
                </c:pt>
                <c:pt idx="119">
                  <c:v>558.81835899999999</c:v>
                </c:pt>
                <c:pt idx="120">
                  <c:v>556.65093999999999</c:v>
                </c:pt>
                <c:pt idx="121">
                  <c:v>555.98406999999997</c:v>
                </c:pt>
                <c:pt idx="122">
                  <c:v>556.88708499999996</c:v>
                </c:pt>
                <c:pt idx="123">
                  <c:v>556.98443599999996</c:v>
                </c:pt>
                <c:pt idx="124">
                  <c:v>557.19970699999999</c:v>
                </c:pt>
                <c:pt idx="125">
                  <c:v>557.66503899999998</c:v>
                </c:pt>
                <c:pt idx="126">
                  <c:v>556.40081799999996</c:v>
                </c:pt>
                <c:pt idx="127">
                  <c:v>559.63793899999996</c:v>
                </c:pt>
                <c:pt idx="128">
                  <c:v>560.42315699999995</c:v>
                </c:pt>
                <c:pt idx="129">
                  <c:v>559.47143600000004</c:v>
                </c:pt>
                <c:pt idx="130">
                  <c:v>559.464294</c:v>
                </c:pt>
                <c:pt idx="131">
                  <c:v>558.55432099999996</c:v>
                </c:pt>
                <c:pt idx="132">
                  <c:v>558.60980199999995</c:v>
                </c:pt>
                <c:pt idx="133">
                  <c:v>558.61676</c:v>
                </c:pt>
                <c:pt idx="134">
                  <c:v>559.29779099999996</c:v>
                </c:pt>
                <c:pt idx="135">
                  <c:v>559.51318400000002</c:v>
                </c:pt>
                <c:pt idx="136">
                  <c:v>558.94341999999995</c:v>
                </c:pt>
                <c:pt idx="137">
                  <c:v>559.436646</c:v>
                </c:pt>
                <c:pt idx="138">
                  <c:v>559.20043899999996</c:v>
                </c:pt>
                <c:pt idx="139">
                  <c:v>558.32519500000001</c:v>
                </c:pt>
                <c:pt idx="140">
                  <c:v>557.83178699999996</c:v>
                </c:pt>
                <c:pt idx="141">
                  <c:v>558.73486300000002</c:v>
                </c:pt>
                <c:pt idx="142">
                  <c:v>558.06085199999995</c:v>
                </c:pt>
                <c:pt idx="143">
                  <c:v>557.36645499999997</c:v>
                </c:pt>
                <c:pt idx="144">
                  <c:v>559.52697799999999</c:v>
                </c:pt>
                <c:pt idx="145">
                  <c:v>558.47100799999998</c:v>
                </c:pt>
                <c:pt idx="146">
                  <c:v>558.33905000000004</c:v>
                </c:pt>
                <c:pt idx="147">
                  <c:v>558.42236300000002</c:v>
                </c:pt>
                <c:pt idx="148">
                  <c:v>558.46398899999997</c:v>
                </c:pt>
                <c:pt idx="149">
                  <c:v>559.41577099999995</c:v>
                </c:pt>
                <c:pt idx="150">
                  <c:v>557.29016100000001</c:v>
                </c:pt>
                <c:pt idx="151">
                  <c:v>557.51928699999996</c:v>
                </c:pt>
                <c:pt idx="152">
                  <c:v>557.65118399999994</c:v>
                </c:pt>
                <c:pt idx="153">
                  <c:v>556.76904300000001</c:v>
                </c:pt>
                <c:pt idx="154">
                  <c:v>556.58837900000003</c:v>
                </c:pt>
                <c:pt idx="155">
                  <c:v>554.48339799999997</c:v>
                </c:pt>
                <c:pt idx="156">
                  <c:v>555.58111599999995</c:v>
                </c:pt>
                <c:pt idx="157">
                  <c:v>556.06048599999997</c:v>
                </c:pt>
                <c:pt idx="158">
                  <c:v>555.50451699999996</c:v>
                </c:pt>
                <c:pt idx="159">
                  <c:v>555.53930700000001</c:v>
                </c:pt>
                <c:pt idx="160">
                  <c:v>554.69872999999995</c:v>
                </c:pt>
                <c:pt idx="161">
                  <c:v>556.98425299999997</c:v>
                </c:pt>
                <c:pt idx="162">
                  <c:v>556.57446300000004</c:v>
                </c:pt>
                <c:pt idx="163">
                  <c:v>553.69146699999999</c:v>
                </c:pt>
                <c:pt idx="164">
                  <c:v>552.55206299999998</c:v>
                </c:pt>
                <c:pt idx="165">
                  <c:v>553.87194799999997</c:v>
                </c:pt>
                <c:pt idx="166">
                  <c:v>551.12799099999995</c:v>
                </c:pt>
                <c:pt idx="167">
                  <c:v>551.14202899999998</c:v>
                </c:pt>
                <c:pt idx="168">
                  <c:v>551.760132</c:v>
                </c:pt>
                <c:pt idx="169">
                  <c:v>551.42669699999999</c:v>
                </c:pt>
                <c:pt idx="170">
                  <c:v>549.89831500000003</c:v>
                </c:pt>
                <c:pt idx="171">
                  <c:v>550.078979</c:v>
                </c:pt>
                <c:pt idx="172">
                  <c:v>552.15618900000004</c:v>
                </c:pt>
                <c:pt idx="173">
                  <c:v>549.30078100000003</c:v>
                </c:pt>
                <c:pt idx="174">
                  <c:v>549.91223100000002</c:v>
                </c:pt>
                <c:pt idx="175">
                  <c:v>551.239014</c:v>
                </c:pt>
                <c:pt idx="176">
                  <c:v>550.88470500000005</c:v>
                </c:pt>
                <c:pt idx="177">
                  <c:v>551.336365</c:v>
                </c:pt>
                <c:pt idx="178">
                  <c:v>550.86377000000005</c:v>
                </c:pt>
                <c:pt idx="179">
                  <c:v>549.89837599999998</c:v>
                </c:pt>
                <c:pt idx="180">
                  <c:v>551.67669699999999</c:v>
                </c:pt>
                <c:pt idx="181">
                  <c:v>551.03765899999996</c:v>
                </c:pt>
                <c:pt idx="182">
                  <c:v>551.29461700000002</c:v>
                </c:pt>
                <c:pt idx="183">
                  <c:v>552.55206299999998</c:v>
                </c:pt>
                <c:pt idx="184">
                  <c:v>551.74633800000004</c:v>
                </c:pt>
                <c:pt idx="185">
                  <c:v>552.39239499999996</c:v>
                </c:pt>
                <c:pt idx="186">
                  <c:v>550.71813999999995</c:v>
                </c:pt>
                <c:pt idx="187">
                  <c:v>552.49652100000003</c:v>
                </c:pt>
                <c:pt idx="188">
                  <c:v>552.84381099999996</c:v>
                </c:pt>
                <c:pt idx="189">
                  <c:v>554.25427200000001</c:v>
                </c:pt>
                <c:pt idx="190">
                  <c:v>555.004456</c:v>
                </c:pt>
                <c:pt idx="191">
                  <c:v>555.268372</c:v>
                </c:pt>
                <c:pt idx="192">
                  <c:v>555.06677200000001</c:v>
                </c:pt>
                <c:pt idx="193">
                  <c:v>556.85925299999997</c:v>
                </c:pt>
                <c:pt idx="194">
                  <c:v>555.12243699999999</c:v>
                </c:pt>
                <c:pt idx="195">
                  <c:v>552.955017</c:v>
                </c:pt>
                <c:pt idx="196">
                  <c:v>554.64318800000001</c:v>
                </c:pt>
                <c:pt idx="197">
                  <c:v>555.43511999999998</c:v>
                </c:pt>
                <c:pt idx="198">
                  <c:v>558.25555399999996</c:v>
                </c:pt>
                <c:pt idx="199">
                  <c:v>556.74798599999997</c:v>
                </c:pt>
                <c:pt idx="200">
                  <c:v>555.13635299999999</c:v>
                </c:pt>
                <c:pt idx="201">
                  <c:v>554.91406199999994</c:v>
                </c:pt>
                <c:pt idx="202">
                  <c:v>555.99786400000005</c:v>
                </c:pt>
                <c:pt idx="203">
                  <c:v>557.35235599999999</c:v>
                </c:pt>
                <c:pt idx="204">
                  <c:v>555.69915800000001</c:v>
                </c:pt>
                <c:pt idx="205">
                  <c:v>555.33099400000003</c:v>
                </c:pt>
                <c:pt idx="206">
                  <c:v>555.57397500000002</c:v>
                </c:pt>
                <c:pt idx="207">
                  <c:v>556.873108</c:v>
                </c:pt>
                <c:pt idx="208">
                  <c:v>556.01861599999995</c:v>
                </c:pt>
                <c:pt idx="209">
                  <c:v>554.907104</c:v>
                </c:pt>
                <c:pt idx="210">
                  <c:v>556.95654300000001</c:v>
                </c:pt>
                <c:pt idx="211">
                  <c:v>556.03942900000004</c:v>
                </c:pt>
                <c:pt idx="212">
                  <c:v>555.428223</c:v>
                </c:pt>
                <c:pt idx="213">
                  <c:v>556.51873799999998</c:v>
                </c:pt>
                <c:pt idx="214">
                  <c:v>555.46966599999996</c:v>
                </c:pt>
                <c:pt idx="215">
                  <c:v>555.05987500000003</c:v>
                </c:pt>
                <c:pt idx="216">
                  <c:v>554.83783000000005</c:v>
                </c:pt>
                <c:pt idx="217">
                  <c:v>554.12207000000001</c:v>
                </c:pt>
                <c:pt idx="218">
                  <c:v>554.87951699999996</c:v>
                </c:pt>
                <c:pt idx="219">
                  <c:v>556.26873799999998</c:v>
                </c:pt>
                <c:pt idx="220">
                  <c:v>554.12213099999997</c:v>
                </c:pt>
                <c:pt idx="221">
                  <c:v>553.62188700000002</c:v>
                </c:pt>
                <c:pt idx="222">
                  <c:v>553.73999000000003</c:v>
                </c:pt>
                <c:pt idx="223">
                  <c:v>552.69097899999997</c:v>
                </c:pt>
                <c:pt idx="224">
                  <c:v>553.392517</c:v>
                </c:pt>
                <c:pt idx="225">
                  <c:v>554.91400099999998</c:v>
                </c:pt>
                <c:pt idx="226">
                  <c:v>553.64282200000002</c:v>
                </c:pt>
                <c:pt idx="227">
                  <c:v>554.24713099999997</c:v>
                </c:pt>
                <c:pt idx="228">
                  <c:v>552.64233400000001</c:v>
                </c:pt>
                <c:pt idx="229">
                  <c:v>554.608521</c:v>
                </c:pt>
                <c:pt idx="230">
                  <c:v>553.69842500000004</c:v>
                </c:pt>
                <c:pt idx="231">
                  <c:v>554.45556599999998</c:v>
                </c:pt>
                <c:pt idx="232">
                  <c:v>552.62158199999999</c:v>
                </c:pt>
                <c:pt idx="233">
                  <c:v>555.19897500000002</c:v>
                </c:pt>
                <c:pt idx="234">
                  <c:v>554.10815400000001</c:v>
                </c:pt>
                <c:pt idx="235">
                  <c:v>552.78826900000001</c:v>
                </c:pt>
                <c:pt idx="236">
                  <c:v>552.66332999999997</c:v>
                </c:pt>
                <c:pt idx="237">
                  <c:v>550.51660200000003</c:v>
                </c:pt>
                <c:pt idx="238">
                  <c:v>553.02441399999998</c:v>
                </c:pt>
                <c:pt idx="239">
                  <c:v>552.47564699999998</c:v>
                </c:pt>
                <c:pt idx="240">
                  <c:v>553.42040999999995</c:v>
                </c:pt>
                <c:pt idx="241">
                  <c:v>552.21154799999999</c:v>
                </c:pt>
                <c:pt idx="242">
                  <c:v>552.07275400000003</c:v>
                </c:pt>
                <c:pt idx="243">
                  <c:v>552.92028800000003</c:v>
                </c:pt>
                <c:pt idx="244">
                  <c:v>554.67797900000005</c:v>
                </c:pt>
                <c:pt idx="245">
                  <c:v>555.268372</c:v>
                </c:pt>
                <c:pt idx="246">
                  <c:v>553.566284</c:v>
                </c:pt>
                <c:pt idx="247">
                  <c:v>554.06652799999995</c:v>
                </c:pt>
                <c:pt idx="248">
                  <c:v>555.81024200000002</c:v>
                </c:pt>
                <c:pt idx="249">
                  <c:v>552.39233400000001</c:v>
                </c:pt>
                <c:pt idx="250">
                  <c:v>555.046021</c:v>
                </c:pt>
                <c:pt idx="251">
                  <c:v>552.02417000000003</c:v>
                </c:pt>
                <c:pt idx="252">
                  <c:v>554.30255099999999</c:v>
                </c:pt>
                <c:pt idx="253">
                  <c:v>553.30932600000006</c:v>
                </c:pt>
                <c:pt idx="254">
                  <c:v>554.17767300000003</c:v>
                </c:pt>
                <c:pt idx="255">
                  <c:v>554.15679899999998</c:v>
                </c:pt>
                <c:pt idx="256">
                  <c:v>553.92767300000003</c:v>
                </c:pt>
                <c:pt idx="257">
                  <c:v>552.59368900000004</c:v>
                </c:pt>
                <c:pt idx="258">
                  <c:v>552.63555899999994</c:v>
                </c:pt>
                <c:pt idx="259">
                  <c:v>554.26110800000004</c:v>
                </c:pt>
                <c:pt idx="260">
                  <c:v>552.17700200000002</c:v>
                </c:pt>
                <c:pt idx="261">
                  <c:v>554.93487500000003</c:v>
                </c:pt>
                <c:pt idx="262">
                  <c:v>552.79528800000003</c:v>
                </c:pt>
                <c:pt idx="263">
                  <c:v>552.57977300000005</c:v>
                </c:pt>
                <c:pt idx="264">
                  <c:v>553.17724599999997</c:v>
                </c:pt>
                <c:pt idx="265">
                  <c:v>554.135986</c:v>
                </c:pt>
                <c:pt idx="266">
                  <c:v>553.01757799999996</c:v>
                </c:pt>
                <c:pt idx="267">
                  <c:v>553.74700900000005</c:v>
                </c:pt>
                <c:pt idx="268">
                  <c:v>553.45507799999996</c:v>
                </c:pt>
                <c:pt idx="269">
                  <c:v>555.09472700000003</c:v>
                </c:pt>
                <c:pt idx="270">
                  <c:v>554.81683299999997</c:v>
                </c:pt>
                <c:pt idx="271">
                  <c:v>555.25439500000005</c:v>
                </c:pt>
                <c:pt idx="272">
                  <c:v>555.40722700000003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4601984"/>
        <c:axId val="217840256"/>
      </c:scatterChart>
      <c:valAx>
        <c:axId val="2046019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</a:t>
                </a:r>
                <a:r>
                  <a:rPr lang="en-US" baseline="0"/>
                  <a:t> (s)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17840256"/>
        <c:crosses val="autoZero"/>
        <c:crossBetween val="midCat"/>
      </c:valAx>
      <c:valAx>
        <c:axId val="217840256"/>
        <c:scaling>
          <c:orientation val="minMax"/>
          <c:max val="8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Headloss</a:t>
                </a:r>
                <a:r>
                  <a:rPr lang="en-US" baseline="0"/>
                  <a:t> (cm)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0460198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4" Type="http://schemas.openxmlformats.org/officeDocument/2006/relationships/image" Target="../media/image9.jpe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Relationship Id="rId4" Type="http://schemas.openxmlformats.org/officeDocument/2006/relationships/image" Target="../media/image2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4" Type="http://schemas.openxmlformats.org/officeDocument/2006/relationships/image" Target="../media/image9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Relationship Id="rId4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33A3F2-4E8E-4C86-B95B-2ECBF560375A}" type="doc">
      <dgm:prSet loTypeId="urn:microsoft.com/office/officeart/2008/layout/AccentedPicture" loCatId="pictur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3F12D8-618D-4EC0-A3ED-C7E4916CA88D}">
      <dgm:prSet phldrT="[Text]"/>
      <dgm:spPr/>
      <dgm:t>
        <a:bodyPr/>
        <a:lstStyle/>
        <a:p>
          <a:r>
            <a:rPr lang="en-US" smtClean="0"/>
            <a:t>Overview</a:t>
          </a:r>
          <a:endParaRPr lang="en-US" dirty="0"/>
        </a:p>
      </dgm:t>
    </dgm:pt>
    <dgm:pt modelId="{EDE3F842-4247-4C6E-8E4D-1087E396EFC5}" type="parTrans" cxnId="{FA24EF0F-AA11-4C92-82DD-508AA8FEB5B9}">
      <dgm:prSet/>
      <dgm:spPr/>
      <dgm:t>
        <a:bodyPr/>
        <a:lstStyle/>
        <a:p>
          <a:endParaRPr lang="en-US"/>
        </a:p>
      </dgm:t>
    </dgm:pt>
    <dgm:pt modelId="{BD070328-52B4-4715-8CD0-234B3CB6A867}" type="sibTrans" cxnId="{FA24EF0F-AA11-4C92-82DD-508AA8FEB5B9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en-US"/>
        </a:p>
      </dgm:t>
    </dgm:pt>
    <dgm:pt modelId="{30ACED58-6868-4576-9973-9280B756E7FC}">
      <dgm:prSet phldrT="[Text]" custT="1"/>
      <dgm:spPr/>
      <dgm:t>
        <a:bodyPr/>
        <a:lstStyle/>
        <a:p>
          <a:r>
            <a:rPr lang="en-US" sz="3600" dirty="0" smtClean="0"/>
            <a:t>Air column</a:t>
          </a:r>
          <a:endParaRPr lang="en-US" sz="3600" dirty="0"/>
        </a:p>
      </dgm:t>
    </dgm:pt>
    <dgm:pt modelId="{500F93C3-5011-497C-839B-02B42E662E48}" type="parTrans" cxnId="{D301C29C-E8C8-4354-A49D-C74BAF514E65}">
      <dgm:prSet/>
      <dgm:spPr/>
      <dgm:t>
        <a:bodyPr/>
        <a:lstStyle/>
        <a:p>
          <a:endParaRPr lang="en-US"/>
        </a:p>
      </dgm:t>
    </dgm:pt>
    <dgm:pt modelId="{AF66A81C-0E71-4D19-9E88-7C4089398852}" type="sibTrans" cxnId="{D301C29C-E8C8-4354-A49D-C74BAF514E65}">
      <dgm:prSet/>
      <dgm:spPr/>
      <dgm:t>
        <a:bodyPr/>
        <a:lstStyle/>
        <a:p>
          <a:endParaRPr lang="en-US"/>
        </a:p>
      </dgm:t>
    </dgm:pt>
    <dgm:pt modelId="{A6F5E09F-116E-4AC4-A134-63EDEBFBE5F2}">
      <dgm:prSet phldrT="[Text]" custT="1"/>
      <dgm:spPr/>
      <dgm:t>
        <a:bodyPr/>
        <a:lstStyle/>
        <a:p>
          <a:endParaRPr lang="en-US" sz="3200" dirty="0"/>
        </a:p>
      </dgm:t>
    </dgm:pt>
    <dgm:pt modelId="{87024EE7-E022-430B-9B19-BF325D19ABBB}" type="parTrans" cxnId="{766BE5C6-FA8C-4D1B-9EB3-AD0DEEF8FA93}">
      <dgm:prSet/>
      <dgm:spPr/>
      <dgm:t>
        <a:bodyPr/>
        <a:lstStyle/>
        <a:p>
          <a:endParaRPr lang="en-US"/>
        </a:p>
      </dgm:t>
    </dgm:pt>
    <dgm:pt modelId="{45EF1EBB-85F3-4DD1-8DF1-0F75E42DDA67}" type="sibTrans" cxnId="{766BE5C6-FA8C-4D1B-9EB3-AD0DEEF8FA93}">
      <dgm:prSet/>
      <dgm:spPr/>
      <dgm:t>
        <a:bodyPr/>
        <a:lstStyle/>
        <a:p>
          <a:endParaRPr lang="en-US"/>
        </a:p>
      </dgm:t>
    </dgm:pt>
    <dgm:pt modelId="{AC3BE509-E5EB-4DF9-9360-9267EC4D147D}">
      <dgm:prSet phldrT="[Text]" custT="1"/>
      <dgm:spPr/>
      <dgm:t>
        <a:bodyPr/>
        <a:lstStyle/>
        <a:p>
          <a:r>
            <a:rPr lang="en-US" sz="3600" dirty="0" smtClean="0"/>
            <a:t>Schematic</a:t>
          </a:r>
          <a:endParaRPr lang="en-US" sz="3600" dirty="0"/>
        </a:p>
      </dgm:t>
    </dgm:pt>
    <dgm:pt modelId="{AEADD732-D503-47C2-B2BF-935D9996A8C7}" type="sibTrans" cxnId="{36B85C4A-AE31-4A7B-8B04-DE9536345568}">
      <dgm:prSet/>
      <dgm:spPr/>
      <dgm:t>
        <a:bodyPr/>
        <a:lstStyle/>
        <a:p>
          <a:endParaRPr lang="en-US"/>
        </a:p>
      </dgm:t>
    </dgm:pt>
    <dgm:pt modelId="{326F0884-59BD-4B08-B71B-52578DF3A060}" type="parTrans" cxnId="{36B85C4A-AE31-4A7B-8B04-DE9536345568}">
      <dgm:prSet/>
      <dgm:spPr/>
      <dgm:t>
        <a:bodyPr/>
        <a:lstStyle/>
        <a:p>
          <a:endParaRPr lang="en-US"/>
        </a:p>
      </dgm:t>
    </dgm:pt>
    <dgm:pt modelId="{8AB323CF-B116-4B6A-8212-03FBF0E681F4}" type="pres">
      <dgm:prSet presAssocID="{2733A3F2-4E8E-4C86-B95B-2ECBF560375A}" presName="Name0" presStyleCnt="0">
        <dgm:presLayoutVars>
          <dgm:dir/>
        </dgm:presLayoutVars>
      </dgm:prSet>
      <dgm:spPr/>
    </dgm:pt>
    <dgm:pt modelId="{8429D701-E59E-4D8E-A412-04ECD5DAF971}" type="pres">
      <dgm:prSet presAssocID="{BD070328-52B4-4715-8CD0-234B3CB6A867}" presName="picture_1" presStyleLbl="bgImgPlace1" presStyleIdx="0" presStyleCnt="1" custScaleX="149308" custLinFactNeighborX="-6613" custLinFactNeighborY="-1992"/>
      <dgm:spPr/>
    </dgm:pt>
    <dgm:pt modelId="{8102C46A-5CCC-486D-9003-C9B6D36150E2}" type="pres">
      <dgm:prSet presAssocID="{683F12D8-618D-4EC0-A3ED-C7E4916CA88D}" presName="text_1" presStyleLbl="node1" presStyleIdx="0" presStyleCnt="0">
        <dgm:presLayoutVars>
          <dgm:bulletEnabled val="1"/>
        </dgm:presLayoutVars>
      </dgm:prSet>
      <dgm:spPr/>
    </dgm:pt>
    <dgm:pt modelId="{168EC9DE-13D8-4B0D-B00D-67A9A7773F01}" type="pres">
      <dgm:prSet presAssocID="{2733A3F2-4E8E-4C86-B95B-2ECBF560375A}" presName="linV" presStyleCnt="0"/>
      <dgm:spPr/>
    </dgm:pt>
    <dgm:pt modelId="{25D95D89-76FC-44D8-A949-8EA08393C991}" type="pres">
      <dgm:prSet presAssocID="{30ACED58-6868-4576-9973-9280B756E7FC}" presName="pair" presStyleCnt="0"/>
      <dgm:spPr/>
    </dgm:pt>
    <dgm:pt modelId="{97A66E5C-51DD-4446-A132-13C5F10B10FE}" type="pres">
      <dgm:prSet presAssocID="{30ACED58-6868-4576-9973-9280B756E7FC}" presName="spaceH" presStyleLbl="node1" presStyleIdx="0" presStyleCnt="0"/>
      <dgm:spPr/>
    </dgm:pt>
    <dgm:pt modelId="{91C5DBD8-A889-4452-AC8A-EA6B72062808}" type="pres">
      <dgm:prSet presAssocID="{30ACED58-6868-4576-9973-9280B756E7FC}" presName="desPictures" presStyleLbl="alignImgPlace1" presStyleIdx="0" presStyleCnt="3" custAng="5400000" custScaleX="141755" custScaleY="155958" custLinFactNeighborX="3596" custLinFactNeighborY="1784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481CA8BC-BD75-41C5-8EFE-4B043F731313}" type="pres">
      <dgm:prSet presAssocID="{30ACED58-6868-4576-9973-9280B756E7FC}" presName="desTextWrapper" presStyleCnt="0"/>
      <dgm:spPr/>
    </dgm:pt>
    <dgm:pt modelId="{91C5FAC3-C4FF-41A8-9EB3-1464A5DF37CD}" type="pres">
      <dgm:prSet presAssocID="{30ACED58-6868-4576-9973-9280B756E7FC}" presName="desText" presStyleLbl="revTx" presStyleIdx="0" presStyleCnt="3" custLinFactNeighborX="7597" custLinFactNeighborY="32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B0A178-AE65-448B-AF54-99297D35F3C0}" type="pres">
      <dgm:prSet presAssocID="{AF66A81C-0E71-4D19-9E88-7C4089398852}" presName="spaceV" presStyleCnt="0"/>
      <dgm:spPr/>
    </dgm:pt>
    <dgm:pt modelId="{49EDDB6D-8104-4743-8DF2-A45755E90DBB}" type="pres">
      <dgm:prSet presAssocID="{A6F5E09F-116E-4AC4-A134-63EDEBFBE5F2}" presName="pair" presStyleCnt="0"/>
      <dgm:spPr/>
    </dgm:pt>
    <dgm:pt modelId="{3C60D2EF-324A-4C38-B7F4-1D62B383D1E3}" type="pres">
      <dgm:prSet presAssocID="{A6F5E09F-116E-4AC4-A134-63EDEBFBE5F2}" presName="spaceH" presStyleLbl="node1" presStyleIdx="0" presStyleCnt="0"/>
      <dgm:spPr/>
    </dgm:pt>
    <dgm:pt modelId="{D836AB5E-6202-415F-BDC1-6176E87B7859}" type="pres">
      <dgm:prSet presAssocID="{A6F5E09F-116E-4AC4-A134-63EDEBFBE5F2}" presName="desPictures" presStyleLbl="alignImgPlace1" presStyleIdx="1" presStyleCnt="3" custScaleX="144178" custScaleY="127423" custLinFactNeighborX="10289" custLinFactNeighborY="199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</dgm:pt>
    <dgm:pt modelId="{3AD8C3FE-302C-4843-85AB-9957FFA659CC}" type="pres">
      <dgm:prSet presAssocID="{A6F5E09F-116E-4AC4-A134-63EDEBFBE5F2}" presName="desTextWrapper" presStyleCnt="0"/>
      <dgm:spPr/>
    </dgm:pt>
    <dgm:pt modelId="{D4AE0897-C239-4C2E-B354-005DD89D71A7}" type="pres">
      <dgm:prSet presAssocID="{A6F5E09F-116E-4AC4-A134-63EDEBFBE5F2}" presName="des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C5B645-9EEE-4B7D-A00E-DD09F5ABBF79}" type="pres">
      <dgm:prSet presAssocID="{45EF1EBB-85F3-4DD1-8DF1-0F75E42DDA67}" presName="spaceV" presStyleCnt="0"/>
      <dgm:spPr/>
    </dgm:pt>
    <dgm:pt modelId="{F825D300-1482-4706-8431-A6398345DAE0}" type="pres">
      <dgm:prSet presAssocID="{AC3BE509-E5EB-4DF9-9360-9267EC4D147D}" presName="pair" presStyleCnt="0"/>
      <dgm:spPr/>
    </dgm:pt>
    <dgm:pt modelId="{E6264533-9D24-4746-A2BD-86F6283FA4D4}" type="pres">
      <dgm:prSet presAssocID="{AC3BE509-E5EB-4DF9-9360-9267EC4D147D}" presName="spaceH" presStyleLbl="node1" presStyleIdx="0" presStyleCnt="0"/>
      <dgm:spPr/>
    </dgm:pt>
    <dgm:pt modelId="{4803BB53-169F-4CC2-AEEE-3C1D6A5DF0B4}" type="pres">
      <dgm:prSet presAssocID="{AC3BE509-E5EB-4DF9-9360-9267EC4D147D}" presName="desPictures" presStyleLbl="alignImgPlace1" presStyleIdx="2" presStyleCnt="3" custScaleX="133222" custScaleY="129466" custLinFactNeighborX="9703" custLinFactNeighborY="221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  <dgm:pt modelId="{D1C20B88-702E-494D-ACF0-BDA47A189DCA}" type="pres">
      <dgm:prSet presAssocID="{AC3BE509-E5EB-4DF9-9360-9267EC4D147D}" presName="desTextWrapper" presStyleCnt="0"/>
      <dgm:spPr/>
    </dgm:pt>
    <dgm:pt modelId="{548F7599-E525-47CA-8429-220A46246D24}" type="pres">
      <dgm:prSet presAssocID="{AC3BE509-E5EB-4DF9-9360-9267EC4D147D}" presName="desText" presStyleLbl="revTx" presStyleIdx="2" presStyleCnt="3" custLinFactY="-39377" custLinFactNeighborX="10193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E485C5-BEA5-4A94-99CB-97EFB56B9B88}" type="pres">
      <dgm:prSet presAssocID="{2733A3F2-4E8E-4C86-B95B-2ECBF560375A}" presName="maxNode" presStyleCnt="0"/>
      <dgm:spPr/>
    </dgm:pt>
    <dgm:pt modelId="{F8350EEE-C477-424F-BCE8-CFD059EDB502}" type="pres">
      <dgm:prSet presAssocID="{2733A3F2-4E8E-4C86-B95B-2ECBF560375A}" presName="Name33" presStyleCnt="0"/>
      <dgm:spPr/>
    </dgm:pt>
  </dgm:ptLst>
  <dgm:cxnLst>
    <dgm:cxn modelId="{D5DCE7D5-E527-43DB-BFC9-0E62F3DC3051}" type="presOf" srcId="{AC3BE509-E5EB-4DF9-9360-9267EC4D147D}" destId="{548F7599-E525-47CA-8429-220A46246D24}" srcOrd="0" destOrd="0" presId="urn:microsoft.com/office/officeart/2008/layout/AccentedPicture"/>
    <dgm:cxn modelId="{FA24EF0F-AA11-4C92-82DD-508AA8FEB5B9}" srcId="{2733A3F2-4E8E-4C86-B95B-2ECBF560375A}" destId="{683F12D8-618D-4EC0-A3ED-C7E4916CA88D}" srcOrd="0" destOrd="0" parTransId="{EDE3F842-4247-4C6E-8E4D-1087E396EFC5}" sibTransId="{BD070328-52B4-4715-8CD0-234B3CB6A867}"/>
    <dgm:cxn modelId="{D7C0718B-2BE5-46E3-BA92-0A1480D185B9}" type="presOf" srcId="{A6F5E09F-116E-4AC4-A134-63EDEBFBE5F2}" destId="{D4AE0897-C239-4C2E-B354-005DD89D71A7}" srcOrd="0" destOrd="0" presId="urn:microsoft.com/office/officeart/2008/layout/AccentedPicture"/>
    <dgm:cxn modelId="{BCCEA797-A333-468A-A80C-70BA70D4D18D}" type="presOf" srcId="{30ACED58-6868-4576-9973-9280B756E7FC}" destId="{91C5FAC3-C4FF-41A8-9EB3-1464A5DF37CD}" srcOrd="0" destOrd="0" presId="urn:microsoft.com/office/officeart/2008/layout/AccentedPicture"/>
    <dgm:cxn modelId="{F3D10048-673F-4A17-80D7-D46716575689}" type="presOf" srcId="{2733A3F2-4E8E-4C86-B95B-2ECBF560375A}" destId="{8AB323CF-B116-4B6A-8212-03FBF0E681F4}" srcOrd="0" destOrd="0" presId="urn:microsoft.com/office/officeart/2008/layout/AccentedPicture"/>
    <dgm:cxn modelId="{28F0E31C-3623-40D7-9533-2AC9BE4B1AA3}" type="presOf" srcId="{683F12D8-618D-4EC0-A3ED-C7E4916CA88D}" destId="{8102C46A-5CCC-486D-9003-C9B6D36150E2}" srcOrd="0" destOrd="0" presId="urn:microsoft.com/office/officeart/2008/layout/AccentedPicture"/>
    <dgm:cxn modelId="{766BE5C6-FA8C-4D1B-9EB3-AD0DEEF8FA93}" srcId="{2733A3F2-4E8E-4C86-B95B-2ECBF560375A}" destId="{A6F5E09F-116E-4AC4-A134-63EDEBFBE5F2}" srcOrd="2" destOrd="0" parTransId="{87024EE7-E022-430B-9B19-BF325D19ABBB}" sibTransId="{45EF1EBB-85F3-4DD1-8DF1-0F75E42DDA67}"/>
    <dgm:cxn modelId="{D301C29C-E8C8-4354-A49D-C74BAF514E65}" srcId="{2733A3F2-4E8E-4C86-B95B-2ECBF560375A}" destId="{30ACED58-6868-4576-9973-9280B756E7FC}" srcOrd="1" destOrd="0" parTransId="{500F93C3-5011-497C-839B-02B42E662E48}" sibTransId="{AF66A81C-0E71-4D19-9E88-7C4089398852}"/>
    <dgm:cxn modelId="{36B85C4A-AE31-4A7B-8B04-DE9536345568}" srcId="{2733A3F2-4E8E-4C86-B95B-2ECBF560375A}" destId="{AC3BE509-E5EB-4DF9-9360-9267EC4D147D}" srcOrd="3" destOrd="0" parTransId="{326F0884-59BD-4B08-B71B-52578DF3A060}" sibTransId="{AEADD732-D503-47C2-B2BF-935D9996A8C7}"/>
    <dgm:cxn modelId="{00B5F94E-7EEF-4793-A077-BA38A4960559}" type="presOf" srcId="{BD070328-52B4-4715-8CD0-234B3CB6A867}" destId="{8429D701-E59E-4D8E-A412-04ECD5DAF971}" srcOrd="0" destOrd="0" presId="urn:microsoft.com/office/officeart/2008/layout/AccentedPicture"/>
    <dgm:cxn modelId="{284AF5FF-79FF-4637-8312-5E26BCAE0BC5}" type="presParOf" srcId="{8AB323CF-B116-4B6A-8212-03FBF0E681F4}" destId="{8429D701-E59E-4D8E-A412-04ECD5DAF971}" srcOrd="0" destOrd="0" presId="urn:microsoft.com/office/officeart/2008/layout/AccentedPicture"/>
    <dgm:cxn modelId="{F30C0007-AD10-49AC-852E-AC8805F29F33}" type="presParOf" srcId="{8AB323CF-B116-4B6A-8212-03FBF0E681F4}" destId="{8102C46A-5CCC-486D-9003-C9B6D36150E2}" srcOrd="1" destOrd="0" presId="urn:microsoft.com/office/officeart/2008/layout/AccentedPicture"/>
    <dgm:cxn modelId="{F69DD08B-FE51-4A8A-9920-489AADE54ECE}" type="presParOf" srcId="{8AB323CF-B116-4B6A-8212-03FBF0E681F4}" destId="{168EC9DE-13D8-4B0D-B00D-67A9A7773F01}" srcOrd="2" destOrd="0" presId="urn:microsoft.com/office/officeart/2008/layout/AccentedPicture"/>
    <dgm:cxn modelId="{6C48E99D-6179-4D51-AB59-92AE5891E6F9}" type="presParOf" srcId="{168EC9DE-13D8-4B0D-B00D-67A9A7773F01}" destId="{25D95D89-76FC-44D8-A949-8EA08393C991}" srcOrd="0" destOrd="0" presId="urn:microsoft.com/office/officeart/2008/layout/AccentedPicture"/>
    <dgm:cxn modelId="{038176B0-5A52-486F-91C1-9EFBA2D6A064}" type="presParOf" srcId="{25D95D89-76FC-44D8-A949-8EA08393C991}" destId="{97A66E5C-51DD-4446-A132-13C5F10B10FE}" srcOrd="0" destOrd="0" presId="urn:microsoft.com/office/officeart/2008/layout/AccentedPicture"/>
    <dgm:cxn modelId="{054D2EB2-99B0-4982-B8C8-0DB186FC624E}" type="presParOf" srcId="{25D95D89-76FC-44D8-A949-8EA08393C991}" destId="{91C5DBD8-A889-4452-AC8A-EA6B72062808}" srcOrd="1" destOrd="0" presId="urn:microsoft.com/office/officeart/2008/layout/AccentedPicture"/>
    <dgm:cxn modelId="{6DDA7C89-78E2-4F2C-82DD-3B817E82D240}" type="presParOf" srcId="{25D95D89-76FC-44D8-A949-8EA08393C991}" destId="{481CA8BC-BD75-41C5-8EFE-4B043F731313}" srcOrd="2" destOrd="0" presId="urn:microsoft.com/office/officeart/2008/layout/AccentedPicture"/>
    <dgm:cxn modelId="{F5F13029-8508-4ED8-BD65-FE91DF2FE4DC}" type="presParOf" srcId="{481CA8BC-BD75-41C5-8EFE-4B043F731313}" destId="{91C5FAC3-C4FF-41A8-9EB3-1464A5DF37CD}" srcOrd="0" destOrd="0" presId="urn:microsoft.com/office/officeart/2008/layout/AccentedPicture"/>
    <dgm:cxn modelId="{0C6074F6-2CCF-407B-BDEF-2E8E002F20E0}" type="presParOf" srcId="{168EC9DE-13D8-4B0D-B00D-67A9A7773F01}" destId="{34B0A178-AE65-448B-AF54-99297D35F3C0}" srcOrd="1" destOrd="0" presId="urn:microsoft.com/office/officeart/2008/layout/AccentedPicture"/>
    <dgm:cxn modelId="{E9D7670E-8BA5-43A4-83CC-47986D794363}" type="presParOf" srcId="{168EC9DE-13D8-4B0D-B00D-67A9A7773F01}" destId="{49EDDB6D-8104-4743-8DF2-A45755E90DBB}" srcOrd="2" destOrd="0" presId="urn:microsoft.com/office/officeart/2008/layout/AccentedPicture"/>
    <dgm:cxn modelId="{1381EC86-3317-4AF3-9DC5-67E13387716B}" type="presParOf" srcId="{49EDDB6D-8104-4743-8DF2-A45755E90DBB}" destId="{3C60D2EF-324A-4C38-B7F4-1D62B383D1E3}" srcOrd="0" destOrd="0" presId="urn:microsoft.com/office/officeart/2008/layout/AccentedPicture"/>
    <dgm:cxn modelId="{6598225F-B216-4849-8FA8-BA30830FE99C}" type="presParOf" srcId="{49EDDB6D-8104-4743-8DF2-A45755E90DBB}" destId="{D836AB5E-6202-415F-BDC1-6176E87B7859}" srcOrd="1" destOrd="0" presId="urn:microsoft.com/office/officeart/2008/layout/AccentedPicture"/>
    <dgm:cxn modelId="{E1E88952-71A4-4048-8998-B50DEAD1B404}" type="presParOf" srcId="{49EDDB6D-8104-4743-8DF2-A45755E90DBB}" destId="{3AD8C3FE-302C-4843-85AB-9957FFA659CC}" srcOrd="2" destOrd="0" presId="urn:microsoft.com/office/officeart/2008/layout/AccentedPicture"/>
    <dgm:cxn modelId="{7C03468D-3248-48C6-BAF7-E7157996B708}" type="presParOf" srcId="{3AD8C3FE-302C-4843-85AB-9957FFA659CC}" destId="{D4AE0897-C239-4C2E-B354-005DD89D71A7}" srcOrd="0" destOrd="0" presId="urn:microsoft.com/office/officeart/2008/layout/AccentedPicture"/>
    <dgm:cxn modelId="{8F5F317B-135B-4728-9AE5-8FFF57660763}" type="presParOf" srcId="{168EC9DE-13D8-4B0D-B00D-67A9A7773F01}" destId="{C0C5B645-9EEE-4B7D-A00E-DD09F5ABBF79}" srcOrd="3" destOrd="0" presId="urn:microsoft.com/office/officeart/2008/layout/AccentedPicture"/>
    <dgm:cxn modelId="{972326E7-8226-4BA6-9B48-3769F71CB21F}" type="presParOf" srcId="{168EC9DE-13D8-4B0D-B00D-67A9A7773F01}" destId="{F825D300-1482-4706-8431-A6398345DAE0}" srcOrd="4" destOrd="0" presId="urn:microsoft.com/office/officeart/2008/layout/AccentedPicture"/>
    <dgm:cxn modelId="{EA8E9E85-E74E-4E85-BBDA-93C22F2A3992}" type="presParOf" srcId="{F825D300-1482-4706-8431-A6398345DAE0}" destId="{E6264533-9D24-4746-A2BD-86F6283FA4D4}" srcOrd="0" destOrd="0" presId="urn:microsoft.com/office/officeart/2008/layout/AccentedPicture"/>
    <dgm:cxn modelId="{03E44755-4D98-40F4-B423-E324BD06DFF6}" type="presParOf" srcId="{F825D300-1482-4706-8431-A6398345DAE0}" destId="{4803BB53-169F-4CC2-AEEE-3C1D6A5DF0B4}" srcOrd="1" destOrd="0" presId="urn:microsoft.com/office/officeart/2008/layout/AccentedPicture"/>
    <dgm:cxn modelId="{BF99B439-2F7A-49B6-B43F-9200B42954DF}" type="presParOf" srcId="{F825D300-1482-4706-8431-A6398345DAE0}" destId="{D1C20B88-702E-494D-ACF0-BDA47A189DCA}" srcOrd="2" destOrd="0" presId="urn:microsoft.com/office/officeart/2008/layout/AccentedPicture"/>
    <dgm:cxn modelId="{10CB5646-AD28-4988-94CA-9697DA70C22C}" type="presParOf" srcId="{D1C20B88-702E-494D-ACF0-BDA47A189DCA}" destId="{548F7599-E525-47CA-8429-220A46246D24}" srcOrd="0" destOrd="0" presId="urn:microsoft.com/office/officeart/2008/layout/AccentedPicture"/>
    <dgm:cxn modelId="{3B281BAD-2AE5-4CC3-801D-0EE74C55B6A1}" type="presParOf" srcId="{8AB323CF-B116-4B6A-8212-03FBF0E681F4}" destId="{D4E485C5-BEA5-4A94-99CB-97EFB56B9B88}" srcOrd="3" destOrd="0" presId="urn:microsoft.com/office/officeart/2008/layout/AccentedPicture"/>
    <dgm:cxn modelId="{0C26FFBA-74CF-4FC1-8661-66605943C410}" type="presParOf" srcId="{D4E485C5-BEA5-4A94-99CB-97EFB56B9B88}" destId="{F8350EEE-C477-424F-BCE8-CFD059EDB502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8AABF2-7FB5-4998-8CA7-B3A83843AD31}" type="doc">
      <dgm:prSet loTypeId="urn:microsoft.com/office/officeart/2008/layout/BendingPictureCaption" loCatId="pictur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C9E6B4-8985-478C-B4A5-D2EDBD608C02}">
      <dgm:prSet phldrT="[Text]"/>
      <dgm:spPr/>
      <dgm:t>
        <a:bodyPr/>
        <a:lstStyle/>
        <a:p>
          <a:r>
            <a:rPr lang="en-US" dirty="0" smtClean="0"/>
            <a:t>Spring</a:t>
          </a:r>
          <a:endParaRPr lang="en-US" dirty="0"/>
        </a:p>
      </dgm:t>
    </dgm:pt>
    <dgm:pt modelId="{FCB05BD8-DDFC-4942-A8D4-3EEF80D7EBBF}" type="parTrans" cxnId="{BD4F69A0-731A-4CF2-9C90-A03F80F434A6}">
      <dgm:prSet/>
      <dgm:spPr/>
      <dgm:t>
        <a:bodyPr/>
        <a:lstStyle/>
        <a:p>
          <a:endParaRPr lang="en-US"/>
        </a:p>
      </dgm:t>
    </dgm:pt>
    <dgm:pt modelId="{79EFF377-7EEB-4CED-BD8F-DB1A80534200}" type="sibTrans" cxnId="{BD4F69A0-731A-4CF2-9C90-A03F80F434A6}">
      <dgm:prSet/>
      <dgm:spPr/>
      <dgm:t>
        <a:bodyPr/>
        <a:lstStyle/>
        <a:p>
          <a:endParaRPr lang="en-US"/>
        </a:p>
      </dgm:t>
    </dgm:pt>
    <dgm:pt modelId="{0700E87E-F88E-486E-9C57-525FF1B14F54}">
      <dgm:prSet phldrT="[Text]"/>
      <dgm:spPr/>
      <dgm:t>
        <a:bodyPr/>
        <a:lstStyle/>
        <a:p>
          <a:r>
            <a:rPr lang="en-US" dirty="0" smtClean="0"/>
            <a:t>Swing</a:t>
          </a:r>
          <a:endParaRPr lang="en-US" dirty="0"/>
        </a:p>
      </dgm:t>
    </dgm:pt>
    <dgm:pt modelId="{C9416865-3232-4F8B-9480-5BE0E5538B82}" type="parTrans" cxnId="{371357DA-A2FF-445F-9556-61856D56142A}">
      <dgm:prSet/>
      <dgm:spPr/>
      <dgm:t>
        <a:bodyPr/>
        <a:lstStyle/>
        <a:p>
          <a:endParaRPr lang="en-US"/>
        </a:p>
      </dgm:t>
    </dgm:pt>
    <dgm:pt modelId="{B39BB92F-CFC5-42AE-84BB-E133BA2A9AA6}" type="sibTrans" cxnId="{371357DA-A2FF-445F-9556-61856D56142A}">
      <dgm:prSet/>
      <dgm:spPr/>
      <dgm:t>
        <a:bodyPr/>
        <a:lstStyle/>
        <a:p>
          <a:endParaRPr lang="en-US"/>
        </a:p>
      </dgm:t>
    </dgm:pt>
    <dgm:pt modelId="{A9D859F7-CCF7-42CB-904A-24FEB70116EF}" type="pres">
      <dgm:prSet presAssocID="{258AABF2-7FB5-4998-8CA7-B3A83843AD31}" presName="diagram" presStyleCnt="0">
        <dgm:presLayoutVars>
          <dgm:dir/>
        </dgm:presLayoutVars>
      </dgm:prSet>
      <dgm:spPr/>
    </dgm:pt>
    <dgm:pt modelId="{D4EBEECC-9227-4AE3-8278-B466E601F615}" type="pres">
      <dgm:prSet presAssocID="{36C9E6B4-8985-478C-B4A5-D2EDBD608C02}" presName="composite" presStyleCnt="0"/>
      <dgm:spPr/>
    </dgm:pt>
    <dgm:pt modelId="{7BD75780-630D-4DD6-B6EF-0FBD7F1F7DD9}" type="pres">
      <dgm:prSet presAssocID="{36C9E6B4-8985-478C-B4A5-D2EDBD608C02}" presName="Image" presStyleLbl="bgShp" presStyleIdx="0" presStyleCnt="2" custScaleX="130576" custScaleY="16276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0" b="-40000"/>
          </a:stretch>
        </a:blipFill>
      </dgm:spPr>
    </dgm:pt>
    <dgm:pt modelId="{426D1539-F9E9-4E94-8D61-A5F3318CE818}" type="pres">
      <dgm:prSet presAssocID="{36C9E6B4-8985-478C-B4A5-D2EDBD608C02}" presName="Parent" presStyleLbl="node0" presStyleIdx="0" presStyleCnt="2" custScaleX="153068" custScaleY="140701" custLinFactY="1902" custLinFactNeighborX="-1478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D80BCE-C581-4416-9D41-9DF6FF662784}" type="pres">
      <dgm:prSet presAssocID="{79EFF377-7EEB-4CED-BD8F-DB1A80534200}" presName="sibTrans" presStyleCnt="0"/>
      <dgm:spPr/>
    </dgm:pt>
    <dgm:pt modelId="{7F34DEB7-0790-4735-9D1D-AE1D979EC5D9}" type="pres">
      <dgm:prSet presAssocID="{0700E87E-F88E-486E-9C57-525FF1B14F54}" presName="composite" presStyleCnt="0"/>
      <dgm:spPr/>
    </dgm:pt>
    <dgm:pt modelId="{EA5060B2-2DC6-4B15-9FC0-B3D195B6D96F}" type="pres">
      <dgm:prSet presAssocID="{0700E87E-F88E-486E-9C57-525FF1B14F54}" presName="Image" presStyleLbl="bgShp" presStyleIdx="1" presStyleCnt="2" custScaleX="132559" custScaleY="156290" custLinFactNeighborX="-10270" custLinFactNeighborY="-3097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0" b="-40000"/>
          </a:stretch>
        </a:blipFill>
      </dgm:spPr>
    </dgm:pt>
    <dgm:pt modelId="{EBA9457F-EB5A-41E1-AC7F-2747BC26C071}" type="pres">
      <dgm:prSet presAssocID="{0700E87E-F88E-486E-9C57-525FF1B14F54}" presName="Parent" presStyleLbl="node0" presStyleIdx="1" presStyleCnt="2" custScaleX="141122" custScaleY="128868" custLinFactY="9251" custLinFactNeighborX="-2416" custLinFactNeighborY="100000">
        <dgm:presLayoutVars>
          <dgm:bulletEnabled val="1"/>
        </dgm:presLayoutVars>
      </dgm:prSet>
      <dgm:spPr/>
    </dgm:pt>
  </dgm:ptLst>
  <dgm:cxnLst>
    <dgm:cxn modelId="{5379318E-4252-44EC-BEFC-924440A22578}" type="presOf" srcId="{0700E87E-F88E-486E-9C57-525FF1B14F54}" destId="{EBA9457F-EB5A-41E1-AC7F-2747BC26C071}" srcOrd="0" destOrd="0" presId="urn:microsoft.com/office/officeart/2008/layout/BendingPictureCaption"/>
    <dgm:cxn modelId="{5DC380B5-47DF-45EE-9CCA-68170CE618A5}" type="presOf" srcId="{258AABF2-7FB5-4998-8CA7-B3A83843AD31}" destId="{A9D859F7-CCF7-42CB-904A-24FEB70116EF}" srcOrd="0" destOrd="0" presId="urn:microsoft.com/office/officeart/2008/layout/BendingPictureCaption"/>
    <dgm:cxn modelId="{7D65B76C-2D89-4785-845E-F8ADDEE15D3F}" type="presOf" srcId="{36C9E6B4-8985-478C-B4A5-D2EDBD608C02}" destId="{426D1539-F9E9-4E94-8D61-A5F3318CE818}" srcOrd="0" destOrd="0" presId="urn:microsoft.com/office/officeart/2008/layout/BendingPictureCaption"/>
    <dgm:cxn modelId="{371357DA-A2FF-445F-9556-61856D56142A}" srcId="{258AABF2-7FB5-4998-8CA7-B3A83843AD31}" destId="{0700E87E-F88E-486E-9C57-525FF1B14F54}" srcOrd="1" destOrd="0" parTransId="{C9416865-3232-4F8B-9480-5BE0E5538B82}" sibTransId="{B39BB92F-CFC5-42AE-84BB-E133BA2A9AA6}"/>
    <dgm:cxn modelId="{BD4F69A0-731A-4CF2-9C90-A03F80F434A6}" srcId="{258AABF2-7FB5-4998-8CA7-B3A83843AD31}" destId="{36C9E6B4-8985-478C-B4A5-D2EDBD608C02}" srcOrd="0" destOrd="0" parTransId="{FCB05BD8-DDFC-4942-A8D4-3EEF80D7EBBF}" sibTransId="{79EFF377-7EEB-4CED-BD8F-DB1A80534200}"/>
    <dgm:cxn modelId="{B27B1B15-CAD9-4F2B-A7E5-87EE57C0A951}" type="presParOf" srcId="{A9D859F7-CCF7-42CB-904A-24FEB70116EF}" destId="{D4EBEECC-9227-4AE3-8278-B466E601F615}" srcOrd="0" destOrd="0" presId="urn:microsoft.com/office/officeart/2008/layout/BendingPictureCaption"/>
    <dgm:cxn modelId="{E0E004B2-8B88-466C-8644-08C17EAF26AA}" type="presParOf" srcId="{D4EBEECC-9227-4AE3-8278-B466E601F615}" destId="{7BD75780-630D-4DD6-B6EF-0FBD7F1F7DD9}" srcOrd="0" destOrd="0" presId="urn:microsoft.com/office/officeart/2008/layout/BendingPictureCaption"/>
    <dgm:cxn modelId="{F793B360-384B-4403-AD1D-0AD0883E35DE}" type="presParOf" srcId="{D4EBEECC-9227-4AE3-8278-B466E601F615}" destId="{426D1539-F9E9-4E94-8D61-A5F3318CE818}" srcOrd="1" destOrd="0" presId="urn:microsoft.com/office/officeart/2008/layout/BendingPictureCaption"/>
    <dgm:cxn modelId="{D1CB8ACD-9CF5-45AA-B193-85CEBB6C826C}" type="presParOf" srcId="{A9D859F7-CCF7-42CB-904A-24FEB70116EF}" destId="{FCD80BCE-C581-4416-9D41-9DF6FF662784}" srcOrd="1" destOrd="0" presId="urn:microsoft.com/office/officeart/2008/layout/BendingPictureCaption"/>
    <dgm:cxn modelId="{27D4DE24-3915-490B-94FC-21D940DB6A1B}" type="presParOf" srcId="{A9D859F7-CCF7-42CB-904A-24FEB70116EF}" destId="{7F34DEB7-0790-4735-9D1D-AE1D979EC5D9}" srcOrd="2" destOrd="0" presId="urn:microsoft.com/office/officeart/2008/layout/BendingPictureCaption"/>
    <dgm:cxn modelId="{BCB60FC3-A0AB-40FD-AA2A-A5B3FC72BAFB}" type="presParOf" srcId="{7F34DEB7-0790-4735-9D1D-AE1D979EC5D9}" destId="{EA5060B2-2DC6-4B15-9FC0-B3D195B6D96F}" srcOrd="0" destOrd="0" presId="urn:microsoft.com/office/officeart/2008/layout/BendingPictureCaption"/>
    <dgm:cxn modelId="{195006E6-6CF7-4756-AD2F-3B706A92132E}" type="presParOf" srcId="{7F34DEB7-0790-4735-9D1D-AE1D979EC5D9}" destId="{EBA9457F-EB5A-41E1-AC7F-2747BC26C071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BDCEF9-C8BC-42A7-AF5B-45C36500662F}" type="doc">
      <dgm:prSet loTypeId="urn:microsoft.com/office/officeart/2008/layout/CircularPictureCallout" loCatId="picture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A21969-349B-4543-9251-33EB9D861BDD}">
      <dgm:prSet/>
      <dgm:spPr/>
      <dgm:t>
        <a:bodyPr/>
        <a:lstStyle/>
        <a:p>
          <a:endParaRPr lang="en-US"/>
        </a:p>
      </dgm:t>
    </dgm:pt>
    <dgm:pt modelId="{4DC72FEB-2D4D-47E7-A3F7-A20D975AF10B}" type="parTrans" cxnId="{42BAAC37-02FE-4187-B756-107135ACD5C6}">
      <dgm:prSet/>
      <dgm:spPr/>
      <dgm:t>
        <a:bodyPr/>
        <a:lstStyle/>
        <a:p>
          <a:endParaRPr lang="en-US"/>
        </a:p>
      </dgm:t>
    </dgm:pt>
    <dgm:pt modelId="{20F7C53D-1882-48DF-8E77-8CFF16124BA0}" type="sibTrans" cxnId="{42BAAC37-02FE-4187-B756-107135ACD5C6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n-US"/>
        </a:p>
      </dgm:t>
    </dgm:pt>
    <dgm:pt modelId="{A41018E6-C9F9-4126-A73C-811D53291B7E}">
      <dgm:prSet phldrT="[Text]" phldr="1"/>
      <dgm:spPr/>
      <dgm:t>
        <a:bodyPr/>
        <a:lstStyle/>
        <a:p>
          <a:endParaRPr lang="en-US"/>
        </a:p>
      </dgm:t>
    </dgm:pt>
    <dgm:pt modelId="{A95A24B5-78DF-4328-BC2C-B22C8DA88383}" type="parTrans" cxnId="{A1DA63C9-1838-457B-8A22-0ED1EEB6F44B}">
      <dgm:prSet/>
      <dgm:spPr/>
      <dgm:t>
        <a:bodyPr/>
        <a:lstStyle/>
        <a:p>
          <a:endParaRPr lang="en-US"/>
        </a:p>
      </dgm:t>
    </dgm:pt>
    <dgm:pt modelId="{A2196120-A140-44F1-A009-ED21B68B5F11}" type="sibTrans" cxnId="{A1DA63C9-1838-457B-8A22-0ED1EEB6F44B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n-US"/>
        </a:p>
      </dgm:t>
    </dgm:pt>
    <dgm:pt modelId="{C8E75BD2-A8BF-4176-A612-E38DDC739544}">
      <dgm:prSet phldrT="[Text]" phldr="1"/>
      <dgm:spPr/>
      <dgm:t>
        <a:bodyPr/>
        <a:lstStyle/>
        <a:p>
          <a:endParaRPr lang="en-US"/>
        </a:p>
      </dgm:t>
    </dgm:pt>
    <dgm:pt modelId="{C6D39EA8-0ECF-45EB-8623-862B79E4B3EF}" type="parTrans" cxnId="{AEAB2995-C9C3-430D-B1D0-33D8F6CC50BF}">
      <dgm:prSet/>
      <dgm:spPr/>
      <dgm:t>
        <a:bodyPr/>
        <a:lstStyle/>
        <a:p>
          <a:endParaRPr lang="en-US"/>
        </a:p>
      </dgm:t>
    </dgm:pt>
    <dgm:pt modelId="{E03F376A-9069-4275-A6E6-52BDD9DCAAA7}" type="sibTrans" cxnId="{AEAB2995-C9C3-430D-B1D0-33D8F6CC50BF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n-US"/>
        </a:p>
      </dgm:t>
    </dgm:pt>
    <dgm:pt modelId="{9E8826FF-4E4D-45EB-9606-305C8EB8A48E}">
      <dgm:prSet phldrT="[Text]" phldr="1"/>
      <dgm:spPr/>
      <dgm:t>
        <a:bodyPr/>
        <a:lstStyle/>
        <a:p>
          <a:endParaRPr lang="en-US"/>
        </a:p>
      </dgm:t>
    </dgm:pt>
    <dgm:pt modelId="{0EC0DFB8-08AF-4FF1-93BF-D481D47388B0}" type="parTrans" cxnId="{3E3DBF54-DB17-485C-902B-61C020512328}">
      <dgm:prSet/>
      <dgm:spPr/>
      <dgm:t>
        <a:bodyPr/>
        <a:lstStyle/>
        <a:p>
          <a:endParaRPr lang="en-US"/>
        </a:p>
      </dgm:t>
    </dgm:pt>
    <dgm:pt modelId="{F41F773C-2520-4EF7-ADC8-293617D7AC0C}" type="sibTrans" cxnId="{3E3DBF54-DB17-485C-902B-61C020512328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n-US"/>
        </a:p>
      </dgm:t>
    </dgm:pt>
    <dgm:pt modelId="{4F5326A7-DA53-4940-A63B-BAD60C87E92E}" type="pres">
      <dgm:prSet presAssocID="{98BDCEF9-C8BC-42A7-AF5B-45C36500662F}" presName="Name0" presStyleCnt="0">
        <dgm:presLayoutVars>
          <dgm:chMax val="7"/>
          <dgm:chPref val="7"/>
          <dgm:dir/>
        </dgm:presLayoutVars>
      </dgm:prSet>
      <dgm:spPr/>
    </dgm:pt>
    <dgm:pt modelId="{1C14DB73-01FE-4B07-A8C5-D87A92BA5069}" type="pres">
      <dgm:prSet presAssocID="{98BDCEF9-C8BC-42A7-AF5B-45C36500662F}" presName="Name1" presStyleCnt="0"/>
      <dgm:spPr/>
    </dgm:pt>
    <dgm:pt modelId="{66A71F49-4649-4F22-8085-FCCFE69BC271}" type="pres">
      <dgm:prSet presAssocID="{20F7C53D-1882-48DF-8E77-8CFF16124BA0}" presName="picture_1" presStyleCnt="0"/>
      <dgm:spPr/>
    </dgm:pt>
    <dgm:pt modelId="{3E3AF7AC-5CFA-42C2-BA60-AC8C8EA5095E}" type="pres">
      <dgm:prSet presAssocID="{20F7C53D-1882-48DF-8E77-8CFF16124BA0}" presName="pictureRepeatNode" presStyleLbl="alignImgPlace1" presStyleIdx="0" presStyleCnt="4" custScaleX="109645" custScaleY="112416" custLinFactNeighborX="-570" custLinFactNeighborY="-2500"/>
      <dgm:spPr/>
    </dgm:pt>
    <dgm:pt modelId="{F7F76806-5AB8-421F-B6CF-C66362887BC5}" type="pres">
      <dgm:prSet presAssocID="{52A21969-349B-4543-9251-33EB9D861BDD}" presName="text_1" presStyleLbl="node1" presStyleIdx="0" presStyleCnt="0">
        <dgm:presLayoutVars>
          <dgm:bulletEnabled val="1"/>
        </dgm:presLayoutVars>
      </dgm:prSet>
      <dgm:spPr/>
    </dgm:pt>
    <dgm:pt modelId="{D4D2DD5D-FE2D-4A86-8708-000A1845487C}" type="pres">
      <dgm:prSet presAssocID="{A2196120-A140-44F1-A009-ED21B68B5F11}" presName="picture_2" presStyleCnt="0"/>
      <dgm:spPr/>
    </dgm:pt>
    <dgm:pt modelId="{C227170F-FD85-4233-8335-6656B7917BBF}" type="pres">
      <dgm:prSet presAssocID="{A2196120-A140-44F1-A009-ED21B68B5F11}" presName="pictureRepeatNode" presStyleLbl="alignImgPlace1" presStyleIdx="1" presStyleCnt="4" custScaleX="162646" custScaleY="168664"/>
      <dgm:spPr/>
    </dgm:pt>
    <dgm:pt modelId="{BA8E30E4-4DCE-4C0D-AD15-C42ABF02A453}" type="pres">
      <dgm:prSet presAssocID="{A41018E6-C9F9-4126-A73C-811D53291B7E}" presName="line_2" presStyleLbl="parChTrans1D1" presStyleIdx="0" presStyleCnt="3"/>
      <dgm:spPr/>
    </dgm:pt>
    <dgm:pt modelId="{6B795926-E8D5-456C-99A8-E2E22CCA5C89}" type="pres">
      <dgm:prSet presAssocID="{A41018E6-C9F9-4126-A73C-811D53291B7E}" presName="textparent_2" presStyleLbl="node1" presStyleIdx="0" presStyleCnt="0"/>
      <dgm:spPr/>
    </dgm:pt>
    <dgm:pt modelId="{5AC5B825-0E6D-4AE7-B5AC-FD92CE8CFF7C}" type="pres">
      <dgm:prSet presAssocID="{A41018E6-C9F9-4126-A73C-811D53291B7E}" presName="text_2" presStyleLbl="revTx" presStyleIdx="0" presStyleCnt="3">
        <dgm:presLayoutVars>
          <dgm:bulletEnabled val="1"/>
        </dgm:presLayoutVars>
      </dgm:prSet>
      <dgm:spPr/>
    </dgm:pt>
    <dgm:pt modelId="{8045C6D1-985F-4062-9ECC-421DBCA504E0}" type="pres">
      <dgm:prSet presAssocID="{E03F376A-9069-4275-A6E6-52BDD9DCAAA7}" presName="picture_3" presStyleCnt="0"/>
      <dgm:spPr/>
    </dgm:pt>
    <dgm:pt modelId="{DFEC2AAC-E323-4D68-88BF-70E0D54E95F8}" type="pres">
      <dgm:prSet presAssocID="{E03F376A-9069-4275-A6E6-52BDD9DCAAA7}" presName="pictureRepeatNode" presStyleLbl="alignImgPlace1" presStyleIdx="2" presStyleCnt="4" custScaleX="201478" custScaleY="147316"/>
      <dgm:spPr/>
    </dgm:pt>
    <dgm:pt modelId="{0AB4E9F9-2996-4EC0-8A43-EFD270CAF2AA}" type="pres">
      <dgm:prSet presAssocID="{C8E75BD2-A8BF-4176-A612-E38DDC739544}" presName="line_3" presStyleLbl="parChTrans1D1" presStyleIdx="1" presStyleCnt="3"/>
      <dgm:spPr/>
    </dgm:pt>
    <dgm:pt modelId="{402A9EF1-01B8-40DF-8D2A-A2C9A262F8CD}" type="pres">
      <dgm:prSet presAssocID="{C8E75BD2-A8BF-4176-A612-E38DDC739544}" presName="textparent_3" presStyleLbl="node1" presStyleIdx="0" presStyleCnt="0"/>
      <dgm:spPr/>
    </dgm:pt>
    <dgm:pt modelId="{E2F5C5C4-A8E3-430F-8DEA-309F51A3F7E1}" type="pres">
      <dgm:prSet presAssocID="{C8E75BD2-A8BF-4176-A612-E38DDC739544}" presName="text_3" presStyleLbl="revTx" presStyleIdx="1" presStyleCnt="3">
        <dgm:presLayoutVars>
          <dgm:bulletEnabled val="1"/>
        </dgm:presLayoutVars>
      </dgm:prSet>
      <dgm:spPr/>
    </dgm:pt>
    <dgm:pt modelId="{3BD2949C-BB44-418F-8EAE-B4021B979C0D}" type="pres">
      <dgm:prSet presAssocID="{F41F773C-2520-4EF7-ADC8-293617D7AC0C}" presName="picture_4" presStyleCnt="0"/>
      <dgm:spPr/>
    </dgm:pt>
    <dgm:pt modelId="{449606FC-0677-446E-A797-6121AF249F8C}" type="pres">
      <dgm:prSet presAssocID="{F41F773C-2520-4EF7-ADC8-293617D7AC0C}" presName="pictureRepeatNode" presStyleLbl="alignImgPlace1" presStyleIdx="3" presStyleCnt="4" custScaleX="158932" custScaleY="160019"/>
      <dgm:spPr/>
    </dgm:pt>
    <dgm:pt modelId="{666B8B97-80B6-4B27-986D-423722EBCE00}" type="pres">
      <dgm:prSet presAssocID="{9E8826FF-4E4D-45EB-9606-305C8EB8A48E}" presName="line_4" presStyleLbl="parChTrans1D1" presStyleIdx="2" presStyleCnt="3"/>
      <dgm:spPr/>
    </dgm:pt>
    <dgm:pt modelId="{06E4DD39-9B0D-47F7-918D-03C951559D30}" type="pres">
      <dgm:prSet presAssocID="{9E8826FF-4E4D-45EB-9606-305C8EB8A48E}" presName="textparent_4" presStyleLbl="node1" presStyleIdx="0" presStyleCnt="0"/>
      <dgm:spPr/>
    </dgm:pt>
    <dgm:pt modelId="{27D7F469-2339-43F5-BD45-85B42E9D868D}" type="pres">
      <dgm:prSet presAssocID="{9E8826FF-4E4D-45EB-9606-305C8EB8A48E}" presName="text_4" presStyleLbl="revTx" presStyleIdx="2" presStyleCnt="3">
        <dgm:presLayoutVars>
          <dgm:bulletEnabled val="1"/>
        </dgm:presLayoutVars>
      </dgm:prSet>
      <dgm:spPr/>
    </dgm:pt>
  </dgm:ptLst>
  <dgm:cxnLst>
    <dgm:cxn modelId="{3A641F29-87F8-4D80-8CAF-81C50461D286}" type="presOf" srcId="{A2196120-A140-44F1-A009-ED21B68B5F11}" destId="{C227170F-FD85-4233-8335-6656B7917BBF}" srcOrd="0" destOrd="0" presId="urn:microsoft.com/office/officeart/2008/layout/CircularPictureCallout"/>
    <dgm:cxn modelId="{AEAB2995-C9C3-430D-B1D0-33D8F6CC50BF}" srcId="{98BDCEF9-C8BC-42A7-AF5B-45C36500662F}" destId="{C8E75BD2-A8BF-4176-A612-E38DDC739544}" srcOrd="2" destOrd="0" parTransId="{C6D39EA8-0ECF-45EB-8623-862B79E4B3EF}" sibTransId="{E03F376A-9069-4275-A6E6-52BDD9DCAAA7}"/>
    <dgm:cxn modelId="{3E3DBF54-DB17-485C-902B-61C020512328}" srcId="{98BDCEF9-C8BC-42A7-AF5B-45C36500662F}" destId="{9E8826FF-4E4D-45EB-9606-305C8EB8A48E}" srcOrd="3" destOrd="0" parTransId="{0EC0DFB8-08AF-4FF1-93BF-D481D47388B0}" sibTransId="{F41F773C-2520-4EF7-ADC8-293617D7AC0C}"/>
    <dgm:cxn modelId="{42BAAC37-02FE-4187-B756-107135ACD5C6}" srcId="{98BDCEF9-C8BC-42A7-AF5B-45C36500662F}" destId="{52A21969-349B-4543-9251-33EB9D861BDD}" srcOrd="0" destOrd="0" parTransId="{4DC72FEB-2D4D-47E7-A3F7-A20D975AF10B}" sibTransId="{20F7C53D-1882-48DF-8E77-8CFF16124BA0}"/>
    <dgm:cxn modelId="{6A082A0C-1804-4CB7-BCE1-D321A587CF08}" type="presOf" srcId="{52A21969-349B-4543-9251-33EB9D861BDD}" destId="{F7F76806-5AB8-421F-B6CF-C66362887BC5}" srcOrd="0" destOrd="0" presId="urn:microsoft.com/office/officeart/2008/layout/CircularPictureCallout"/>
    <dgm:cxn modelId="{E1E4AC00-3FDD-4E57-A2C4-2121AFF9A3E7}" type="presOf" srcId="{F41F773C-2520-4EF7-ADC8-293617D7AC0C}" destId="{449606FC-0677-446E-A797-6121AF249F8C}" srcOrd="0" destOrd="0" presId="urn:microsoft.com/office/officeart/2008/layout/CircularPictureCallout"/>
    <dgm:cxn modelId="{4A9E0114-6F4E-4937-AD2A-42F67C42CC8D}" type="presOf" srcId="{A41018E6-C9F9-4126-A73C-811D53291B7E}" destId="{5AC5B825-0E6D-4AE7-B5AC-FD92CE8CFF7C}" srcOrd="0" destOrd="0" presId="urn:microsoft.com/office/officeart/2008/layout/CircularPictureCallout"/>
    <dgm:cxn modelId="{149B3AE7-2D42-4FC6-8BF8-2E3C4AE425EE}" type="presOf" srcId="{9E8826FF-4E4D-45EB-9606-305C8EB8A48E}" destId="{27D7F469-2339-43F5-BD45-85B42E9D868D}" srcOrd="0" destOrd="0" presId="urn:microsoft.com/office/officeart/2008/layout/CircularPictureCallout"/>
    <dgm:cxn modelId="{A1DA63C9-1838-457B-8A22-0ED1EEB6F44B}" srcId="{98BDCEF9-C8BC-42A7-AF5B-45C36500662F}" destId="{A41018E6-C9F9-4126-A73C-811D53291B7E}" srcOrd="1" destOrd="0" parTransId="{A95A24B5-78DF-4328-BC2C-B22C8DA88383}" sibTransId="{A2196120-A140-44F1-A009-ED21B68B5F11}"/>
    <dgm:cxn modelId="{FD836CEB-981C-45A1-9DA5-C11AFF3B1223}" type="presOf" srcId="{98BDCEF9-C8BC-42A7-AF5B-45C36500662F}" destId="{4F5326A7-DA53-4940-A63B-BAD60C87E92E}" srcOrd="0" destOrd="0" presId="urn:microsoft.com/office/officeart/2008/layout/CircularPictureCallout"/>
    <dgm:cxn modelId="{59EAC00F-D221-469A-B24E-A9E63F62D649}" type="presOf" srcId="{E03F376A-9069-4275-A6E6-52BDD9DCAAA7}" destId="{DFEC2AAC-E323-4D68-88BF-70E0D54E95F8}" srcOrd="0" destOrd="0" presId="urn:microsoft.com/office/officeart/2008/layout/CircularPictureCallout"/>
    <dgm:cxn modelId="{01FC8213-42EF-46C8-A23E-1E29BBA120CC}" type="presOf" srcId="{C8E75BD2-A8BF-4176-A612-E38DDC739544}" destId="{E2F5C5C4-A8E3-430F-8DEA-309F51A3F7E1}" srcOrd="0" destOrd="0" presId="urn:microsoft.com/office/officeart/2008/layout/CircularPictureCallout"/>
    <dgm:cxn modelId="{D8FB263D-52D8-4174-9B67-B417CD4B99FE}" type="presOf" srcId="{20F7C53D-1882-48DF-8E77-8CFF16124BA0}" destId="{3E3AF7AC-5CFA-42C2-BA60-AC8C8EA5095E}" srcOrd="0" destOrd="0" presId="urn:microsoft.com/office/officeart/2008/layout/CircularPictureCallout"/>
    <dgm:cxn modelId="{60E35CB7-0E60-4625-ABD7-F55E5F61E7F2}" type="presParOf" srcId="{4F5326A7-DA53-4940-A63B-BAD60C87E92E}" destId="{1C14DB73-01FE-4B07-A8C5-D87A92BA5069}" srcOrd="0" destOrd="0" presId="urn:microsoft.com/office/officeart/2008/layout/CircularPictureCallout"/>
    <dgm:cxn modelId="{99D02F30-7D84-4B12-85D4-891669113A3A}" type="presParOf" srcId="{1C14DB73-01FE-4B07-A8C5-D87A92BA5069}" destId="{66A71F49-4649-4F22-8085-FCCFE69BC271}" srcOrd="0" destOrd="0" presId="urn:microsoft.com/office/officeart/2008/layout/CircularPictureCallout"/>
    <dgm:cxn modelId="{3AB47AD2-2897-4E7C-BA73-8EE30EC8E1B1}" type="presParOf" srcId="{66A71F49-4649-4F22-8085-FCCFE69BC271}" destId="{3E3AF7AC-5CFA-42C2-BA60-AC8C8EA5095E}" srcOrd="0" destOrd="0" presId="urn:microsoft.com/office/officeart/2008/layout/CircularPictureCallout"/>
    <dgm:cxn modelId="{F84F6128-F20E-4E7A-B36F-A144FB86F880}" type="presParOf" srcId="{1C14DB73-01FE-4B07-A8C5-D87A92BA5069}" destId="{F7F76806-5AB8-421F-B6CF-C66362887BC5}" srcOrd="1" destOrd="0" presId="urn:microsoft.com/office/officeart/2008/layout/CircularPictureCallout"/>
    <dgm:cxn modelId="{4CA08642-954E-4EE5-9C01-8B0D4E00C0A9}" type="presParOf" srcId="{1C14DB73-01FE-4B07-A8C5-D87A92BA5069}" destId="{D4D2DD5D-FE2D-4A86-8708-000A1845487C}" srcOrd="2" destOrd="0" presId="urn:microsoft.com/office/officeart/2008/layout/CircularPictureCallout"/>
    <dgm:cxn modelId="{8A438339-46B0-4E44-956B-20ACCE63F050}" type="presParOf" srcId="{D4D2DD5D-FE2D-4A86-8708-000A1845487C}" destId="{C227170F-FD85-4233-8335-6656B7917BBF}" srcOrd="0" destOrd="0" presId="urn:microsoft.com/office/officeart/2008/layout/CircularPictureCallout"/>
    <dgm:cxn modelId="{DCAE1BA3-886B-43E4-B582-9ECCC2ECFFDD}" type="presParOf" srcId="{1C14DB73-01FE-4B07-A8C5-D87A92BA5069}" destId="{BA8E30E4-4DCE-4C0D-AD15-C42ABF02A453}" srcOrd="3" destOrd="0" presId="urn:microsoft.com/office/officeart/2008/layout/CircularPictureCallout"/>
    <dgm:cxn modelId="{985D54BF-1985-4257-A5E6-30A7147BE67B}" type="presParOf" srcId="{1C14DB73-01FE-4B07-A8C5-D87A92BA5069}" destId="{6B795926-E8D5-456C-99A8-E2E22CCA5C89}" srcOrd="4" destOrd="0" presId="urn:microsoft.com/office/officeart/2008/layout/CircularPictureCallout"/>
    <dgm:cxn modelId="{8C4FCDC5-F681-479B-BDE1-777CE369AC4F}" type="presParOf" srcId="{6B795926-E8D5-456C-99A8-E2E22CCA5C89}" destId="{5AC5B825-0E6D-4AE7-B5AC-FD92CE8CFF7C}" srcOrd="0" destOrd="0" presId="urn:microsoft.com/office/officeart/2008/layout/CircularPictureCallout"/>
    <dgm:cxn modelId="{FDABFA28-8ED3-4B83-9868-67ED50283F4F}" type="presParOf" srcId="{1C14DB73-01FE-4B07-A8C5-D87A92BA5069}" destId="{8045C6D1-985F-4062-9ECC-421DBCA504E0}" srcOrd="5" destOrd="0" presId="urn:microsoft.com/office/officeart/2008/layout/CircularPictureCallout"/>
    <dgm:cxn modelId="{5F30E20F-1F56-42F7-B1A7-CF20943BADED}" type="presParOf" srcId="{8045C6D1-985F-4062-9ECC-421DBCA504E0}" destId="{DFEC2AAC-E323-4D68-88BF-70E0D54E95F8}" srcOrd="0" destOrd="0" presId="urn:microsoft.com/office/officeart/2008/layout/CircularPictureCallout"/>
    <dgm:cxn modelId="{32A5BFE7-C28D-49FC-B488-8DE86232AD24}" type="presParOf" srcId="{1C14DB73-01FE-4B07-A8C5-D87A92BA5069}" destId="{0AB4E9F9-2996-4EC0-8A43-EFD270CAF2AA}" srcOrd="6" destOrd="0" presId="urn:microsoft.com/office/officeart/2008/layout/CircularPictureCallout"/>
    <dgm:cxn modelId="{54BBB08E-8F61-4C8E-A7F5-EDE24C54C2C0}" type="presParOf" srcId="{1C14DB73-01FE-4B07-A8C5-D87A92BA5069}" destId="{402A9EF1-01B8-40DF-8D2A-A2C9A262F8CD}" srcOrd="7" destOrd="0" presId="urn:microsoft.com/office/officeart/2008/layout/CircularPictureCallout"/>
    <dgm:cxn modelId="{9D780A42-F73F-482E-AEEE-29423B39797F}" type="presParOf" srcId="{402A9EF1-01B8-40DF-8D2A-A2C9A262F8CD}" destId="{E2F5C5C4-A8E3-430F-8DEA-309F51A3F7E1}" srcOrd="0" destOrd="0" presId="urn:microsoft.com/office/officeart/2008/layout/CircularPictureCallout"/>
    <dgm:cxn modelId="{2073A33B-3641-4C25-958E-E41858776708}" type="presParOf" srcId="{1C14DB73-01FE-4B07-A8C5-D87A92BA5069}" destId="{3BD2949C-BB44-418F-8EAE-B4021B979C0D}" srcOrd="8" destOrd="0" presId="urn:microsoft.com/office/officeart/2008/layout/CircularPictureCallout"/>
    <dgm:cxn modelId="{B6E36590-0C9F-4315-91A9-099A3758E0AD}" type="presParOf" srcId="{3BD2949C-BB44-418F-8EAE-B4021B979C0D}" destId="{449606FC-0677-446E-A797-6121AF249F8C}" srcOrd="0" destOrd="0" presId="urn:microsoft.com/office/officeart/2008/layout/CircularPictureCallout"/>
    <dgm:cxn modelId="{7071FF24-D101-4A3C-83F2-057B32252F5C}" type="presParOf" srcId="{1C14DB73-01FE-4B07-A8C5-D87A92BA5069}" destId="{666B8B97-80B6-4B27-986D-423722EBCE00}" srcOrd="9" destOrd="0" presId="urn:microsoft.com/office/officeart/2008/layout/CircularPictureCallout"/>
    <dgm:cxn modelId="{714E6A58-1E76-4973-8050-533BBE771418}" type="presParOf" srcId="{1C14DB73-01FE-4B07-A8C5-D87A92BA5069}" destId="{06E4DD39-9B0D-47F7-918D-03C951559D30}" srcOrd="10" destOrd="0" presId="urn:microsoft.com/office/officeart/2008/layout/CircularPictureCallout"/>
    <dgm:cxn modelId="{F8AE9A84-D377-48C2-9B87-75678305E436}" type="presParOf" srcId="{06E4DD39-9B0D-47F7-918D-03C951559D30}" destId="{27D7F469-2339-43F5-BD45-85B42E9D868D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9D701-E59E-4D8E-A412-04ECD5DAF971}">
      <dsp:nvSpPr>
        <dsp:cNvPr id="0" name=""/>
        <dsp:cNvSpPr/>
      </dsp:nvSpPr>
      <dsp:spPr>
        <a:xfrm>
          <a:off x="337786" y="151643"/>
          <a:ext cx="5837817" cy="4987137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02C46A-5CCC-486D-9003-C9B6D36150E2}">
      <dsp:nvSpPr>
        <dsp:cNvPr id="0" name=""/>
        <dsp:cNvSpPr/>
      </dsp:nvSpPr>
      <dsp:spPr>
        <a:xfrm>
          <a:off x="1716696" y="2046357"/>
          <a:ext cx="3010635" cy="2992282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4620" tIns="134620" rIns="134620" bIns="134620" numCol="1" spcCol="1270" anchor="b" anchorCtr="0">
          <a:noAutofit/>
        </a:bodyPr>
        <a:lstStyle/>
        <a:p>
          <a:pPr lvl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smtClean="0"/>
            <a:t>Overview</a:t>
          </a:r>
          <a:endParaRPr lang="en-US" sz="5300" kern="1200" dirty="0"/>
        </a:p>
      </dsp:txBody>
      <dsp:txXfrm>
        <a:off x="1716696" y="2046357"/>
        <a:ext cx="3010635" cy="2992282"/>
      </dsp:txXfrm>
    </dsp:sp>
    <dsp:sp modelId="{91C5DBD8-A889-4452-AC8A-EA6B72062808}">
      <dsp:nvSpPr>
        <dsp:cNvPr id="0" name=""/>
        <dsp:cNvSpPr/>
      </dsp:nvSpPr>
      <dsp:spPr>
        <a:xfrm rot="5400000">
          <a:off x="4648301" y="219638"/>
          <a:ext cx="1731686" cy="190519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254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C5FAC3-C4FF-41A8-9EB3-1464A5DF37CD}">
      <dsp:nvSpPr>
        <dsp:cNvPr id="0" name=""/>
        <dsp:cNvSpPr/>
      </dsp:nvSpPr>
      <dsp:spPr>
        <a:xfrm>
          <a:off x="6251041" y="383248"/>
          <a:ext cx="2238031" cy="1221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Air column</a:t>
          </a:r>
          <a:endParaRPr lang="en-US" sz="3600" kern="1200" dirty="0"/>
        </a:p>
      </dsp:txBody>
      <dsp:txXfrm>
        <a:off x="6251041" y="383248"/>
        <a:ext cx="2238031" cy="1221605"/>
      </dsp:txXfrm>
    </dsp:sp>
    <dsp:sp modelId="{D836AB5E-6202-415F-BDC1-6176E87B7859}">
      <dsp:nvSpPr>
        <dsp:cNvPr id="0" name=""/>
        <dsp:cNvSpPr/>
      </dsp:nvSpPr>
      <dsp:spPr>
        <a:xfrm>
          <a:off x="4715264" y="2151069"/>
          <a:ext cx="1761285" cy="1556605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254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AE0897-C239-4C2E-B354-005DD89D71A7}">
      <dsp:nvSpPr>
        <dsp:cNvPr id="0" name=""/>
        <dsp:cNvSpPr/>
      </dsp:nvSpPr>
      <dsp:spPr>
        <a:xfrm>
          <a:off x="6081018" y="2294211"/>
          <a:ext cx="2238031" cy="1221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40640" rIns="8128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>
        <a:off x="6081018" y="2294211"/>
        <a:ext cx="2238031" cy="1221605"/>
      </dsp:txXfrm>
    </dsp:sp>
    <dsp:sp modelId="{4803BB53-169F-4CC2-AEEE-3C1D6A5DF0B4}">
      <dsp:nvSpPr>
        <dsp:cNvPr id="0" name=""/>
        <dsp:cNvSpPr/>
      </dsp:nvSpPr>
      <dsp:spPr>
        <a:xfrm>
          <a:off x="4775024" y="3904836"/>
          <a:ext cx="1627446" cy="1581563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254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8F7599-E525-47CA-8429-220A46246D24}">
      <dsp:nvSpPr>
        <dsp:cNvPr id="0" name=""/>
        <dsp:cNvSpPr/>
      </dsp:nvSpPr>
      <dsp:spPr>
        <a:xfrm>
          <a:off x="6309141" y="2380548"/>
          <a:ext cx="2238031" cy="1221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Schematic</a:t>
          </a:r>
          <a:endParaRPr lang="en-US" sz="3600" kern="1200" dirty="0"/>
        </a:p>
      </dsp:txBody>
      <dsp:txXfrm>
        <a:off x="6309141" y="2380548"/>
        <a:ext cx="2238031" cy="12216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D75780-630D-4DD6-B6EF-0FBD7F1F7DD9}">
      <dsp:nvSpPr>
        <dsp:cNvPr id="0" name=""/>
        <dsp:cNvSpPr/>
      </dsp:nvSpPr>
      <dsp:spPr>
        <a:xfrm>
          <a:off x="2249" y="648427"/>
          <a:ext cx="3390081" cy="3122745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0" b="-40000"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6D1539-F9E9-4E94-8D61-A5F3318CE818}">
      <dsp:nvSpPr>
        <dsp:cNvPr id="0" name=""/>
        <dsp:cNvSpPr/>
      </dsp:nvSpPr>
      <dsp:spPr>
        <a:xfrm>
          <a:off x="297255" y="3259677"/>
          <a:ext cx="3424430" cy="7564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295" tIns="74295" rIns="74295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en-US" sz="3900" kern="1200" dirty="0" smtClean="0"/>
            <a:t>Spring</a:t>
          </a:r>
          <a:endParaRPr lang="en-US" sz="3900" kern="1200" dirty="0"/>
        </a:p>
      </dsp:txBody>
      <dsp:txXfrm>
        <a:off x="297255" y="3259677"/>
        <a:ext cx="3424430" cy="756458"/>
      </dsp:txXfrm>
    </dsp:sp>
    <dsp:sp modelId="{EA5060B2-2DC6-4B15-9FC0-B3D195B6D96F}">
      <dsp:nvSpPr>
        <dsp:cNvPr id="0" name=""/>
        <dsp:cNvSpPr/>
      </dsp:nvSpPr>
      <dsp:spPr>
        <a:xfrm>
          <a:off x="3858899" y="651074"/>
          <a:ext cx="3441564" cy="2998611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0" b="-40000"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A9457F-EB5A-41E1-AC7F-2747BC26C071}">
      <dsp:nvSpPr>
        <dsp:cNvPr id="0" name=""/>
        <dsp:cNvSpPr/>
      </dsp:nvSpPr>
      <dsp:spPr>
        <a:xfrm>
          <a:off x="4558924" y="3330997"/>
          <a:ext cx="3157174" cy="6928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4295" tIns="74295" rIns="74295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en-US" sz="3900" kern="1200" dirty="0" smtClean="0"/>
            <a:t>Swing</a:t>
          </a:r>
          <a:endParaRPr lang="en-US" sz="3900" kern="1200" dirty="0"/>
        </a:p>
      </dsp:txBody>
      <dsp:txXfrm>
        <a:off x="4558924" y="3330997"/>
        <a:ext cx="3157174" cy="6928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6B8B97-80B6-4B27-986D-423722EBCE00}">
      <dsp:nvSpPr>
        <dsp:cNvPr id="0" name=""/>
        <dsp:cNvSpPr/>
      </dsp:nvSpPr>
      <dsp:spPr>
        <a:xfrm>
          <a:off x="2204519" y="3634500"/>
          <a:ext cx="340446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B4E9F9-2996-4EC0-8A43-EFD270CAF2AA}">
      <dsp:nvSpPr>
        <dsp:cNvPr id="0" name=""/>
        <dsp:cNvSpPr/>
      </dsp:nvSpPr>
      <dsp:spPr>
        <a:xfrm>
          <a:off x="2204519" y="2447685"/>
          <a:ext cx="291617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8E30E4-4DCE-4C0D-AD15-C42ABF02A453}">
      <dsp:nvSpPr>
        <dsp:cNvPr id="0" name=""/>
        <dsp:cNvSpPr/>
      </dsp:nvSpPr>
      <dsp:spPr>
        <a:xfrm>
          <a:off x="2204519" y="1260870"/>
          <a:ext cx="340446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3AF7AC-5CFA-42C2-BA60-AC8C8EA5095E}">
      <dsp:nvSpPr>
        <dsp:cNvPr id="0" name=""/>
        <dsp:cNvSpPr/>
      </dsp:nvSpPr>
      <dsp:spPr>
        <a:xfrm>
          <a:off x="326214" y="456956"/>
          <a:ext cx="3717952" cy="381191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>
          <a:noFill/>
        </a:ln>
        <a:effectLst/>
        <a:sp3d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F76806-5AB8-421F-B6CF-C66362887BC5}">
      <dsp:nvSpPr>
        <dsp:cNvPr id="0" name=""/>
        <dsp:cNvSpPr/>
      </dsp:nvSpPr>
      <dsp:spPr>
        <a:xfrm>
          <a:off x="1119431" y="2552803"/>
          <a:ext cx="2170176" cy="111899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1119431" y="2552803"/>
        <a:ext cx="2170176" cy="1118997"/>
      </dsp:txXfrm>
    </dsp:sp>
    <dsp:sp modelId="{C227170F-FD85-4233-8335-6656B7917BBF}">
      <dsp:nvSpPr>
        <dsp:cNvPr id="0" name=""/>
        <dsp:cNvSpPr/>
      </dsp:nvSpPr>
      <dsp:spPr>
        <a:xfrm>
          <a:off x="4781708" y="402986"/>
          <a:ext cx="1654548" cy="1715768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>
          <a:noFill/>
        </a:ln>
        <a:effectLst/>
        <a:sp3d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C5B825-0E6D-4AE7-B5AC-FD92CE8CFF7C}">
      <dsp:nvSpPr>
        <dsp:cNvPr id="0" name=""/>
        <dsp:cNvSpPr/>
      </dsp:nvSpPr>
      <dsp:spPr>
        <a:xfrm>
          <a:off x="6117617" y="752235"/>
          <a:ext cx="117325" cy="1017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17617" y="752235"/>
        <a:ext cx="117325" cy="1017270"/>
      </dsp:txXfrm>
    </dsp:sp>
    <dsp:sp modelId="{DFEC2AAC-E323-4D68-88BF-70E0D54E95F8}">
      <dsp:nvSpPr>
        <dsp:cNvPr id="0" name=""/>
        <dsp:cNvSpPr/>
      </dsp:nvSpPr>
      <dsp:spPr>
        <a:xfrm>
          <a:off x="4095905" y="1698385"/>
          <a:ext cx="2049575" cy="1498601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>
          <a:noFill/>
        </a:ln>
        <a:effectLst/>
        <a:sp3d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F5C5C4-A8E3-430F-8DEA-309F51A3F7E1}">
      <dsp:nvSpPr>
        <dsp:cNvPr id="0" name=""/>
        <dsp:cNvSpPr/>
      </dsp:nvSpPr>
      <dsp:spPr>
        <a:xfrm>
          <a:off x="5629328" y="1939050"/>
          <a:ext cx="166154" cy="1017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629328" y="1939050"/>
        <a:ext cx="166154" cy="1017270"/>
      </dsp:txXfrm>
    </dsp:sp>
    <dsp:sp modelId="{449606FC-0677-446E-A797-6121AF249F8C}">
      <dsp:nvSpPr>
        <dsp:cNvPr id="0" name=""/>
        <dsp:cNvSpPr/>
      </dsp:nvSpPr>
      <dsp:spPr>
        <a:xfrm>
          <a:off x="4800598" y="2820588"/>
          <a:ext cx="1616767" cy="1627825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>
          <a:noFill/>
        </a:ln>
        <a:effectLst/>
        <a:sp3d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D7F469-2339-43F5-BD45-85B42E9D868D}">
      <dsp:nvSpPr>
        <dsp:cNvPr id="0" name=""/>
        <dsp:cNvSpPr/>
      </dsp:nvSpPr>
      <dsp:spPr>
        <a:xfrm>
          <a:off x="6117617" y="3125865"/>
          <a:ext cx="117325" cy="1017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117617" y="3125865"/>
        <a:ext cx="117325" cy="10172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would be to explain the slight decrease in </a:t>
            </a:r>
            <a:r>
              <a:rPr lang="en-US" dirty="0" err="1" smtClean="0"/>
              <a:t>headloss</a:t>
            </a:r>
            <a:r>
              <a:rPr lang="en-US" dirty="0" smtClean="0"/>
              <a:t> that we see</a:t>
            </a:r>
            <a:r>
              <a:rPr lang="en-US" baseline="0" dirty="0" smtClean="0"/>
              <a:t> after we run the apparatus for a while….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88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-304800" y="5817394"/>
            <a:ext cx="9296400" cy="762000"/>
          </a:xfrm>
          <a:noFill/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Ariel </a:t>
            </a:r>
            <a:r>
              <a:rPr lang="en-US" dirty="0" err="1" smtClean="0">
                <a:solidFill>
                  <a:schemeClr val="bg1"/>
                </a:solidFill>
              </a:rPr>
              <a:t>Seidner</a:t>
            </a:r>
            <a:r>
              <a:rPr lang="en-US" dirty="0" smtClean="0">
                <a:solidFill>
                  <a:schemeClr val="bg1"/>
                </a:solidFill>
              </a:rPr>
              <a:t>, Ruben </a:t>
            </a:r>
            <a:r>
              <a:rPr lang="en-US" dirty="0" err="1" smtClean="0">
                <a:solidFill>
                  <a:schemeClr val="bg1"/>
                </a:solidFill>
              </a:rPr>
              <a:t>Ghijsen</a:t>
            </a:r>
            <a:r>
              <a:rPr lang="en-US" dirty="0" smtClean="0">
                <a:solidFill>
                  <a:schemeClr val="bg1"/>
                </a:solidFill>
              </a:rPr>
              <a:t>, Kelly Huang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3276600" y="914400"/>
            <a:ext cx="7772400" cy="1470025"/>
          </a:xfrm>
        </p:spPr>
        <p:txBody>
          <a:bodyPr/>
          <a:lstStyle/>
          <a:p>
            <a:r>
              <a:rPr lang="en-US" dirty="0" smtClean="0"/>
              <a:t>Ram Pump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 Chamber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73200"/>
            <a:ext cx="4953000" cy="4876800"/>
          </a:xfrm>
        </p:spPr>
        <p:txBody>
          <a:bodyPr/>
          <a:lstStyle/>
          <a:p>
            <a:r>
              <a:rPr lang="en-US" dirty="0"/>
              <a:t>Effects of air added to the air chamber inconclusive – partially due to head loss system. </a:t>
            </a:r>
          </a:p>
          <a:p>
            <a:r>
              <a:rPr lang="en-US" dirty="0"/>
              <a:t>Theoretical Max Volume/Cycle</a:t>
            </a:r>
          </a:p>
          <a:p>
            <a:pPr marL="0" indent="0">
              <a:buNone/>
            </a:pPr>
            <a:r>
              <a:rPr lang="en-US" smtClean="0"/>
              <a:t>=123mL</a:t>
            </a:r>
            <a:endParaRPr lang="en-US" dirty="0" smtClean="0"/>
          </a:p>
          <a:p>
            <a:r>
              <a:rPr lang="en-US" dirty="0" smtClean="0"/>
              <a:t>Air volume in Chamber (20-50)x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Between 2.46L and 6.15L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905000"/>
            <a:ext cx="333375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2507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Davey Ram Pump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7924800" cy="4648200"/>
          </a:xfrm>
        </p:spPr>
        <p:txBody>
          <a:bodyPr/>
          <a:lstStyle/>
          <a:p>
            <a:r>
              <a:rPr lang="en-US" dirty="0" smtClean="0"/>
              <a:t>Model: RIFE Davey Ram Pump</a:t>
            </a:r>
          </a:p>
          <a:p>
            <a:r>
              <a:rPr lang="en-US" dirty="0" smtClean="0"/>
              <a:t>Same components</a:t>
            </a:r>
          </a:p>
          <a:p>
            <a:r>
              <a:rPr lang="en-US" dirty="0" smtClean="0"/>
              <a:t>Order</a:t>
            </a:r>
          </a:p>
          <a:p>
            <a:r>
              <a:rPr lang="en-US" dirty="0" smtClean="0"/>
              <a:t>Closeness</a:t>
            </a:r>
          </a:p>
          <a:p>
            <a:r>
              <a:rPr lang="en-US" dirty="0" smtClean="0"/>
              <a:t>Entry/Exit pipe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134246224"/>
              </p:ext>
            </p:extLst>
          </p:nvPr>
        </p:nvGraphicFramePr>
        <p:xfrm>
          <a:off x="2743200" y="2209800"/>
          <a:ext cx="6781800" cy="485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65852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828800"/>
            <a:ext cx="2209800" cy="6096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/>
              <a:t>Model 1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825642"/>
              </p:ext>
            </p:extLst>
          </p:nvPr>
        </p:nvGraphicFramePr>
        <p:xfrm>
          <a:off x="76200" y="2585645"/>
          <a:ext cx="4419600" cy="381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3200"/>
                <a:gridCol w="1672956"/>
                <a:gridCol w="1273444"/>
              </a:tblGrid>
              <a:tr h="635000">
                <a:tc>
                  <a:txBody>
                    <a:bodyPr/>
                    <a:lstStyle/>
                    <a:p>
                      <a:r>
                        <a:rPr lang="en-US" dirty="0" smtClean="0"/>
                        <a:t>Head loss (cm)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Delivery Rate (mL/s)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Power (W)</a:t>
                      </a:r>
                      <a:endParaRPr lang="en-US" dirty="0"/>
                    </a:p>
                  </a:txBody>
                  <a:tcPr/>
                </a:tc>
              </a:tr>
              <a:tr h="635000">
                <a:tc>
                  <a:txBody>
                    <a:bodyPr/>
                    <a:lstStyle/>
                    <a:p>
                      <a:r>
                        <a:rPr lang="en-US" dirty="0" smtClean="0"/>
                        <a:t>476.21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17.56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0.8203</a:t>
                      </a:r>
                      <a:endParaRPr lang="en-US" dirty="0"/>
                    </a:p>
                  </a:txBody>
                  <a:tcPr/>
                </a:tc>
              </a:tr>
              <a:tr h="635000">
                <a:tc>
                  <a:txBody>
                    <a:bodyPr/>
                    <a:lstStyle/>
                    <a:p>
                      <a:r>
                        <a:rPr lang="en-US" dirty="0" smtClean="0"/>
                        <a:t>655.74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12.48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0.8028</a:t>
                      </a:r>
                      <a:endParaRPr lang="en-US" dirty="0"/>
                    </a:p>
                  </a:txBody>
                  <a:tcPr/>
                </a:tc>
              </a:tr>
              <a:tr h="635000">
                <a:tc>
                  <a:txBody>
                    <a:bodyPr/>
                    <a:lstStyle/>
                    <a:p>
                      <a:r>
                        <a:rPr lang="en-US" dirty="0" smtClean="0"/>
                        <a:t>722.82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16.70 (</a:t>
                      </a:r>
                      <a:r>
                        <a:rPr lang="en-US" dirty="0" err="1" smtClean="0"/>
                        <a:t>sp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1.184</a:t>
                      </a:r>
                      <a:endParaRPr lang="en-US" dirty="0"/>
                    </a:p>
                  </a:txBody>
                  <a:tcPr/>
                </a:tc>
              </a:tr>
              <a:tr h="635000">
                <a:tc>
                  <a:txBody>
                    <a:bodyPr/>
                    <a:lstStyle/>
                    <a:p>
                      <a:r>
                        <a:rPr lang="en-US" dirty="0" smtClean="0"/>
                        <a:t>738.35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14.11 (</a:t>
                      </a:r>
                      <a:r>
                        <a:rPr lang="en-US" dirty="0" err="1" smtClean="0"/>
                        <a:t>sp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1.022</a:t>
                      </a:r>
                      <a:endParaRPr lang="en-US" dirty="0"/>
                    </a:p>
                  </a:txBody>
                  <a:tcPr/>
                </a:tc>
              </a:tr>
              <a:tr h="635000">
                <a:tc>
                  <a:txBody>
                    <a:bodyPr/>
                    <a:lstStyle/>
                    <a:p>
                      <a:r>
                        <a:rPr lang="en-US" dirty="0" smtClean="0"/>
                        <a:t>766.73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6.187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0.4653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533875"/>
              </p:ext>
            </p:extLst>
          </p:nvPr>
        </p:nvGraphicFramePr>
        <p:xfrm>
          <a:off x="4572000" y="2596277"/>
          <a:ext cx="4343400" cy="3089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1447800"/>
                <a:gridCol w="1447800"/>
              </a:tblGrid>
              <a:tr h="680323">
                <a:tc>
                  <a:txBody>
                    <a:bodyPr/>
                    <a:lstStyle/>
                    <a:p>
                      <a:r>
                        <a:rPr lang="en-US" dirty="0" smtClean="0"/>
                        <a:t>Head loss (cm)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Delivery Rate (mL/s)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Power (W)</a:t>
                      </a:r>
                      <a:endParaRPr lang="en-US" dirty="0"/>
                    </a:p>
                  </a:txBody>
                  <a:tcPr/>
                </a:tc>
              </a:tr>
              <a:tr h="580799">
                <a:tc>
                  <a:txBody>
                    <a:bodyPr/>
                    <a:lstStyle/>
                    <a:p>
                      <a:r>
                        <a:rPr lang="en-US" dirty="0" smtClean="0"/>
                        <a:t>529.22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25.84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1.342</a:t>
                      </a:r>
                      <a:endParaRPr lang="en-US" dirty="0"/>
                    </a:p>
                  </a:txBody>
                  <a:tcPr/>
                </a:tc>
              </a:tr>
              <a:tr h="638401">
                <a:tc>
                  <a:txBody>
                    <a:bodyPr/>
                    <a:lstStyle/>
                    <a:p>
                      <a:r>
                        <a:rPr lang="en-US" dirty="0" smtClean="0"/>
                        <a:t>602.84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26.81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1.586</a:t>
                      </a:r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smtClean="0"/>
                        <a:t>679.21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24.67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1.643</a:t>
                      </a:r>
                      <a:endParaRPr lang="en-US" dirty="0"/>
                    </a:p>
                  </a:txBody>
                  <a:tcPr/>
                </a:tc>
              </a:tr>
              <a:tr h="580799">
                <a:tc>
                  <a:txBody>
                    <a:bodyPr/>
                    <a:lstStyle/>
                    <a:p>
                      <a:r>
                        <a:rPr lang="en-US" dirty="0" smtClean="0"/>
                        <a:t>733.54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20.18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1.452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724400" y="1828800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n-lt"/>
              </a:rPr>
              <a:t>Commercial Pump</a:t>
            </a:r>
            <a:endParaRPr lang="en-US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6495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AguaClara</a:t>
            </a:r>
            <a:r>
              <a:rPr lang="en-US" dirty="0"/>
              <a:t> Model </a:t>
            </a:r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419599"/>
          </a:xfrm>
        </p:spPr>
        <p:txBody>
          <a:bodyPr/>
          <a:lstStyle/>
          <a:p>
            <a:r>
              <a:rPr lang="en-US" dirty="0" smtClean="0"/>
              <a:t>Why is it better?</a:t>
            </a:r>
          </a:p>
          <a:p>
            <a:r>
              <a:rPr lang="en-US" dirty="0" smtClean="0"/>
              <a:t>How does it work?</a:t>
            </a:r>
          </a:p>
          <a:p>
            <a:r>
              <a:rPr lang="en-US" dirty="0" smtClean="0"/>
              <a:t>What are the major changes? </a:t>
            </a:r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93512" y="1600200"/>
            <a:ext cx="3657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231354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600200"/>
            <a:ext cx="5791200" cy="434340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 bwMode="auto">
          <a:xfrm>
            <a:off x="3733800" y="864633"/>
            <a:ext cx="685800" cy="157376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H="1" flipV="1">
            <a:off x="4191000" y="4648200"/>
            <a:ext cx="1181100" cy="13648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0" name="Straight Arrow Connector 9"/>
          <p:cNvCxnSpPr>
            <a:stCxn id="30" idx="1"/>
          </p:cNvCxnSpPr>
          <p:nvPr/>
        </p:nvCxnSpPr>
        <p:spPr bwMode="auto">
          <a:xfrm flipH="1" flipV="1">
            <a:off x="5492159" y="5002987"/>
            <a:ext cx="2242141" cy="1151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762000" y="3569732"/>
            <a:ext cx="2590800" cy="10784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8001000" y="483633"/>
            <a:ext cx="685800" cy="1524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H="1">
            <a:off x="4781550" y="1359932"/>
            <a:ext cx="1162050" cy="309193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2400300" y="483633"/>
            <a:ext cx="1905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Air Chamber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9112" y="3200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Waste Valve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306533" y="9906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Check Valve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372100" y="59436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Delivery Pipe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7734300" y="4933507"/>
            <a:ext cx="140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Drive Pipe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7808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Deliverables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76400"/>
          </a:xfrm>
        </p:spPr>
        <p:txBody>
          <a:bodyPr/>
          <a:lstStyle/>
          <a:p>
            <a:r>
              <a:rPr lang="en-US" dirty="0" smtClean="0"/>
              <a:t>Position of components</a:t>
            </a:r>
          </a:p>
          <a:p>
            <a:r>
              <a:rPr lang="en-US" dirty="0" smtClean="0"/>
              <a:t>The success of </a:t>
            </a:r>
            <a:r>
              <a:rPr lang="en-US" dirty="0" err="1" smtClean="0"/>
              <a:t>AguaClara</a:t>
            </a:r>
            <a:r>
              <a:rPr lang="en-US" dirty="0" smtClean="0"/>
              <a:t> Model 2 – improved </a:t>
            </a:r>
            <a:r>
              <a:rPr lang="en-US" dirty="0" err="1" smtClean="0"/>
              <a:t>flowrate</a:t>
            </a:r>
            <a:r>
              <a:rPr lang="en-US" dirty="0" smtClean="0"/>
              <a:t> 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194395"/>
              </p:ext>
            </p:extLst>
          </p:nvPr>
        </p:nvGraphicFramePr>
        <p:xfrm>
          <a:off x="1295400" y="3886200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Head Loss (cm)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Delivery Rate (mL/s)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Power(W)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1.55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832367"/>
              </p:ext>
            </p:extLst>
          </p:nvPr>
        </p:nvGraphicFramePr>
        <p:xfrm>
          <a:off x="1371600" y="5638800"/>
          <a:ext cx="6096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Head Loss (cm)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Delivery Rate (mL/s)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Power(W)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1.34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733800" y="3390900"/>
            <a:ext cx="1752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Model 2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76600" y="5137666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Commercial Pump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1745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76400"/>
            <a:ext cx="8915400" cy="518160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/>
              <a:t>Try different waste valve designs</a:t>
            </a:r>
          </a:p>
          <a:p>
            <a:r>
              <a:rPr lang="en-US" dirty="0" smtClean="0"/>
              <a:t>Change set-up </a:t>
            </a:r>
            <a:endParaRPr lang="en-US" dirty="0"/>
          </a:p>
          <a:p>
            <a:r>
              <a:rPr lang="en-US" dirty="0" smtClean="0"/>
              <a:t>Size of Air Chamber (determine efficacy)</a:t>
            </a:r>
          </a:p>
          <a:p>
            <a:pPr lvl="1"/>
            <a:r>
              <a:rPr lang="en-US" dirty="0" smtClean="0"/>
              <a:t>Entry and exit pipes</a:t>
            </a:r>
            <a:endParaRPr lang="en-US" dirty="0"/>
          </a:p>
          <a:p>
            <a:pPr lvl="0"/>
            <a:r>
              <a:rPr lang="en-US" dirty="0"/>
              <a:t>measure and adjust air </a:t>
            </a:r>
            <a:r>
              <a:rPr lang="en-US" dirty="0" smtClean="0"/>
              <a:t>inside</a:t>
            </a:r>
          </a:p>
          <a:p>
            <a:pPr lvl="0"/>
            <a:r>
              <a:rPr lang="en-US" dirty="0" smtClean="0"/>
              <a:t>study </a:t>
            </a:r>
            <a:r>
              <a:rPr lang="en-US" dirty="0" smtClean="0"/>
              <a:t>commercial ram pump </a:t>
            </a:r>
            <a:endParaRPr lang="en-US" dirty="0" smtClean="0"/>
          </a:p>
          <a:p>
            <a:pPr lvl="0"/>
            <a:r>
              <a:rPr lang="en-US" dirty="0" smtClean="0"/>
              <a:t>Flow rate measuring device</a:t>
            </a:r>
          </a:p>
          <a:p>
            <a:pPr lvl="0"/>
            <a:r>
              <a:rPr lang="en-US" dirty="0" smtClean="0"/>
              <a:t>Mathematical Model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1849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://animalstown.com/animals/r/ram/wallpapers/ram-wallpaper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0"/>
            <a:ext cx="9525000" cy="71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752600" y="4267200"/>
            <a:ext cx="84582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Questions?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1792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de cantos arredondados 11"/>
          <p:cNvSpPr/>
          <p:nvPr/>
        </p:nvSpPr>
        <p:spPr bwMode="auto">
          <a:xfrm>
            <a:off x="4572286" y="5482534"/>
            <a:ext cx="1456065" cy="686811"/>
          </a:xfrm>
          <a:prstGeom prst="roundRect">
            <a:avLst/>
          </a:prstGeom>
          <a:solidFill>
            <a:srgbClr val="F8AAD7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26" y="148513"/>
            <a:ext cx="8458200" cy="1143000"/>
          </a:xfrm>
        </p:spPr>
        <p:txBody>
          <a:bodyPr/>
          <a:lstStyle/>
          <a:p>
            <a:r>
              <a:rPr lang="en-US" dirty="0" smtClean="0"/>
              <a:t>Purpose for </a:t>
            </a:r>
            <a:r>
              <a:rPr lang="en-US" dirty="0" err="1" smtClean="0"/>
              <a:t>AguaClara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3648" y="1449226"/>
            <a:ext cx="6007100" cy="4525963"/>
          </a:xfrm>
        </p:spPr>
        <p:txBody>
          <a:bodyPr/>
          <a:lstStyle/>
          <a:p>
            <a:r>
              <a:rPr lang="en-US" sz="2800" dirty="0" smtClean="0"/>
              <a:t>To provide plant with clean water for coagulant mixing and bathrooms</a:t>
            </a:r>
          </a:p>
          <a:p>
            <a:r>
              <a:rPr lang="en-US" sz="2800" dirty="0" smtClean="0"/>
              <a:t>San Nicolas, Honduras</a:t>
            </a:r>
          </a:p>
          <a:p>
            <a:endParaRPr lang="en-US" dirty="0"/>
          </a:p>
        </p:txBody>
      </p:sp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7"/>
          <p:cNvGrpSpPr/>
          <p:nvPr/>
        </p:nvGrpSpPr>
        <p:grpSpPr>
          <a:xfrm>
            <a:off x="3454476" y="3401810"/>
            <a:ext cx="1981200" cy="1304840"/>
            <a:chOff x="3262450" y="3076297"/>
            <a:chExt cx="1667533" cy="1143000"/>
          </a:xfrm>
        </p:grpSpPr>
        <p:pic>
          <p:nvPicPr>
            <p:cNvPr id="9" name="Picture 5" descr="b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72355" y="3346556"/>
              <a:ext cx="1505088" cy="447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tângulo 10"/>
            <p:cNvSpPr/>
            <p:nvPr/>
          </p:nvSpPr>
          <p:spPr bwMode="auto">
            <a:xfrm>
              <a:off x="3262450" y="3076297"/>
              <a:ext cx="1600200" cy="1143000"/>
            </a:xfrm>
            <a:prstGeom prst="rect">
              <a:avLst/>
            </a:prstGeom>
            <a:noFill/>
            <a:ln w="57150">
              <a:headEnd type="none" w="lg" len="med"/>
              <a:tailEnd type="none" w="lg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11" name="CaixaDeTexto 6"/>
            <p:cNvSpPr txBox="1"/>
            <p:nvPr/>
          </p:nvSpPr>
          <p:spPr>
            <a:xfrm>
              <a:off x="3501095" y="3626002"/>
              <a:ext cx="14288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latin typeface="Calibri" panose="020F0502020204030204" pitchFamily="34" charset="0"/>
                </a:rPr>
                <a:t>Plant</a:t>
              </a:r>
              <a:endParaRPr lang="en-US" sz="2000" b="1" dirty="0">
                <a:latin typeface="Calibri" panose="020F0502020204030204" pitchFamily="34" charset="0"/>
              </a:endParaRPr>
            </a:p>
          </p:txBody>
        </p:sp>
      </p:grpSp>
      <p:sp>
        <p:nvSpPr>
          <p:cNvPr id="12" name="Retângulo 8"/>
          <p:cNvSpPr/>
          <p:nvPr/>
        </p:nvSpPr>
        <p:spPr bwMode="auto">
          <a:xfrm>
            <a:off x="336459" y="2006151"/>
            <a:ext cx="4572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3" name="Retângulo 9"/>
          <p:cNvSpPr/>
          <p:nvPr/>
        </p:nvSpPr>
        <p:spPr bwMode="auto">
          <a:xfrm>
            <a:off x="946059" y="2006151"/>
            <a:ext cx="4572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5" name="Retângulo 12"/>
          <p:cNvSpPr/>
          <p:nvPr/>
        </p:nvSpPr>
        <p:spPr bwMode="auto">
          <a:xfrm>
            <a:off x="7139436" y="5953256"/>
            <a:ext cx="1481560" cy="7666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6" name="CaixaDeTexto 13"/>
          <p:cNvSpPr txBox="1"/>
          <p:nvPr/>
        </p:nvSpPr>
        <p:spPr>
          <a:xfrm>
            <a:off x="6993092" y="5975189"/>
            <a:ext cx="1774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Distribution Tank</a:t>
            </a:r>
          </a:p>
          <a:p>
            <a:endParaRPr lang="en-US" sz="2000" b="1" dirty="0"/>
          </a:p>
        </p:txBody>
      </p:sp>
      <p:cxnSp>
        <p:nvCxnSpPr>
          <p:cNvPr id="17" name="Conector reto 15"/>
          <p:cNvCxnSpPr/>
          <p:nvPr/>
        </p:nvCxnSpPr>
        <p:spPr bwMode="auto">
          <a:xfrm>
            <a:off x="6038751" y="5800966"/>
            <a:ext cx="1090285" cy="60760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onector reto 25"/>
          <p:cNvCxnSpPr/>
          <p:nvPr/>
        </p:nvCxnSpPr>
        <p:spPr bwMode="auto">
          <a:xfrm>
            <a:off x="793659" y="2768151"/>
            <a:ext cx="1524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cxnSp>
        <p:nvCxnSpPr>
          <p:cNvPr id="20" name="Conector reto 28"/>
          <p:cNvCxnSpPr>
            <a:endCxn id="21" idx="1"/>
          </p:cNvCxnSpPr>
          <p:nvPr/>
        </p:nvCxnSpPr>
        <p:spPr bwMode="auto">
          <a:xfrm>
            <a:off x="491750" y="2775359"/>
            <a:ext cx="4049987" cy="300581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sp>
        <p:nvSpPr>
          <p:cNvPr id="21" name="CaixaDeTexto 30"/>
          <p:cNvSpPr txBox="1"/>
          <p:nvPr/>
        </p:nvSpPr>
        <p:spPr>
          <a:xfrm>
            <a:off x="4541737" y="5581114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Ram Pump</a:t>
            </a:r>
            <a:endParaRPr lang="en-US" sz="2000" b="1" dirty="0"/>
          </a:p>
        </p:txBody>
      </p:sp>
      <p:sp>
        <p:nvSpPr>
          <p:cNvPr id="22" name="CaixaDeTexto 31"/>
          <p:cNvSpPr txBox="1"/>
          <p:nvPr/>
        </p:nvSpPr>
        <p:spPr>
          <a:xfrm>
            <a:off x="1497250" y="1998710"/>
            <a:ext cx="138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Storage Tanks</a:t>
            </a:r>
            <a:endParaRPr lang="en-US" sz="2000" b="1" dirty="0"/>
          </a:p>
        </p:txBody>
      </p:sp>
      <p:cxnSp>
        <p:nvCxnSpPr>
          <p:cNvPr id="23" name="Conector reto 33"/>
          <p:cNvCxnSpPr/>
          <p:nvPr/>
        </p:nvCxnSpPr>
        <p:spPr bwMode="auto">
          <a:xfrm>
            <a:off x="488859" y="2786924"/>
            <a:ext cx="0" cy="305057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lg" len="med"/>
            <a:tailEnd type="none" w="lg" len="med"/>
          </a:ln>
          <a:effectLst/>
        </p:spPr>
      </p:cxnSp>
      <p:cxnSp>
        <p:nvCxnSpPr>
          <p:cNvPr id="24" name="Conector reto 37"/>
          <p:cNvCxnSpPr/>
          <p:nvPr/>
        </p:nvCxnSpPr>
        <p:spPr bwMode="auto">
          <a:xfrm flipV="1">
            <a:off x="467895" y="5837501"/>
            <a:ext cx="3954135" cy="61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lg" len="med"/>
            <a:tailEnd type="none" w="lg" len="med"/>
          </a:ln>
          <a:effectLst/>
        </p:spPr>
      </p:cxnSp>
      <p:sp>
        <p:nvSpPr>
          <p:cNvPr id="25" name="CaixaDeTexto 39"/>
          <p:cNvSpPr txBox="1"/>
          <p:nvPr/>
        </p:nvSpPr>
        <p:spPr>
          <a:xfrm>
            <a:off x="565058" y="4118159"/>
            <a:ext cx="75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7m</a:t>
            </a:r>
            <a:endParaRPr lang="en-US" sz="2400" dirty="0"/>
          </a:p>
        </p:txBody>
      </p:sp>
      <p:cxnSp>
        <p:nvCxnSpPr>
          <p:cNvPr id="26" name="Conector reto 41"/>
          <p:cNvCxnSpPr/>
          <p:nvPr/>
        </p:nvCxnSpPr>
        <p:spPr bwMode="auto">
          <a:xfrm flipV="1">
            <a:off x="5329573" y="4652513"/>
            <a:ext cx="555202" cy="877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dash"/>
            <a:round/>
            <a:headEnd type="none" w="lg" len="med"/>
            <a:tailEnd type="none" w="lg" len="med"/>
          </a:ln>
          <a:effectLst/>
        </p:spPr>
      </p:cxnSp>
      <p:cxnSp>
        <p:nvCxnSpPr>
          <p:cNvPr id="27" name="Conector reto 44"/>
          <p:cNvCxnSpPr/>
          <p:nvPr/>
        </p:nvCxnSpPr>
        <p:spPr bwMode="auto">
          <a:xfrm>
            <a:off x="5884775" y="4665896"/>
            <a:ext cx="5749" cy="81362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lg" len="med"/>
            <a:tailEnd type="none" w="lg" len="med"/>
          </a:ln>
          <a:effectLst/>
        </p:spPr>
      </p:cxnSp>
      <p:sp>
        <p:nvSpPr>
          <p:cNvPr id="28" name="CaixaDeTexto 46"/>
          <p:cNvSpPr txBox="1"/>
          <p:nvPr/>
        </p:nvSpPr>
        <p:spPr>
          <a:xfrm>
            <a:off x="5884775" y="4818579"/>
            <a:ext cx="9926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1.4 m</a:t>
            </a:r>
            <a:endParaRPr lang="en-US" sz="2000" dirty="0"/>
          </a:p>
        </p:txBody>
      </p:sp>
      <p:cxnSp>
        <p:nvCxnSpPr>
          <p:cNvPr id="29" name="Conector reto 22"/>
          <p:cNvCxnSpPr/>
          <p:nvPr/>
        </p:nvCxnSpPr>
        <p:spPr bwMode="auto">
          <a:xfrm>
            <a:off x="1403259" y="2558584"/>
            <a:ext cx="2036660" cy="144333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8" name="Conector reto 22"/>
          <p:cNvCxnSpPr/>
          <p:nvPr/>
        </p:nvCxnSpPr>
        <p:spPr bwMode="auto">
          <a:xfrm>
            <a:off x="4228782" y="4709467"/>
            <a:ext cx="1132931" cy="76703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2650270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9600"/>
            <a:ext cx="8454393" cy="635987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458200" cy="1143000"/>
          </a:xfrm>
        </p:spPr>
        <p:txBody>
          <a:bodyPr/>
          <a:lstStyle/>
          <a:p>
            <a:r>
              <a:rPr lang="en-US" dirty="0" smtClean="0"/>
              <a:t>Model 1 </a:t>
            </a:r>
            <a:r>
              <a:rPr lang="en-US" dirty="0"/>
              <a:t>S</a:t>
            </a:r>
            <a:r>
              <a:rPr lang="en-US" dirty="0" smtClean="0"/>
              <a:t>chematic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7877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458200" cy="1143000"/>
          </a:xfrm>
        </p:spPr>
        <p:txBody>
          <a:bodyPr/>
          <a:lstStyle/>
          <a:p>
            <a:r>
              <a:rPr lang="en-US" dirty="0" smtClean="0"/>
              <a:t>Simulating Honduras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721417629"/>
              </p:ext>
            </p:extLst>
          </p:nvPr>
        </p:nvGraphicFramePr>
        <p:xfrm>
          <a:off x="152400" y="1371600"/>
          <a:ext cx="89154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17758" y="5562600"/>
            <a:ext cx="213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n-lt"/>
              </a:rPr>
              <a:t>Recycling System</a:t>
            </a:r>
            <a:endParaRPr lang="en-US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354784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 Head loss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212" y="1981200"/>
            <a:ext cx="4741332" cy="3276600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0126" y="2057400"/>
            <a:ext cx="4691846" cy="2987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Arrow Connector 7"/>
          <p:cNvCxnSpPr/>
          <p:nvPr/>
        </p:nvCxnSpPr>
        <p:spPr bwMode="auto">
          <a:xfrm flipV="1">
            <a:off x="914400" y="3810000"/>
            <a:ext cx="914400" cy="1600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105997" y="5436781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Complicated to equalize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 bwMode="auto">
          <a:xfrm flipV="1">
            <a:off x="5334000" y="2895601"/>
            <a:ext cx="990600" cy="220979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4502560" y="5448150"/>
            <a:ext cx="3644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Relative stability maintained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6565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Decrease in </a:t>
            </a:r>
            <a:r>
              <a:rPr lang="en-US" dirty="0" err="1" smtClean="0"/>
              <a:t>Headloss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5410200"/>
            <a:ext cx="7239000" cy="1066800"/>
          </a:xfrm>
        </p:spPr>
        <p:txBody>
          <a:bodyPr/>
          <a:lstStyle/>
          <a:p>
            <a:r>
              <a:rPr lang="en-US" dirty="0" smtClean="0"/>
              <a:t>Slight decrease from fittings or absorption by water (air solubility)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0848442"/>
              </p:ext>
            </p:extLst>
          </p:nvPr>
        </p:nvGraphicFramePr>
        <p:xfrm>
          <a:off x="4191001" y="2286000"/>
          <a:ext cx="4343399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7420361"/>
              </p:ext>
            </p:extLst>
          </p:nvPr>
        </p:nvGraphicFramePr>
        <p:xfrm>
          <a:off x="304801" y="2286000"/>
          <a:ext cx="3962399" cy="2819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246617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AguaClara</a:t>
            </a:r>
            <a:r>
              <a:rPr lang="en-US" dirty="0" smtClean="0"/>
              <a:t> Model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1" y="1600200"/>
            <a:ext cx="4419600" cy="33147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600200"/>
            <a:ext cx="3086100" cy="4114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38200" y="5253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 Installed sensors and connected to PC </a:t>
            </a:r>
          </a:p>
          <a:p>
            <a:pPr lvl="1"/>
            <a:r>
              <a:rPr lang="en-US" dirty="0"/>
              <a:t> pressure spikes</a:t>
            </a:r>
          </a:p>
          <a:p>
            <a:pPr lvl="1"/>
            <a:r>
              <a:rPr lang="en-US" dirty="0"/>
              <a:t> head loss</a:t>
            </a:r>
          </a:p>
        </p:txBody>
      </p:sp>
    </p:spTree>
    <p:extLst>
      <p:ext uri="{BB962C8B-B14F-4D97-AF65-F5344CB8AC3E}">
        <p14:creationId xmlns:p14="http://schemas.microsoft.com/office/powerpoint/2010/main" val="42430523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Understandings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82247" y="1492598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Valve Opens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0" y="1489285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Valve Closes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16428" y="1828800"/>
            <a:ext cx="6526490" cy="22099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16428" y="4169967"/>
            <a:ext cx="6203572" cy="268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9490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versus Swing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6172200" cy="914400"/>
          </a:xfrm>
        </p:spPr>
        <p:txBody>
          <a:bodyPr/>
          <a:lstStyle/>
          <a:p>
            <a:r>
              <a:rPr lang="en-US" dirty="0" smtClean="0"/>
              <a:t>Comparison of the two setups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15307555"/>
              </p:ext>
            </p:extLst>
          </p:nvPr>
        </p:nvGraphicFramePr>
        <p:xfrm>
          <a:off x="914400" y="2286000"/>
          <a:ext cx="77724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68882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5335</TotalTime>
  <Words>389</Words>
  <Application>Microsoft Office PowerPoint</Application>
  <PresentationFormat>On-screen Show (4:3)</PresentationFormat>
  <Paragraphs>125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1_AguaClara the road</vt:lpstr>
      <vt:lpstr>Ram Pump</vt:lpstr>
      <vt:lpstr>Purpose for AguaClara</vt:lpstr>
      <vt:lpstr>Model 1 Schematic </vt:lpstr>
      <vt:lpstr>Simulating Honduras</vt:lpstr>
      <vt:lpstr>Constant Head loss</vt:lpstr>
      <vt:lpstr>Decrease in Headloss</vt:lpstr>
      <vt:lpstr>AguaClara Model 1</vt:lpstr>
      <vt:lpstr>Initial Understandings</vt:lpstr>
      <vt:lpstr>Spring versus Swing</vt:lpstr>
      <vt:lpstr>Air Chamber</vt:lpstr>
      <vt:lpstr>The Davey Ram Pump</vt:lpstr>
      <vt:lpstr>What we learned</vt:lpstr>
      <vt:lpstr>AguaClara Model 2</vt:lpstr>
      <vt:lpstr>PowerPoint Presentation</vt:lpstr>
      <vt:lpstr>Final Deliverables</vt:lpstr>
      <vt:lpstr>Future Work</vt:lpstr>
      <vt:lpstr>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Agua Clara</cp:lastModifiedBy>
  <cp:revision>368</cp:revision>
  <dcterms:created xsi:type="dcterms:W3CDTF">2008-08-26T14:48:34Z</dcterms:created>
  <dcterms:modified xsi:type="dcterms:W3CDTF">2013-12-14T22:23:21Z</dcterms:modified>
</cp:coreProperties>
</file>