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Shape 126"/>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rtl="0">
              <a:spcBef>
                <a:spcPts val="0"/>
              </a:spcBef>
              <a:buClr>
                <a:schemeClr val="dk1"/>
              </a:buClr>
              <a:buSzPts val="1100"/>
              <a:buFont typeface="Arial"/>
              <a:buNone/>
            </a:pPr>
            <a:r>
              <a:rPr lang="en" sz="1100"/>
              <a:t>The Fall 2017 Ram Pump subteam is currently working on mathematically modeling the ram pump. Some of last semester's experiments proved that the ram pump doesn't operate as anticipated or desired, so the current hope is that modeling will explain the pumps current behavior. With this knowledge, the team will be able to produce a more efficient design that operates as desired. </a:t>
            </a:r>
          </a:p>
          <a:p>
            <a:pPr indent="0" lvl="0" marL="0" rtl="0">
              <a:spcBef>
                <a:spcPts val="0"/>
              </a:spcBef>
              <a:buNone/>
            </a:pPr>
            <a:r>
              <a:t/>
            </a:r>
            <a:endParaRPr sz="1100"/>
          </a:p>
          <a:p>
            <a:pPr indent="0" lvl="0" marL="0" rtl="0">
              <a:spcBef>
                <a:spcPts val="0"/>
              </a:spcBef>
              <a:buNone/>
            </a:pPr>
            <a:r>
              <a:rPr lang="en" sz="1100"/>
              <a:t>Link to report: </a:t>
            </a:r>
            <a:r>
              <a:rPr lang="en" sz="1100"/>
              <a:t>https://www.overleaf.com/11131033dqwpqkxnsxhh#/41962338/</a:t>
            </a:r>
          </a:p>
        </p:txBody>
      </p:sp>
      <p:sp>
        <p:nvSpPr>
          <p:cNvPr id="127" name="Shape 12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Shape 225"/>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rtl="0">
              <a:spcBef>
                <a:spcPts val="0"/>
              </a:spcBef>
              <a:buClr>
                <a:schemeClr val="dk1"/>
              </a:buClr>
              <a:buSzPts val="1100"/>
              <a:buFont typeface="Arial"/>
              <a:buNone/>
            </a:pPr>
            <a:r>
              <a:rPr lang="en" sz="1000"/>
              <a:t>ana</a:t>
            </a:r>
          </a:p>
        </p:txBody>
      </p:sp>
      <p:sp>
        <p:nvSpPr>
          <p:cNvPr id="226" name="Shape 22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 sz="1000"/>
              <a:t>Ana</a:t>
            </a:r>
          </a:p>
          <a:p>
            <a:pPr indent="-69850" lvl="0" marL="0">
              <a:spcBef>
                <a:spcPts val="0"/>
              </a:spcBef>
              <a:buClr>
                <a:schemeClr val="dk1"/>
              </a:buClr>
              <a:buSzPts val="1100"/>
              <a:buFont typeface="Arial"/>
              <a:buNone/>
            </a:pPr>
            <a:r>
              <a:t/>
            </a:r>
            <a:endParaRPr sz="1000"/>
          </a:p>
          <a:p>
            <a:pPr indent="-69850" lvl="0" marL="0" rtl="0">
              <a:spcBef>
                <a:spcPts val="0"/>
              </a:spcBef>
              <a:buClr>
                <a:schemeClr val="dk1"/>
              </a:buClr>
              <a:buSzPts val="1100"/>
              <a:buFont typeface="Arial"/>
              <a:buNone/>
            </a:pPr>
            <a:r>
              <a:t/>
            </a:r>
            <a:endParaRPr sz="1000"/>
          </a:p>
        </p:txBody>
      </p:sp>
      <p:sp>
        <p:nvSpPr>
          <p:cNvPr id="235" name="Shape 23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Shape 250"/>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 sz="1000"/>
              <a:t>Will</a:t>
            </a:r>
          </a:p>
          <a:p>
            <a:pPr indent="-69850" lvl="0" marL="0">
              <a:spcBef>
                <a:spcPts val="0"/>
              </a:spcBef>
              <a:buClr>
                <a:schemeClr val="dk1"/>
              </a:buClr>
              <a:buSzPts val="1100"/>
              <a:buFont typeface="Arial"/>
              <a:buNone/>
            </a:pPr>
            <a:r>
              <a:t/>
            </a:r>
            <a:endParaRPr sz="1000"/>
          </a:p>
          <a:p>
            <a:pPr indent="-69850" lvl="0" marL="0" rtl="0">
              <a:spcBef>
                <a:spcPts val="0"/>
              </a:spcBef>
              <a:buClr>
                <a:schemeClr val="dk1"/>
              </a:buClr>
              <a:buSzPts val="1100"/>
              <a:buFont typeface="Arial"/>
              <a:buNone/>
            </a:pPr>
            <a:r>
              <a:rPr lang="en" sz="1000"/>
              <a:t>We calculated the ideal amount of time we want the plate to be closed using the above two equations. We set the force of the water to be equal to mass times acceleration in order to find the acceleration. We know the force of the water equals the pressure due to the water times the cross sectional area of the drive pipe.  The mass of the water is calculated using that the density times the volume equals the mass. Once the acceleration was found we found the delta t that we want. The change in velocity was chosen arbitrarily as half of the terminal velocity and a quarter of the terminal velocity. </a:t>
            </a:r>
          </a:p>
        </p:txBody>
      </p:sp>
      <p:sp>
        <p:nvSpPr>
          <p:cNvPr id="251" name="Shape 25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Shape 26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 sz="1000"/>
              <a:t>Will</a:t>
            </a:r>
          </a:p>
          <a:p>
            <a:pPr indent="-69850" lvl="0" marL="0">
              <a:spcBef>
                <a:spcPts val="0"/>
              </a:spcBef>
              <a:buClr>
                <a:schemeClr val="dk1"/>
              </a:buClr>
              <a:buSzPts val="1100"/>
              <a:buFont typeface="Arial"/>
              <a:buNone/>
            </a:pPr>
            <a:r>
              <a:t/>
            </a:r>
            <a:endParaRPr sz="1000"/>
          </a:p>
          <a:p>
            <a:pPr indent="-69850" lvl="0" marL="0" rtl="0">
              <a:spcBef>
                <a:spcPts val="0"/>
              </a:spcBef>
              <a:buClr>
                <a:schemeClr val="dk1"/>
              </a:buClr>
              <a:buSzPts val="1100"/>
              <a:buFont typeface="Arial"/>
              <a:buNone/>
            </a:pPr>
            <a:r>
              <a:rPr lang="en" sz="1000"/>
              <a:t>We proceeded with our model and determined the maximum suction force possible was 10.56 newtowns acting below the plate while open.  In order to optimize efficiency of the system and to pump the most water as effluent, the plate ought to be closed for about 0.5 seconds.  As the system is currently operating, the plate shuts for a few milliseconds, which shows us that next se</a:t>
            </a:r>
          </a:p>
        </p:txBody>
      </p:sp>
      <p:sp>
        <p:nvSpPr>
          <p:cNvPr id="262" name="Shape 26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Shape 2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1" name="Shape 27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rPr lang="en"/>
              <a:t>Ana = 14 till end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 name="Shape 278"/>
        <p:cNvGrpSpPr/>
        <p:nvPr/>
      </p:nvGrpSpPr>
      <p:grpSpPr>
        <a:xfrm>
          <a:off x="0" y="0"/>
          <a:ext cx="0" cy="0"/>
          <a:chOff x="0" y="0"/>
          <a:chExt cx="0" cy="0"/>
        </a:xfrm>
      </p:grpSpPr>
      <p:sp>
        <p:nvSpPr>
          <p:cNvPr id="279" name="Shape 27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0" name="Shape 28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Shape 28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7" name="Shape 28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4" name="Shape 29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Shape 3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2" name="Shape 30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6" name="Shape 306"/>
        <p:cNvGrpSpPr/>
        <p:nvPr/>
      </p:nvGrpSpPr>
      <p:grpSpPr>
        <a:xfrm>
          <a:off x="0" y="0"/>
          <a:ext cx="0" cy="0"/>
          <a:chOff x="0" y="0"/>
          <a:chExt cx="0" cy="0"/>
        </a:xfrm>
      </p:grpSpPr>
      <p:sp>
        <p:nvSpPr>
          <p:cNvPr id="307" name="Shape 3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8" name="Shape 30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rPr lang="en"/>
              <a:t>Moving forward, the team will recalculate forces acting on the open plate because they are not hydrostatic, and also determine the optimal spring that we will choose as the system input.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Shape 135"/>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rtl="0">
              <a:spcBef>
                <a:spcPts val="0"/>
              </a:spcBef>
              <a:buNone/>
            </a:pPr>
            <a:r>
              <a:rPr lang="en" sz="1000"/>
              <a:t>Figure from:</a:t>
            </a:r>
          </a:p>
          <a:p>
            <a:pPr indent="0" lvl="0" marL="0" rtl="0">
              <a:spcBef>
                <a:spcPts val="0"/>
              </a:spcBef>
              <a:buNone/>
            </a:pPr>
            <a:r>
              <a:rPr lang="en" sz="1000"/>
              <a:t>Aggarwal, P. and Guzman, J. (2016). Ram Pump, Spring 2016. Technical report. </a:t>
            </a:r>
          </a:p>
          <a:p>
            <a:pPr indent="0" lvl="0" marL="0" rtl="0">
              <a:spcBef>
                <a:spcPts val="0"/>
              </a:spcBef>
              <a:buNone/>
            </a:pPr>
            <a:r>
              <a:t/>
            </a:r>
            <a:endParaRPr sz="1000"/>
          </a:p>
          <a:p>
            <a:pPr indent="0" lvl="0" marL="0" rtl="0">
              <a:spcBef>
                <a:spcPts val="0"/>
              </a:spcBef>
              <a:buNone/>
            </a:pPr>
            <a:r>
              <a:rPr lang="en" sz="1000"/>
              <a:t>Treated water flowing from the plant above reaches the pump below where it is then delivered back to the beginning of the treatment process.This allows coagulant and chlorine tanks to be replenished autonomously.</a:t>
            </a:r>
          </a:p>
          <a:p>
            <a:pPr indent="0" lvl="0" marL="0" rtl="0">
              <a:spcBef>
                <a:spcPts val="0"/>
              </a:spcBef>
              <a:buNone/>
            </a:pPr>
            <a:r>
              <a:t/>
            </a:r>
            <a:endParaRPr sz="1000"/>
          </a:p>
          <a:p>
            <a:pPr indent="0" lvl="0" marL="0">
              <a:spcBef>
                <a:spcPts val="0"/>
              </a:spcBef>
              <a:buNone/>
            </a:pPr>
            <a:r>
              <a:rPr lang="en" sz="1000"/>
              <a:t>Summary: The purpose of the ram pump is use both momentum and negative gauge pressure in order to deliver water at the end of the treatment plant back to the beginning, filling chemical stocks tanks and serving as forms of plumbing.</a:t>
            </a:r>
          </a:p>
          <a:p>
            <a:pPr indent="0" lvl="0" marL="0">
              <a:spcBef>
                <a:spcPts val="0"/>
              </a:spcBef>
              <a:buNone/>
            </a:pPr>
            <a:r>
              <a:t/>
            </a:r>
            <a:endParaRPr sz="1000"/>
          </a:p>
          <a:p>
            <a:pPr indent="0" lvl="0" marL="0" rtl="0">
              <a:spcBef>
                <a:spcPts val="0"/>
              </a:spcBef>
              <a:buNone/>
            </a:pPr>
            <a:r>
              <a:rPr lang="en" sz="1000"/>
              <a:t>SPEAKER: </a:t>
            </a:r>
            <a:r>
              <a:rPr lang="en" sz="1000">
                <a:solidFill>
                  <a:schemeClr val="dk1"/>
                </a:solidFill>
              </a:rPr>
              <a:t>Priya</a:t>
            </a:r>
          </a:p>
        </p:txBody>
      </p:sp>
      <p:sp>
        <p:nvSpPr>
          <p:cNvPr id="136" name="Shape 13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 name="Shape 313"/>
        <p:cNvGrpSpPr/>
        <p:nvPr/>
      </p:nvGrpSpPr>
      <p:grpSpPr>
        <a:xfrm>
          <a:off x="0" y="0"/>
          <a:ext cx="0" cy="0"/>
          <a:chOff x="0" y="0"/>
          <a:chExt cx="0" cy="0"/>
        </a:xfrm>
      </p:grpSpPr>
      <p:sp>
        <p:nvSpPr>
          <p:cNvPr id="314" name="Shape 3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5" name="Shape 31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0" name="Shape 320"/>
        <p:cNvGrpSpPr/>
        <p:nvPr/>
      </p:nvGrpSpPr>
      <p:grpSpPr>
        <a:xfrm>
          <a:off x="0" y="0"/>
          <a:ext cx="0" cy="0"/>
          <a:chOff x="0" y="0"/>
          <a:chExt cx="0" cy="0"/>
        </a:xfrm>
      </p:grpSpPr>
      <p:sp>
        <p:nvSpPr>
          <p:cNvPr id="321" name="Shape 32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rtl="0">
              <a:spcBef>
                <a:spcPts val="0"/>
              </a:spcBef>
              <a:buClr>
                <a:schemeClr val="dk1"/>
              </a:buClr>
              <a:buSzPts val="1100"/>
              <a:buFont typeface="Arial"/>
              <a:buNone/>
            </a:pPr>
            <a:r>
              <a:rPr lang="en" sz="1000">
                <a:solidFill>
                  <a:schemeClr val="dk1"/>
                </a:solidFill>
              </a:rPr>
              <a:t>Figure from:</a:t>
            </a:r>
          </a:p>
          <a:p>
            <a:pPr indent="-69850" lvl="0" marL="0" rtl="0">
              <a:spcBef>
                <a:spcPts val="0"/>
              </a:spcBef>
              <a:buClr>
                <a:schemeClr val="dk1"/>
              </a:buClr>
              <a:buSzPts val="1100"/>
              <a:buFont typeface="Arial"/>
              <a:buNone/>
            </a:pPr>
            <a:r>
              <a:rPr lang="en" sz="1000">
                <a:solidFill>
                  <a:schemeClr val="dk1"/>
                </a:solidFill>
              </a:rPr>
              <a:t>Aggarwal, P. and Guzman, J. (2016). Ram Pump, Spring 2016. Technical report. </a:t>
            </a:r>
          </a:p>
          <a:p>
            <a:pPr indent="0" lvl="0" marL="0" rtl="0">
              <a:spcBef>
                <a:spcPts val="0"/>
              </a:spcBef>
              <a:buNone/>
            </a:pPr>
            <a:r>
              <a:t/>
            </a:r>
            <a:endParaRPr sz="1000"/>
          </a:p>
          <a:p>
            <a:pPr indent="0" lvl="0" marL="0" rtl="0">
              <a:spcBef>
                <a:spcPts val="0"/>
              </a:spcBef>
              <a:buNone/>
            </a:pPr>
            <a:r>
              <a:rPr lang="en" sz="1000"/>
              <a:t>Starting from zero, the gauge pressure within the air chamber increases as the check valve closes due to pressurized water dramatically entering the cavity. When the spring recoils and the check valve opens, the gas expands and pushes the water toward the effluent pipe and then to the effluent valve. </a:t>
            </a:r>
          </a:p>
          <a:p>
            <a:pPr indent="0" lvl="0" marL="0" rtl="0">
              <a:spcBef>
                <a:spcPts val="0"/>
              </a:spcBef>
              <a:buNone/>
            </a:pPr>
            <a:r>
              <a:t/>
            </a:r>
            <a:endParaRPr sz="1000"/>
          </a:p>
          <a:p>
            <a:pPr indent="0" lvl="0" marL="0" rtl="0">
              <a:spcBef>
                <a:spcPts val="0"/>
              </a:spcBef>
              <a:buNone/>
            </a:pPr>
            <a:r>
              <a:rPr lang="en" sz="1000"/>
              <a:t>Summary: The air chamber serves to cushion the intermittent bursts of water produced by the ram pump. When the check valve is closed, pressurized water rushes into the air chamber and out of the effluent valve. As the check valve opens, the stop valve closes and the air within the chamber pushes the water back out down into the effluent pipe, moving water through in a smooth stream.</a:t>
            </a:r>
          </a:p>
          <a:p>
            <a:pPr indent="0" lvl="0" marL="0" rtl="0">
              <a:spcBef>
                <a:spcPts val="0"/>
              </a:spcBef>
              <a:buNone/>
            </a:pPr>
            <a:r>
              <a:t/>
            </a:r>
            <a:endParaRPr sz="1000"/>
          </a:p>
          <a:p>
            <a:pPr indent="-69850" lvl="0" marL="0" rtl="0">
              <a:spcBef>
                <a:spcPts val="0"/>
              </a:spcBef>
              <a:buClr>
                <a:schemeClr val="dk1"/>
              </a:buClr>
              <a:buSzPts val="1100"/>
              <a:buFont typeface="Arial"/>
              <a:buNone/>
            </a:pPr>
            <a:r>
              <a:t/>
            </a:r>
            <a:endParaRPr sz="1000"/>
          </a:p>
        </p:txBody>
      </p:sp>
      <p:sp>
        <p:nvSpPr>
          <p:cNvPr id="322" name="Shape 32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Shape 14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 sz="1000">
                <a:solidFill>
                  <a:schemeClr val="dk1"/>
                </a:solidFill>
              </a:rPr>
              <a:t>Priya</a:t>
            </a:r>
          </a:p>
          <a:p>
            <a:pPr indent="-69850" lvl="0" marL="0" rtl="0">
              <a:spcBef>
                <a:spcPts val="0"/>
              </a:spcBef>
              <a:buClr>
                <a:schemeClr val="dk1"/>
              </a:buClr>
              <a:buSzPts val="1100"/>
              <a:buFont typeface="Arial"/>
              <a:buNone/>
            </a:pPr>
            <a:r>
              <a:rPr lang="en" sz="1000">
                <a:solidFill>
                  <a:schemeClr val="dk1"/>
                </a:solidFill>
              </a:rPr>
              <a:t>Figure from:</a:t>
            </a:r>
          </a:p>
          <a:p>
            <a:pPr indent="-69850" lvl="0" marL="0" rtl="0">
              <a:spcBef>
                <a:spcPts val="0"/>
              </a:spcBef>
              <a:buClr>
                <a:schemeClr val="dk1"/>
              </a:buClr>
              <a:buSzPts val="1100"/>
              <a:buFont typeface="Arial"/>
              <a:buNone/>
            </a:pPr>
            <a:r>
              <a:rPr lang="en" sz="1000">
                <a:solidFill>
                  <a:schemeClr val="dk1"/>
                </a:solidFill>
              </a:rPr>
              <a:t>Aggarwal, P. and Guzman, J. (2016). Ram Pump, Spring 2016. Technical report. </a:t>
            </a:r>
          </a:p>
          <a:p>
            <a:pPr indent="0" lvl="0" marL="0" rtl="0">
              <a:spcBef>
                <a:spcPts val="0"/>
              </a:spcBef>
              <a:buNone/>
            </a:pPr>
            <a:r>
              <a:t/>
            </a:r>
            <a:endParaRPr sz="1000"/>
          </a:p>
          <a:p>
            <a:pPr indent="0" lvl="0" marL="0" rtl="0">
              <a:spcBef>
                <a:spcPts val="0"/>
              </a:spcBef>
              <a:buNone/>
            </a:pPr>
            <a:r>
              <a:rPr lang="en" sz="1000"/>
              <a:t>The electric sump pump delivers water to the head tank at the top of the system. From there, the water flows down the drive pipe and into the ram pump itself. While most of the water exits through the waste valve, a portion is sent toward the effluent valve and air chamber.</a:t>
            </a:r>
          </a:p>
          <a:p>
            <a:pPr indent="0" lvl="0" marL="0" rtl="0">
              <a:spcBef>
                <a:spcPts val="0"/>
              </a:spcBef>
              <a:buNone/>
            </a:pPr>
            <a:r>
              <a:t/>
            </a:r>
            <a:endParaRPr sz="1000"/>
          </a:p>
          <a:p>
            <a:pPr indent="0" lvl="0" marL="0" rtl="0">
              <a:spcBef>
                <a:spcPts val="0"/>
              </a:spcBef>
              <a:buNone/>
            </a:pPr>
            <a:r>
              <a:rPr lang="en" sz="1000"/>
              <a:t>Summary: The ram pump simulates the movement of water in a AguaClara facility. The electric sump pump and head tank serves to replicate the continuous flow of treated water from above. Water that isn’t “waste” and sent back up to the top is pump is moved by the ramp pump as effluent, either entering the air chamber or leaving through the effluent valve.</a:t>
            </a:r>
          </a:p>
          <a:p>
            <a:pPr indent="0" lvl="0" marL="0" rtl="0">
              <a:spcBef>
                <a:spcPts val="0"/>
              </a:spcBef>
              <a:buNone/>
            </a:pPr>
            <a:r>
              <a:t/>
            </a:r>
            <a:endParaRPr sz="1000"/>
          </a:p>
        </p:txBody>
      </p:sp>
      <p:sp>
        <p:nvSpPr>
          <p:cNvPr id="145" name="Shape 14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Shape 15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rPr lang="en" sz="1000"/>
              <a:t>Priya</a:t>
            </a:r>
          </a:p>
          <a:p>
            <a:pPr indent="0" lvl="0" marL="0">
              <a:spcBef>
                <a:spcPts val="0"/>
              </a:spcBef>
              <a:buNone/>
            </a:pPr>
            <a:r>
              <a:rPr lang="en" sz="1000"/>
              <a:t>Ram pump composed of:</a:t>
            </a:r>
          </a:p>
          <a:p>
            <a:pPr indent="0" lvl="0" marL="0">
              <a:spcBef>
                <a:spcPts val="0"/>
              </a:spcBef>
              <a:buNone/>
            </a:pPr>
            <a:r>
              <a:rPr lang="en" sz="1000"/>
              <a:t>2 check valves, plastic union, rod (half threaded, half unthreaded), 2 jam nuts, 2 standoffs, plate, spring, washers.</a:t>
            </a:r>
          </a:p>
          <a:p>
            <a:pPr indent="0" lvl="0" marL="0">
              <a:spcBef>
                <a:spcPts val="0"/>
              </a:spcBef>
              <a:buNone/>
            </a:pPr>
            <a:r>
              <a:rPr lang="en" sz="1000"/>
              <a:t>Effluent brings water up and waste goes through empty check valve.</a:t>
            </a:r>
          </a:p>
          <a:p>
            <a:pPr indent="0" lvl="0" marL="0">
              <a:spcBef>
                <a:spcPts val="0"/>
              </a:spcBef>
              <a:buNone/>
            </a:pPr>
            <a:r>
              <a:t/>
            </a:r>
            <a:endParaRPr sz="1000"/>
          </a:p>
          <a:p>
            <a:pPr indent="0" lvl="0" marL="0" rtl="0">
              <a:spcBef>
                <a:spcPts val="0"/>
              </a:spcBef>
              <a:buNone/>
            </a:pPr>
            <a:r>
              <a:rPr lang="en" sz="1000"/>
              <a:t>Summary: the inner workings of the ram pump are easily accessible via the plastic union</a:t>
            </a:r>
          </a:p>
        </p:txBody>
      </p:sp>
      <p:sp>
        <p:nvSpPr>
          <p:cNvPr id="154" name="Shape 15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Shape 162"/>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 sz="1000">
                <a:solidFill>
                  <a:schemeClr val="dk1"/>
                </a:solidFill>
              </a:rPr>
              <a:t>Priya</a:t>
            </a:r>
          </a:p>
          <a:p>
            <a:pPr indent="-69850" lvl="0" marL="0">
              <a:spcBef>
                <a:spcPts val="0"/>
              </a:spcBef>
              <a:buClr>
                <a:schemeClr val="dk1"/>
              </a:buClr>
              <a:buSzPts val="1100"/>
              <a:buFont typeface="Arial"/>
              <a:buNone/>
            </a:pPr>
            <a:r>
              <a:t/>
            </a:r>
            <a:endParaRPr sz="1000">
              <a:solidFill>
                <a:schemeClr val="dk1"/>
              </a:solidFill>
            </a:endParaRPr>
          </a:p>
          <a:p>
            <a:pPr indent="-69850" lvl="0" marL="0" rtl="0">
              <a:spcBef>
                <a:spcPts val="0"/>
              </a:spcBef>
              <a:buClr>
                <a:schemeClr val="dk1"/>
              </a:buClr>
              <a:buSzPts val="1100"/>
              <a:buFont typeface="Arial"/>
              <a:buNone/>
            </a:pPr>
            <a:r>
              <a:rPr lang="en" sz="1000">
                <a:solidFill>
                  <a:schemeClr val="dk1"/>
                </a:solidFill>
              </a:rPr>
              <a:t>Figure from:</a:t>
            </a:r>
          </a:p>
          <a:p>
            <a:pPr indent="-69850" lvl="0" marL="0" rtl="0">
              <a:spcBef>
                <a:spcPts val="0"/>
              </a:spcBef>
              <a:buClr>
                <a:schemeClr val="dk1"/>
              </a:buClr>
              <a:buSzPts val="1100"/>
              <a:buFont typeface="Arial"/>
              <a:buNone/>
            </a:pPr>
            <a:r>
              <a:rPr lang="en" sz="1000">
                <a:solidFill>
                  <a:schemeClr val="dk1"/>
                </a:solidFill>
              </a:rPr>
              <a:t>Aggarwal, P. and Guzman, J. (2016). Ram Pump, Spring 2016. Technical report. </a:t>
            </a:r>
          </a:p>
          <a:p>
            <a:pPr indent="0" lvl="0" marL="0" rtl="0">
              <a:spcBef>
                <a:spcPts val="0"/>
              </a:spcBef>
              <a:buNone/>
            </a:pPr>
            <a:r>
              <a:t/>
            </a:r>
            <a:endParaRPr sz="1000"/>
          </a:p>
          <a:p>
            <a:pPr indent="0" lvl="0" marL="0" rtl="0">
              <a:spcBef>
                <a:spcPts val="0"/>
              </a:spcBef>
              <a:buNone/>
            </a:pPr>
            <a:r>
              <a:rPr lang="en" sz="1000"/>
              <a:t>Water from above flows on and around the plate, applying a downward force. As this force persists, the spring-loaded plate covers the opening in the constriction, causing a buildup of pressure. This pressure pushes water through the one-way stop valve and effluent pipe. The spring then completes its oscillatory motion, allowing the check valve to reopen and repeat the process again. </a:t>
            </a:r>
          </a:p>
          <a:p>
            <a:pPr indent="0" lvl="0" marL="0" rtl="0">
              <a:spcBef>
                <a:spcPts val="0"/>
              </a:spcBef>
              <a:buNone/>
            </a:pPr>
            <a:r>
              <a:t/>
            </a:r>
            <a:endParaRPr sz="1000"/>
          </a:p>
          <a:p>
            <a:pPr indent="0" lvl="0" marL="0" rtl="0">
              <a:spcBef>
                <a:spcPts val="0"/>
              </a:spcBef>
              <a:buNone/>
            </a:pPr>
            <a:r>
              <a:rPr lang="en" sz="1000"/>
              <a:t>Summary: The ram pump relies on a spring loaded check valve that is sent into oscillatory motion by the downward force applied by incoming water. When the valve finally closes, pressure build up forces the stop valve open for a brief amount of time, allowing effluent to move.</a:t>
            </a:r>
          </a:p>
          <a:p>
            <a:pPr indent="0" lvl="0" marL="0" rtl="0">
              <a:spcBef>
                <a:spcPts val="0"/>
              </a:spcBef>
              <a:buNone/>
            </a:pPr>
            <a:r>
              <a:t/>
            </a:r>
            <a:endParaRPr sz="1000"/>
          </a:p>
          <a:p>
            <a:pPr indent="-69850" lvl="0" marL="0" rtl="0">
              <a:spcBef>
                <a:spcPts val="0"/>
              </a:spcBef>
              <a:buClr>
                <a:schemeClr val="dk1"/>
              </a:buClr>
              <a:buSzPts val="1100"/>
              <a:buFont typeface="Arial"/>
              <a:buNone/>
            </a:pPr>
            <a:r>
              <a:t/>
            </a:r>
            <a:endParaRPr sz="1000"/>
          </a:p>
        </p:txBody>
      </p:sp>
      <p:sp>
        <p:nvSpPr>
          <p:cNvPr id="163" name="Shape 16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Shape 17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rtl="0">
              <a:spcBef>
                <a:spcPts val="0"/>
              </a:spcBef>
              <a:buClr>
                <a:schemeClr val="dk1"/>
              </a:buClr>
              <a:buSzPts val="1100"/>
              <a:buFont typeface="Arial"/>
              <a:buNone/>
            </a:pPr>
            <a:r>
              <a:rPr lang="en" sz="1000">
                <a:solidFill>
                  <a:schemeClr val="dk1"/>
                </a:solidFill>
              </a:rPr>
              <a:t>Ana</a:t>
            </a:r>
          </a:p>
          <a:p>
            <a:pPr indent="-69850" lvl="0" marL="0" rtl="0">
              <a:spcBef>
                <a:spcPts val="0"/>
              </a:spcBef>
              <a:buClr>
                <a:schemeClr val="dk1"/>
              </a:buClr>
              <a:buSzPts val="1100"/>
              <a:buFont typeface="Arial"/>
              <a:buNone/>
            </a:pPr>
            <a:r>
              <a:t/>
            </a:r>
            <a:endParaRPr sz="1000">
              <a:solidFill>
                <a:schemeClr val="dk1"/>
              </a:solidFill>
            </a:endParaRPr>
          </a:p>
          <a:p>
            <a:pPr indent="-69850" lvl="0" marL="0" rtl="0">
              <a:spcBef>
                <a:spcPts val="0"/>
              </a:spcBef>
              <a:buClr>
                <a:schemeClr val="dk1"/>
              </a:buClr>
              <a:buSzPts val="1100"/>
              <a:buFont typeface="Arial"/>
              <a:buNone/>
            </a:pPr>
            <a:r>
              <a:rPr lang="en" sz="1000">
                <a:solidFill>
                  <a:schemeClr val="dk1"/>
                </a:solidFill>
              </a:rPr>
              <a:t>Figure from:</a:t>
            </a:r>
          </a:p>
          <a:p>
            <a:pPr indent="-69850" lvl="0" marL="0" rtl="0">
              <a:spcBef>
                <a:spcPts val="0"/>
              </a:spcBef>
              <a:buClr>
                <a:schemeClr val="dk1"/>
              </a:buClr>
              <a:buSzPts val="1100"/>
              <a:buFont typeface="Arial"/>
              <a:buNone/>
            </a:pPr>
            <a:r>
              <a:rPr lang="en" sz="1000">
                <a:solidFill>
                  <a:schemeClr val="dk1"/>
                </a:solidFill>
              </a:rPr>
              <a:t>Aggarwal, P. and Guzman, J. (2016). Ram Pump, Spring 2016. Technical report. </a:t>
            </a:r>
          </a:p>
          <a:p>
            <a:pPr indent="0" lvl="0" marL="0" rtl="0">
              <a:spcBef>
                <a:spcPts val="0"/>
              </a:spcBef>
              <a:buNone/>
            </a:pPr>
            <a:r>
              <a:t/>
            </a:r>
            <a:endParaRPr sz="1000"/>
          </a:p>
          <a:p>
            <a:pPr indent="0" lvl="0" marL="0" rtl="0">
              <a:spcBef>
                <a:spcPts val="0"/>
              </a:spcBef>
              <a:buNone/>
            </a:pPr>
            <a:r>
              <a:rPr lang="en" sz="1000"/>
              <a:t>Water from above flows on and around the plate, applying a downward force. As this force persists, the spring-loaded plate covers the opening in the constriction, causing a buildup of pressure. This pressure pushes water through the one-way stop valve and effluent pipe. The spring then completes its oscillatory motion, allowing the check valve to reopen and repeat the process again. </a:t>
            </a:r>
          </a:p>
          <a:p>
            <a:pPr indent="0" lvl="0" marL="0" rtl="0">
              <a:spcBef>
                <a:spcPts val="0"/>
              </a:spcBef>
              <a:buNone/>
            </a:pPr>
            <a:r>
              <a:t/>
            </a:r>
            <a:endParaRPr sz="1000"/>
          </a:p>
          <a:p>
            <a:pPr indent="0" lvl="0" marL="0" rtl="0">
              <a:spcBef>
                <a:spcPts val="0"/>
              </a:spcBef>
              <a:buNone/>
            </a:pPr>
            <a:r>
              <a:rPr lang="en" sz="1000"/>
              <a:t>Summary: The ram pump relies on a spring loaded check valve that is sent into oscillatory motion by the downward force applied by incoming water. When the valve finally closes, pressure build up forces the stop valve open for a brief amount of time, allowing effluent to move.</a:t>
            </a:r>
          </a:p>
          <a:p>
            <a:pPr indent="0" lvl="0" marL="0" rtl="0">
              <a:spcBef>
                <a:spcPts val="0"/>
              </a:spcBef>
              <a:buNone/>
            </a:pPr>
            <a:r>
              <a:t/>
            </a:r>
            <a:endParaRPr sz="1000"/>
          </a:p>
          <a:p>
            <a:pPr indent="-69850" lvl="0" marL="0" rtl="0">
              <a:spcBef>
                <a:spcPts val="0"/>
              </a:spcBef>
              <a:buClr>
                <a:schemeClr val="dk1"/>
              </a:buClr>
              <a:buSzPts val="1100"/>
              <a:buFont typeface="Arial"/>
              <a:buNone/>
            </a:pPr>
            <a:r>
              <a:t/>
            </a:r>
            <a:endParaRPr sz="1000"/>
          </a:p>
        </p:txBody>
      </p:sp>
      <p:sp>
        <p:nvSpPr>
          <p:cNvPr id="172" name="Shape 17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Shape 1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8" name="Shape 18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rPr lang="en"/>
              <a:t>ana</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Shape 19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 sz="1000">
                <a:solidFill>
                  <a:schemeClr val="dk1"/>
                </a:solidFill>
              </a:rPr>
              <a:t>Ana</a:t>
            </a:r>
          </a:p>
          <a:p>
            <a:pPr indent="-69850" lvl="0" marL="0">
              <a:spcBef>
                <a:spcPts val="0"/>
              </a:spcBef>
              <a:buClr>
                <a:schemeClr val="dk1"/>
              </a:buClr>
              <a:buSzPts val="1100"/>
              <a:buFont typeface="Arial"/>
              <a:buNone/>
            </a:pPr>
            <a:r>
              <a:t/>
            </a:r>
            <a:endParaRPr sz="1000">
              <a:solidFill>
                <a:schemeClr val="dk1"/>
              </a:solidFill>
            </a:endParaRPr>
          </a:p>
          <a:p>
            <a:pPr indent="0" lvl="0" marL="0" rtl="0">
              <a:spcBef>
                <a:spcPts val="0"/>
              </a:spcBef>
              <a:buNone/>
            </a:pPr>
            <a:r>
              <a:rPr lang="en">
                <a:solidFill>
                  <a:srgbClr val="0B68FF"/>
                </a:solidFill>
              </a:rPr>
              <a:t>Head loss is energy lost to flow resistance </a:t>
            </a:r>
          </a:p>
          <a:p>
            <a:pPr indent="0" lvl="0" marL="0" rtl="0">
              <a:spcBef>
                <a:spcPts val="0"/>
              </a:spcBef>
              <a:buNone/>
            </a:pPr>
            <a:r>
              <a:rPr lang="en">
                <a:solidFill>
                  <a:srgbClr val="0B68FF"/>
                </a:solidFill>
              </a:rPr>
              <a:t>We use the energy equation to the find the total head losses through the system. We find the minor loss coefficients in order to find the Q value using aide design. </a:t>
            </a:r>
          </a:p>
        </p:txBody>
      </p:sp>
      <p:sp>
        <p:nvSpPr>
          <p:cNvPr id="194" name="Shape 19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 sz="1000"/>
              <a:t>Ana</a:t>
            </a:r>
          </a:p>
          <a:p>
            <a:pPr indent="-69850" lvl="0" marL="0">
              <a:spcBef>
                <a:spcPts val="0"/>
              </a:spcBef>
              <a:buClr>
                <a:schemeClr val="dk1"/>
              </a:buClr>
              <a:buSzPts val="1100"/>
              <a:buFont typeface="Arial"/>
              <a:buNone/>
            </a:pPr>
            <a:r>
              <a:t/>
            </a:r>
            <a:endParaRPr sz="1000"/>
          </a:p>
          <a:p>
            <a:pPr indent="-69850" lvl="0" marL="0" rtl="0">
              <a:spcBef>
                <a:spcPts val="0"/>
              </a:spcBef>
              <a:buClr>
                <a:schemeClr val="dk1"/>
              </a:buClr>
              <a:buSzPts val="1100"/>
              <a:buFont typeface="Arial"/>
              <a:buNone/>
            </a:pPr>
            <a:r>
              <a:rPr lang="en" sz="1000"/>
              <a:t>Once Q is found we can find the velocity at various points in the system. Thereby solving the energy equation at different points in the system is possible. In this way we calculate the pressure at the </a:t>
            </a:r>
          </a:p>
        </p:txBody>
      </p:sp>
      <p:sp>
        <p:nvSpPr>
          <p:cNvPr id="211" name="Shape 21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wrap="square" tIns="91425"/>
          <a:lstStyle>
            <a:lvl1pPr lvl="0" algn="ctr">
              <a:spcBef>
                <a:spcPts val="0"/>
              </a:spcBef>
              <a:buSzPts val="5200"/>
              <a:buNone/>
              <a:defRPr sz="5200"/>
            </a:lvl1pPr>
            <a:lvl2pPr lvl="1" algn="ctr">
              <a:spcBef>
                <a:spcPts val="0"/>
              </a:spcBef>
              <a:buSzPts val="5200"/>
              <a:buNone/>
              <a:defRPr sz="5200"/>
            </a:lvl2pPr>
            <a:lvl3pPr lvl="2" algn="ctr">
              <a:spcBef>
                <a:spcPts val="0"/>
              </a:spcBef>
              <a:buSzPts val="5200"/>
              <a:buNone/>
              <a:defRPr sz="5200"/>
            </a:lvl3pPr>
            <a:lvl4pPr lvl="3" algn="ctr">
              <a:spcBef>
                <a:spcPts val="0"/>
              </a:spcBef>
              <a:buSzPts val="5200"/>
              <a:buNone/>
              <a:defRPr sz="5200"/>
            </a:lvl4pPr>
            <a:lvl5pPr lvl="4" algn="ctr">
              <a:spcBef>
                <a:spcPts val="0"/>
              </a:spcBef>
              <a:buSzPts val="5200"/>
              <a:buNone/>
              <a:defRPr sz="5200"/>
            </a:lvl5pPr>
            <a:lvl6pPr lvl="5" algn="ctr">
              <a:spcBef>
                <a:spcPts val="0"/>
              </a:spcBef>
              <a:buSzPts val="5200"/>
              <a:buNone/>
              <a:defRPr sz="5200"/>
            </a:lvl6pPr>
            <a:lvl7pPr lvl="6" algn="ctr">
              <a:spcBef>
                <a:spcPts val="0"/>
              </a:spcBef>
              <a:buSzPts val="5200"/>
              <a:buNone/>
              <a:defRPr sz="5200"/>
            </a:lvl7pPr>
            <a:lvl8pPr lvl="7" algn="ctr">
              <a:spcBef>
                <a:spcPts val="0"/>
              </a:spcBef>
              <a:buSzPts val="5200"/>
              <a:buNone/>
              <a:defRPr sz="5200"/>
            </a:lvl8pPr>
            <a:lvl9pPr lvl="8" algn="ctr">
              <a:spcBef>
                <a:spcPts val="0"/>
              </a:spcBef>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wrap="square" tIns="91425"/>
          <a:lstStyle>
            <a:lvl1pPr lvl="0" algn="ctr">
              <a:spcBef>
                <a:spcPts val="0"/>
              </a:spcBef>
              <a:buSzPts val="12000"/>
              <a:buNone/>
              <a:defRPr sz="12000"/>
            </a:lvl1pPr>
            <a:lvl2pPr lvl="1" algn="ctr">
              <a:spcBef>
                <a:spcPts val="0"/>
              </a:spcBef>
              <a:buSzPts val="12000"/>
              <a:buNone/>
              <a:defRPr sz="12000"/>
            </a:lvl2pPr>
            <a:lvl3pPr lvl="2" algn="ctr">
              <a:spcBef>
                <a:spcPts val="0"/>
              </a:spcBef>
              <a:buSzPts val="12000"/>
              <a:buNone/>
              <a:defRPr sz="12000"/>
            </a:lvl3pPr>
            <a:lvl4pPr lvl="3" algn="ctr">
              <a:spcBef>
                <a:spcPts val="0"/>
              </a:spcBef>
              <a:buSzPts val="12000"/>
              <a:buNone/>
              <a:defRPr sz="12000"/>
            </a:lvl4pPr>
            <a:lvl5pPr lvl="4" algn="ctr">
              <a:spcBef>
                <a:spcPts val="0"/>
              </a:spcBef>
              <a:buSzPts val="12000"/>
              <a:buNone/>
              <a:defRPr sz="12000"/>
            </a:lvl5pPr>
            <a:lvl6pPr lvl="5" algn="ctr">
              <a:spcBef>
                <a:spcPts val="0"/>
              </a:spcBef>
              <a:buSzPts val="12000"/>
              <a:buNone/>
              <a:defRPr sz="12000"/>
            </a:lvl6pPr>
            <a:lvl7pPr lvl="6" algn="ctr">
              <a:spcBef>
                <a:spcPts val="0"/>
              </a:spcBef>
              <a:buSzPts val="12000"/>
              <a:buNone/>
              <a:defRPr sz="12000"/>
            </a:lvl7pPr>
            <a:lvl8pPr lvl="7" algn="ctr">
              <a:spcBef>
                <a:spcPts val="0"/>
              </a:spcBef>
              <a:buSzPts val="12000"/>
              <a:buNone/>
              <a:defRPr sz="12000"/>
            </a:lvl8pPr>
            <a:lvl9pPr lvl="8" algn="ctr">
              <a:spcBef>
                <a:spcPts val="0"/>
              </a:spcBef>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wrap="square" tIns="91425"/>
          <a:lstStyle>
            <a:lvl1pPr lvl="0" algn="ctr">
              <a:spcBef>
                <a:spcPts val="0"/>
              </a:spcBef>
              <a:buSzPts val="1800"/>
              <a:buChar char="●"/>
              <a:defRPr/>
            </a:lvl1pPr>
            <a:lvl2pPr lvl="1" algn="ctr">
              <a:spcBef>
                <a:spcPts val="0"/>
              </a:spcBef>
              <a:buSzPts val="1400"/>
              <a:buChar char="○"/>
              <a:defRPr/>
            </a:lvl2pPr>
            <a:lvl3pPr lvl="2" algn="ctr">
              <a:spcBef>
                <a:spcPts val="0"/>
              </a:spcBef>
              <a:buSzPts val="1400"/>
              <a:buChar char="■"/>
              <a:defRPr/>
            </a:lvl3pPr>
            <a:lvl4pPr lvl="3" algn="ctr">
              <a:spcBef>
                <a:spcPts val="0"/>
              </a:spcBef>
              <a:buSzPts val="1400"/>
              <a:buChar char="●"/>
              <a:defRPr/>
            </a:lvl4pPr>
            <a:lvl5pPr lvl="4" algn="ctr">
              <a:spcBef>
                <a:spcPts val="0"/>
              </a:spcBef>
              <a:buSzPts val="1400"/>
              <a:buChar char="○"/>
              <a:defRPr/>
            </a:lvl5pPr>
            <a:lvl6pPr lvl="5" algn="ctr">
              <a:spcBef>
                <a:spcPts val="0"/>
              </a:spcBef>
              <a:buSzPts val="1400"/>
              <a:buChar char="■"/>
              <a:defRPr/>
            </a:lvl6pPr>
            <a:lvl7pPr lvl="6" algn="ctr">
              <a:spcBef>
                <a:spcPts val="0"/>
              </a:spcBef>
              <a:buSzPts val="1400"/>
              <a:buChar char="●"/>
              <a:defRPr/>
            </a:lvl7pPr>
            <a:lvl8pPr lvl="7" algn="ctr">
              <a:spcBef>
                <a:spcPts val="0"/>
              </a:spcBef>
              <a:buSzPts val="1400"/>
              <a:buChar char="○"/>
              <a:defRPr/>
            </a:lvl8pPr>
            <a:lvl9pPr lvl="8" algn="ctr">
              <a:spcBef>
                <a:spcPts val="0"/>
              </a:spcBef>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56" name="Shape 56"/>
        <p:cNvGrpSpPr/>
        <p:nvPr/>
      </p:nvGrpSpPr>
      <p:grpSpPr>
        <a:xfrm>
          <a:off x="0" y="0"/>
          <a:ext cx="0" cy="0"/>
          <a:chOff x="0" y="0"/>
          <a:chExt cx="0" cy="0"/>
        </a:xfrm>
      </p:grpSpPr>
      <p:sp>
        <p:nvSpPr>
          <p:cNvPr id="57" name="Shape 57"/>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58" name="Shape 58"/>
          <p:cNvSpPr txBox="1"/>
          <p:nvPr>
            <p:ph idx="1" type="body"/>
          </p:nvPr>
        </p:nvSpPr>
        <p:spPr>
          <a:xfrm>
            <a:off x="457200" y="1200151"/>
            <a:ext cx="8229600" cy="3394500"/>
          </a:xfrm>
          <a:prstGeom prst="rect">
            <a:avLst/>
          </a:prstGeom>
          <a:noFill/>
          <a:ln>
            <a:noFill/>
          </a:ln>
        </p:spPr>
        <p:txBody>
          <a:bodyPr anchorCtr="0" anchor="t" bIns="91425" lIns="91425" rIns="91425" wrap="square" tIns="91425"/>
          <a:lstStyle>
            <a:lvl1pPr indent="-121983" lvl="0" marL="306133" rtl="0" algn="l">
              <a:spcBef>
                <a:spcPts val="580"/>
              </a:spcBef>
              <a:buClr>
                <a:schemeClr val="dk1"/>
              </a:buClr>
              <a:buSzPts val="1400"/>
              <a:buFont typeface="Arial"/>
              <a:buChar char="•"/>
              <a:defRPr/>
            </a:lvl1pPr>
            <a:lvl2pPr indent="-98140" lvl="1" marL="663290" rtl="0" algn="l">
              <a:spcBef>
                <a:spcPts val="500"/>
              </a:spcBef>
              <a:buClr>
                <a:schemeClr val="dk1"/>
              </a:buClr>
              <a:buSzPts val="1400"/>
              <a:buFont typeface="Arial"/>
              <a:buChar char="–"/>
              <a:defRPr/>
            </a:lvl2pPr>
            <a:lvl3pPr indent="-67947" lvl="2" marL="1020447" rtl="0" algn="l">
              <a:spcBef>
                <a:spcPts val="440"/>
              </a:spcBef>
              <a:buClr>
                <a:schemeClr val="dk1"/>
              </a:buClr>
              <a:buSzPts val="1400"/>
              <a:buFont typeface="Arial"/>
              <a:buChar char="•"/>
              <a:defRPr/>
            </a:lvl3pPr>
            <a:lvl4pPr indent="-95126" lvl="3" marL="1428626" rtl="0" algn="l">
              <a:spcBef>
                <a:spcPts val="360"/>
              </a:spcBef>
              <a:buClr>
                <a:schemeClr val="dk1"/>
              </a:buClr>
              <a:buSzPts val="1400"/>
              <a:buFont typeface="Arial"/>
              <a:buChar char="–"/>
              <a:defRPr/>
            </a:lvl4pPr>
            <a:lvl5pPr indent="-96906" lvl="4" marL="1836806" rtl="0" algn="l">
              <a:spcBef>
                <a:spcPts val="360"/>
              </a:spcBef>
              <a:buClr>
                <a:schemeClr val="dk1"/>
              </a:buClr>
              <a:buSzPts val="1400"/>
              <a:buFont typeface="Arial"/>
              <a:buChar char="»"/>
              <a:defRPr/>
            </a:lvl5pPr>
            <a:lvl6pPr indent="-98685" lvl="5" marL="2244985" rtl="0" algn="l">
              <a:spcBef>
                <a:spcPts val="360"/>
              </a:spcBef>
              <a:buClr>
                <a:schemeClr val="dk1"/>
              </a:buClr>
              <a:buSzPts val="1400"/>
              <a:buFont typeface="Arial"/>
              <a:buChar char="•"/>
              <a:defRPr/>
            </a:lvl6pPr>
            <a:lvl7pPr indent="-100464" lvl="6" marL="2653164" rtl="0" algn="l">
              <a:spcBef>
                <a:spcPts val="360"/>
              </a:spcBef>
              <a:buClr>
                <a:schemeClr val="dk1"/>
              </a:buClr>
              <a:buSzPts val="1400"/>
              <a:buFont typeface="Arial"/>
              <a:buChar char="•"/>
              <a:defRPr/>
            </a:lvl7pPr>
            <a:lvl8pPr indent="-102242" lvl="7" marL="3061342" rtl="0" algn="l">
              <a:spcBef>
                <a:spcPts val="360"/>
              </a:spcBef>
              <a:buClr>
                <a:schemeClr val="dk1"/>
              </a:buClr>
              <a:buSzPts val="1400"/>
              <a:buFont typeface="Arial"/>
              <a:buChar char="•"/>
              <a:defRPr/>
            </a:lvl8pPr>
            <a:lvl9pPr indent="-91321" lvl="8" marL="3469522" rtl="0" algn="l">
              <a:spcBef>
                <a:spcPts val="360"/>
              </a:spcBef>
              <a:buClr>
                <a:schemeClr val="dk1"/>
              </a:buClr>
              <a:buSzPts val="1400"/>
              <a:buFont typeface="Arial"/>
              <a:buChar char="•"/>
              <a:defRPr/>
            </a:lvl9pPr>
          </a:lstStyle>
          <a:p/>
        </p:txBody>
      </p:sp>
      <p:sp>
        <p:nvSpPr>
          <p:cNvPr id="59" name="Shape 59"/>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60" name="Shape 60"/>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61" name="Shape 61"/>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62" name="Shape 62"/>
        <p:cNvGrpSpPr/>
        <p:nvPr/>
      </p:nvGrpSpPr>
      <p:grpSpPr>
        <a:xfrm>
          <a:off x="0" y="0"/>
          <a:ext cx="0" cy="0"/>
          <a:chOff x="0" y="0"/>
          <a:chExt cx="0" cy="0"/>
        </a:xfrm>
      </p:grpSpPr>
      <p:sp>
        <p:nvSpPr>
          <p:cNvPr id="63" name="Shape 63"/>
          <p:cNvSpPr txBox="1"/>
          <p:nvPr>
            <p:ph type="ctrTitle"/>
          </p:nvPr>
        </p:nvSpPr>
        <p:spPr>
          <a:xfrm>
            <a:off x="685800" y="1597819"/>
            <a:ext cx="7772400" cy="11025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SzPts val="1400"/>
              <a:buFont typeface="Calibri"/>
              <a:buNone/>
              <a:defRPr/>
            </a:lvl1pPr>
            <a:lvl2pPr indent="0" lvl="1" marL="0" marR="0" rtl="0" algn="l">
              <a:spcBef>
                <a:spcPts val="0"/>
              </a:spcBef>
              <a:buSzPts val="1400"/>
              <a:buChar char="○"/>
              <a:defRPr/>
            </a:lvl2pPr>
            <a:lvl3pPr indent="0" lvl="2" marL="0" marR="0" rtl="0" algn="l">
              <a:spcBef>
                <a:spcPts val="0"/>
              </a:spcBef>
              <a:buSzPts val="1400"/>
              <a:buChar char="■"/>
              <a:defRPr/>
            </a:lvl3pPr>
            <a:lvl4pPr indent="0" lvl="3" marL="0" marR="0" rtl="0" algn="l">
              <a:spcBef>
                <a:spcPts val="0"/>
              </a:spcBef>
              <a:buSzPts val="1400"/>
              <a:buChar char="●"/>
              <a:defRPr/>
            </a:lvl4pPr>
            <a:lvl5pPr indent="0" lvl="4" marL="0" marR="0" rtl="0" algn="l">
              <a:spcBef>
                <a:spcPts val="0"/>
              </a:spcBef>
              <a:buSzPts val="1400"/>
              <a:buChar char="○"/>
              <a:defRPr/>
            </a:lvl5pPr>
            <a:lvl6pPr indent="0" lvl="5" marL="0" marR="0" rtl="0" algn="l">
              <a:spcBef>
                <a:spcPts val="0"/>
              </a:spcBef>
              <a:buSzPts val="1400"/>
              <a:buChar char="■"/>
              <a:defRPr/>
            </a:lvl6pPr>
            <a:lvl7pPr indent="0" lvl="6" marL="0" marR="0" rtl="0" algn="l">
              <a:spcBef>
                <a:spcPts val="0"/>
              </a:spcBef>
              <a:buSzPts val="1400"/>
              <a:buChar char="●"/>
              <a:defRPr/>
            </a:lvl7pPr>
            <a:lvl8pPr indent="0" lvl="7" marL="0" marR="0" rtl="0" algn="l">
              <a:spcBef>
                <a:spcPts val="0"/>
              </a:spcBef>
              <a:buSzPts val="1400"/>
              <a:buChar char="○"/>
              <a:defRPr/>
            </a:lvl8pPr>
            <a:lvl9pPr indent="0" lvl="8" marL="0" marR="0" rtl="0" algn="l">
              <a:spcBef>
                <a:spcPts val="0"/>
              </a:spcBef>
              <a:buSzPts val="1400"/>
              <a:buChar char="■"/>
              <a:defRPr/>
            </a:lvl9pPr>
          </a:lstStyle>
          <a:p/>
        </p:txBody>
      </p:sp>
      <p:sp>
        <p:nvSpPr>
          <p:cNvPr id="64" name="Shape 64"/>
          <p:cNvSpPr txBox="1"/>
          <p:nvPr>
            <p:ph idx="1" type="subTitle"/>
          </p:nvPr>
        </p:nvSpPr>
        <p:spPr>
          <a:xfrm>
            <a:off x="1371600" y="2914650"/>
            <a:ext cx="6400800" cy="1314300"/>
          </a:xfrm>
          <a:prstGeom prst="rect">
            <a:avLst/>
          </a:prstGeom>
          <a:noFill/>
          <a:ln>
            <a:noFill/>
          </a:ln>
        </p:spPr>
        <p:txBody>
          <a:bodyPr anchorCtr="0" anchor="t" bIns="91425" lIns="91425" rIns="91425" wrap="square" tIns="91425"/>
          <a:lstStyle>
            <a:lvl1pPr indent="0" lvl="0" marL="0" marR="0" rtl="0" algn="ctr">
              <a:spcBef>
                <a:spcPts val="580"/>
              </a:spcBef>
              <a:buClr>
                <a:srgbClr val="888888"/>
              </a:buClr>
              <a:buSzPts val="1400"/>
              <a:buFont typeface="Arial"/>
              <a:buNone/>
              <a:defRPr/>
            </a:lvl1pPr>
            <a:lvl2pPr indent="-1779" lvl="1" marL="408179" marR="0" rtl="0" algn="ctr">
              <a:spcBef>
                <a:spcPts val="500"/>
              </a:spcBef>
              <a:buClr>
                <a:srgbClr val="888888"/>
              </a:buClr>
              <a:buSzPts val="1400"/>
              <a:buFont typeface="Arial"/>
              <a:buNone/>
              <a:defRPr/>
            </a:lvl2pPr>
            <a:lvl3pPr indent="-3558" lvl="2" marL="816358" marR="0" rtl="0" algn="ctr">
              <a:spcBef>
                <a:spcPts val="440"/>
              </a:spcBef>
              <a:buClr>
                <a:srgbClr val="888888"/>
              </a:buClr>
              <a:buSzPts val="1400"/>
              <a:buFont typeface="Arial"/>
              <a:buNone/>
              <a:defRPr/>
            </a:lvl3pPr>
            <a:lvl4pPr indent="-5336" lvl="3" marL="1224536" marR="0" rtl="0" algn="ctr">
              <a:spcBef>
                <a:spcPts val="360"/>
              </a:spcBef>
              <a:buClr>
                <a:srgbClr val="888888"/>
              </a:buClr>
              <a:buSzPts val="1400"/>
              <a:buFont typeface="Arial"/>
              <a:buNone/>
              <a:defRPr/>
            </a:lvl4pPr>
            <a:lvl5pPr indent="-7115" lvl="4" marL="1632715" marR="0" rtl="0" algn="ctr">
              <a:spcBef>
                <a:spcPts val="360"/>
              </a:spcBef>
              <a:buClr>
                <a:srgbClr val="888888"/>
              </a:buClr>
              <a:buSzPts val="1400"/>
              <a:buFont typeface="Arial"/>
              <a:buNone/>
              <a:defRPr/>
            </a:lvl5pPr>
            <a:lvl6pPr indent="-8895" lvl="5" marL="2040895" marR="0" rtl="0" algn="ctr">
              <a:spcBef>
                <a:spcPts val="360"/>
              </a:spcBef>
              <a:buClr>
                <a:srgbClr val="888888"/>
              </a:buClr>
              <a:buSzPts val="1400"/>
              <a:buFont typeface="Arial"/>
              <a:buNone/>
              <a:defRPr/>
            </a:lvl6pPr>
            <a:lvl7pPr indent="-10674" lvl="6" marL="2449074" marR="0" rtl="0" algn="ctr">
              <a:spcBef>
                <a:spcPts val="360"/>
              </a:spcBef>
              <a:buClr>
                <a:srgbClr val="888888"/>
              </a:buClr>
              <a:buSzPts val="1400"/>
              <a:buFont typeface="Arial"/>
              <a:buNone/>
              <a:defRPr/>
            </a:lvl7pPr>
            <a:lvl8pPr indent="-12452" lvl="7" marL="2857252" marR="0" rtl="0" algn="ctr">
              <a:spcBef>
                <a:spcPts val="360"/>
              </a:spcBef>
              <a:buClr>
                <a:srgbClr val="888888"/>
              </a:buClr>
              <a:buSzPts val="1400"/>
              <a:buFont typeface="Arial"/>
              <a:buNone/>
              <a:defRPr/>
            </a:lvl8pPr>
            <a:lvl9pPr indent="-1531" lvl="8" marL="3265431" marR="0" rtl="0" algn="ctr">
              <a:spcBef>
                <a:spcPts val="360"/>
              </a:spcBef>
              <a:buClr>
                <a:srgbClr val="888888"/>
              </a:buClr>
              <a:buSzPts val="1400"/>
              <a:buFont typeface="Arial"/>
              <a:buNone/>
              <a:defRPr/>
            </a:lvl9pPr>
          </a:lstStyle>
          <a:p/>
        </p:txBody>
      </p:sp>
      <p:sp>
        <p:nvSpPr>
          <p:cNvPr id="65" name="Shape 65"/>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66" name="Shape 66"/>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67" name="Shape 67"/>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68" name="Shape 68"/>
        <p:cNvGrpSpPr/>
        <p:nvPr/>
      </p:nvGrpSpPr>
      <p:grpSpPr>
        <a:xfrm>
          <a:off x="0" y="0"/>
          <a:ext cx="0" cy="0"/>
          <a:chOff x="0" y="0"/>
          <a:chExt cx="0" cy="0"/>
        </a:xfrm>
      </p:grpSpPr>
      <p:sp>
        <p:nvSpPr>
          <p:cNvPr id="69" name="Shape 69"/>
          <p:cNvSpPr txBox="1"/>
          <p:nvPr>
            <p:ph type="title"/>
          </p:nvPr>
        </p:nvSpPr>
        <p:spPr>
          <a:xfrm>
            <a:off x="722313" y="3305176"/>
            <a:ext cx="7772400" cy="1021500"/>
          </a:xfrm>
          <a:prstGeom prst="rect">
            <a:avLst/>
          </a:prstGeom>
          <a:noFill/>
          <a:ln>
            <a:noFill/>
          </a:ln>
        </p:spPr>
        <p:txBody>
          <a:bodyPr anchorCtr="0" anchor="t" bIns="91425" lIns="91425" rIns="91425" wrap="square" tIns="91425"/>
          <a:lstStyle>
            <a:lvl1pPr lvl="0" rtl="0" algn="l">
              <a:spcBef>
                <a:spcPts val="0"/>
              </a:spcBef>
              <a:buSzPts val="1400"/>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70" name="Shape 70"/>
          <p:cNvSpPr txBox="1"/>
          <p:nvPr>
            <p:ph idx="1" type="body"/>
          </p:nvPr>
        </p:nvSpPr>
        <p:spPr>
          <a:xfrm>
            <a:off x="722313" y="2180035"/>
            <a:ext cx="7772400" cy="1125000"/>
          </a:xfrm>
          <a:prstGeom prst="rect">
            <a:avLst/>
          </a:prstGeom>
          <a:noFill/>
          <a:ln>
            <a:noFill/>
          </a:ln>
        </p:spPr>
        <p:txBody>
          <a:bodyPr anchorCtr="0" anchor="b" bIns="91425" lIns="91425" rIns="91425" wrap="square" tIns="91425"/>
          <a:lstStyle>
            <a:lvl1pPr indent="0" lvl="0" marL="0" rtl="0">
              <a:spcBef>
                <a:spcPts val="0"/>
              </a:spcBef>
              <a:buClr>
                <a:srgbClr val="888888"/>
              </a:buClr>
              <a:buSzPts val="1400"/>
              <a:buFont typeface="Calibri"/>
              <a:buNone/>
              <a:defRPr/>
            </a:lvl1pPr>
            <a:lvl2pPr indent="-1779" lvl="1" marL="408179" rtl="0">
              <a:spcBef>
                <a:spcPts val="0"/>
              </a:spcBef>
              <a:buClr>
                <a:srgbClr val="888888"/>
              </a:buClr>
              <a:buSzPts val="1400"/>
              <a:buFont typeface="Calibri"/>
              <a:buNone/>
              <a:defRPr/>
            </a:lvl2pPr>
            <a:lvl3pPr indent="-3558" lvl="2" marL="816358" rtl="0">
              <a:spcBef>
                <a:spcPts val="0"/>
              </a:spcBef>
              <a:buClr>
                <a:srgbClr val="888888"/>
              </a:buClr>
              <a:buSzPts val="1400"/>
              <a:buFont typeface="Calibri"/>
              <a:buNone/>
              <a:defRPr/>
            </a:lvl3pPr>
            <a:lvl4pPr indent="-5336" lvl="3" marL="1224536" rtl="0">
              <a:spcBef>
                <a:spcPts val="0"/>
              </a:spcBef>
              <a:buClr>
                <a:srgbClr val="888888"/>
              </a:buClr>
              <a:buSzPts val="1400"/>
              <a:buFont typeface="Calibri"/>
              <a:buNone/>
              <a:defRPr/>
            </a:lvl4pPr>
            <a:lvl5pPr indent="-7115" lvl="4" marL="1632715" rtl="0">
              <a:spcBef>
                <a:spcPts val="0"/>
              </a:spcBef>
              <a:buClr>
                <a:srgbClr val="888888"/>
              </a:buClr>
              <a:buSzPts val="1400"/>
              <a:buFont typeface="Calibri"/>
              <a:buNone/>
              <a:defRPr/>
            </a:lvl5pPr>
            <a:lvl6pPr indent="-8895" lvl="5" marL="2040895" rtl="0">
              <a:spcBef>
                <a:spcPts val="0"/>
              </a:spcBef>
              <a:buClr>
                <a:srgbClr val="888888"/>
              </a:buClr>
              <a:buSzPts val="1400"/>
              <a:buFont typeface="Calibri"/>
              <a:buNone/>
              <a:defRPr/>
            </a:lvl6pPr>
            <a:lvl7pPr indent="-10674" lvl="6" marL="2449074" rtl="0">
              <a:spcBef>
                <a:spcPts val="0"/>
              </a:spcBef>
              <a:buClr>
                <a:srgbClr val="888888"/>
              </a:buClr>
              <a:buSzPts val="1400"/>
              <a:buFont typeface="Calibri"/>
              <a:buNone/>
              <a:defRPr/>
            </a:lvl7pPr>
            <a:lvl8pPr indent="-12452" lvl="7" marL="2857252" rtl="0">
              <a:spcBef>
                <a:spcPts val="0"/>
              </a:spcBef>
              <a:buClr>
                <a:srgbClr val="888888"/>
              </a:buClr>
              <a:buSzPts val="1400"/>
              <a:buFont typeface="Calibri"/>
              <a:buNone/>
              <a:defRPr/>
            </a:lvl8pPr>
            <a:lvl9pPr indent="-1531" lvl="8" marL="3265431" rtl="0">
              <a:spcBef>
                <a:spcPts val="0"/>
              </a:spcBef>
              <a:buClr>
                <a:srgbClr val="888888"/>
              </a:buClr>
              <a:buSzPts val="1400"/>
              <a:buFont typeface="Calibri"/>
              <a:buNone/>
              <a:defRPr/>
            </a:lvl9pPr>
          </a:lstStyle>
          <a:p/>
        </p:txBody>
      </p:sp>
      <p:sp>
        <p:nvSpPr>
          <p:cNvPr id="71" name="Shape 71"/>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72" name="Shape 72"/>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73" name="Shape 73"/>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74" name="Shape 74"/>
        <p:cNvGrpSpPr/>
        <p:nvPr/>
      </p:nvGrpSpPr>
      <p:grpSpPr>
        <a:xfrm>
          <a:off x="0" y="0"/>
          <a:ext cx="0" cy="0"/>
          <a:chOff x="0" y="0"/>
          <a:chExt cx="0" cy="0"/>
        </a:xfrm>
      </p:grpSpPr>
      <p:sp>
        <p:nvSpPr>
          <p:cNvPr id="75" name="Shape 75"/>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76" name="Shape 76"/>
          <p:cNvSpPr txBox="1"/>
          <p:nvPr>
            <p:ph idx="1" type="body"/>
          </p:nvPr>
        </p:nvSpPr>
        <p:spPr>
          <a:xfrm>
            <a:off x="639764" y="1679972"/>
            <a:ext cx="5684700" cy="4752900"/>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77" name="Shape 77"/>
          <p:cNvSpPr txBox="1"/>
          <p:nvPr>
            <p:ph idx="2" type="body"/>
          </p:nvPr>
        </p:nvSpPr>
        <p:spPr>
          <a:xfrm>
            <a:off x="6477000" y="1679972"/>
            <a:ext cx="5684700" cy="4752900"/>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78" name="Shape 78"/>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79" name="Shape 79"/>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80" name="Shape 80"/>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81" name="Shape 81"/>
        <p:cNvGrpSpPr/>
        <p:nvPr/>
      </p:nvGrpSpPr>
      <p:grpSpPr>
        <a:xfrm>
          <a:off x="0" y="0"/>
          <a:ext cx="0" cy="0"/>
          <a:chOff x="0" y="0"/>
          <a:chExt cx="0" cy="0"/>
        </a:xfrm>
      </p:grpSpPr>
      <p:sp>
        <p:nvSpPr>
          <p:cNvPr id="82" name="Shape 82"/>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lvl="0" rtl="0">
              <a:spcBef>
                <a:spcPts val="0"/>
              </a:spcBef>
              <a:buSzPts val="1400"/>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83" name="Shape 83"/>
          <p:cNvSpPr txBox="1"/>
          <p:nvPr>
            <p:ph idx="1" type="body"/>
          </p:nvPr>
        </p:nvSpPr>
        <p:spPr>
          <a:xfrm>
            <a:off x="457200" y="1151335"/>
            <a:ext cx="4040100" cy="479700"/>
          </a:xfrm>
          <a:prstGeom prst="rect">
            <a:avLst/>
          </a:prstGeom>
          <a:noFill/>
          <a:ln>
            <a:noFill/>
          </a:ln>
        </p:spPr>
        <p:txBody>
          <a:bodyPr anchorCtr="0" anchor="b" bIns="91425" lIns="91425" rIns="91425" wrap="square" tIns="91425"/>
          <a:lstStyle>
            <a:lvl1pPr indent="0" lvl="0" marL="0" rtl="0">
              <a:spcBef>
                <a:spcPts val="0"/>
              </a:spcBef>
              <a:buSzPts val="1400"/>
              <a:buFont typeface="Calibri"/>
              <a:buNone/>
              <a:defRPr/>
            </a:lvl1pPr>
            <a:lvl2pPr indent="-1779" lvl="1" marL="408179" rtl="0">
              <a:spcBef>
                <a:spcPts val="0"/>
              </a:spcBef>
              <a:buSzPts val="1400"/>
              <a:buFont typeface="Calibri"/>
              <a:buNone/>
              <a:defRPr/>
            </a:lvl2pPr>
            <a:lvl3pPr indent="-3558" lvl="2" marL="816358" rtl="0">
              <a:spcBef>
                <a:spcPts val="0"/>
              </a:spcBef>
              <a:buSzPts val="1400"/>
              <a:buFont typeface="Calibri"/>
              <a:buNone/>
              <a:defRPr/>
            </a:lvl3pPr>
            <a:lvl4pPr indent="-5336" lvl="3" marL="1224536" rtl="0">
              <a:spcBef>
                <a:spcPts val="0"/>
              </a:spcBef>
              <a:buSzPts val="1400"/>
              <a:buFont typeface="Calibri"/>
              <a:buNone/>
              <a:defRPr/>
            </a:lvl4pPr>
            <a:lvl5pPr indent="-7115" lvl="4" marL="1632715" rtl="0">
              <a:spcBef>
                <a:spcPts val="0"/>
              </a:spcBef>
              <a:buSzPts val="1400"/>
              <a:buFont typeface="Calibri"/>
              <a:buNone/>
              <a:defRPr/>
            </a:lvl5pPr>
            <a:lvl6pPr indent="-8895" lvl="5" marL="2040895" rtl="0">
              <a:spcBef>
                <a:spcPts val="0"/>
              </a:spcBef>
              <a:buSzPts val="1400"/>
              <a:buFont typeface="Calibri"/>
              <a:buNone/>
              <a:defRPr/>
            </a:lvl6pPr>
            <a:lvl7pPr indent="-10674" lvl="6" marL="2449074" rtl="0">
              <a:spcBef>
                <a:spcPts val="0"/>
              </a:spcBef>
              <a:buSzPts val="1400"/>
              <a:buFont typeface="Calibri"/>
              <a:buNone/>
              <a:defRPr/>
            </a:lvl7pPr>
            <a:lvl8pPr indent="-12452" lvl="7" marL="2857252" rtl="0">
              <a:spcBef>
                <a:spcPts val="0"/>
              </a:spcBef>
              <a:buSzPts val="1400"/>
              <a:buFont typeface="Calibri"/>
              <a:buNone/>
              <a:defRPr/>
            </a:lvl8pPr>
            <a:lvl9pPr indent="-1531" lvl="8" marL="3265431" rtl="0">
              <a:spcBef>
                <a:spcPts val="0"/>
              </a:spcBef>
              <a:buSzPts val="1400"/>
              <a:buFont typeface="Calibri"/>
              <a:buNone/>
              <a:defRPr/>
            </a:lvl9pPr>
          </a:lstStyle>
          <a:p/>
        </p:txBody>
      </p:sp>
      <p:sp>
        <p:nvSpPr>
          <p:cNvPr id="84" name="Shape 84"/>
          <p:cNvSpPr txBox="1"/>
          <p:nvPr>
            <p:ph idx="2" type="body"/>
          </p:nvPr>
        </p:nvSpPr>
        <p:spPr>
          <a:xfrm>
            <a:off x="457200" y="1631156"/>
            <a:ext cx="4040100" cy="2963400"/>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85" name="Shape 85"/>
          <p:cNvSpPr txBox="1"/>
          <p:nvPr>
            <p:ph idx="3" type="body"/>
          </p:nvPr>
        </p:nvSpPr>
        <p:spPr>
          <a:xfrm>
            <a:off x="4645026" y="1151335"/>
            <a:ext cx="4041900" cy="479700"/>
          </a:xfrm>
          <a:prstGeom prst="rect">
            <a:avLst/>
          </a:prstGeom>
          <a:noFill/>
          <a:ln>
            <a:noFill/>
          </a:ln>
        </p:spPr>
        <p:txBody>
          <a:bodyPr anchorCtr="0" anchor="b" bIns="91425" lIns="91425" rIns="91425" wrap="square" tIns="91425"/>
          <a:lstStyle>
            <a:lvl1pPr indent="0" lvl="0" marL="0" rtl="0">
              <a:spcBef>
                <a:spcPts val="0"/>
              </a:spcBef>
              <a:buSzPts val="1400"/>
              <a:buFont typeface="Calibri"/>
              <a:buNone/>
              <a:defRPr/>
            </a:lvl1pPr>
            <a:lvl2pPr indent="-1779" lvl="1" marL="408179" rtl="0">
              <a:spcBef>
                <a:spcPts val="0"/>
              </a:spcBef>
              <a:buSzPts val="1400"/>
              <a:buFont typeface="Calibri"/>
              <a:buNone/>
              <a:defRPr/>
            </a:lvl2pPr>
            <a:lvl3pPr indent="-3558" lvl="2" marL="816358" rtl="0">
              <a:spcBef>
                <a:spcPts val="0"/>
              </a:spcBef>
              <a:buSzPts val="1400"/>
              <a:buFont typeface="Calibri"/>
              <a:buNone/>
              <a:defRPr/>
            </a:lvl3pPr>
            <a:lvl4pPr indent="-5336" lvl="3" marL="1224536" rtl="0">
              <a:spcBef>
                <a:spcPts val="0"/>
              </a:spcBef>
              <a:buSzPts val="1400"/>
              <a:buFont typeface="Calibri"/>
              <a:buNone/>
              <a:defRPr/>
            </a:lvl4pPr>
            <a:lvl5pPr indent="-7115" lvl="4" marL="1632715" rtl="0">
              <a:spcBef>
                <a:spcPts val="0"/>
              </a:spcBef>
              <a:buSzPts val="1400"/>
              <a:buFont typeface="Calibri"/>
              <a:buNone/>
              <a:defRPr/>
            </a:lvl5pPr>
            <a:lvl6pPr indent="-8895" lvl="5" marL="2040895" rtl="0">
              <a:spcBef>
                <a:spcPts val="0"/>
              </a:spcBef>
              <a:buSzPts val="1400"/>
              <a:buFont typeface="Calibri"/>
              <a:buNone/>
              <a:defRPr/>
            </a:lvl6pPr>
            <a:lvl7pPr indent="-10674" lvl="6" marL="2449074" rtl="0">
              <a:spcBef>
                <a:spcPts val="0"/>
              </a:spcBef>
              <a:buSzPts val="1400"/>
              <a:buFont typeface="Calibri"/>
              <a:buNone/>
              <a:defRPr/>
            </a:lvl7pPr>
            <a:lvl8pPr indent="-12452" lvl="7" marL="2857252" rtl="0">
              <a:spcBef>
                <a:spcPts val="0"/>
              </a:spcBef>
              <a:buSzPts val="1400"/>
              <a:buFont typeface="Calibri"/>
              <a:buNone/>
              <a:defRPr/>
            </a:lvl8pPr>
            <a:lvl9pPr indent="-1531" lvl="8" marL="3265431" rtl="0">
              <a:spcBef>
                <a:spcPts val="0"/>
              </a:spcBef>
              <a:buSzPts val="1400"/>
              <a:buFont typeface="Calibri"/>
              <a:buNone/>
              <a:defRPr/>
            </a:lvl9pPr>
          </a:lstStyle>
          <a:p/>
        </p:txBody>
      </p:sp>
      <p:sp>
        <p:nvSpPr>
          <p:cNvPr id="86" name="Shape 86"/>
          <p:cNvSpPr txBox="1"/>
          <p:nvPr>
            <p:ph idx="4" type="body"/>
          </p:nvPr>
        </p:nvSpPr>
        <p:spPr>
          <a:xfrm>
            <a:off x="4645026" y="1631156"/>
            <a:ext cx="4041900" cy="2963400"/>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87" name="Shape 87"/>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88" name="Shape 88"/>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89" name="Shape 89"/>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90" name="Shape 90"/>
        <p:cNvGrpSpPr/>
        <p:nvPr/>
      </p:nvGrpSpPr>
      <p:grpSpPr>
        <a:xfrm>
          <a:off x="0" y="0"/>
          <a:ext cx="0" cy="0"/>
          <a:chOff x="0" y="0"/>
          <a:chExt cx="0" cy="0"/>
        </a:xfrm>
      </p:grpSpPr>
      <p:sp>
        <p:nvSpPr>
          <p:cNvPr id="91" name="Shape 91"/>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92" name="Shape 92"/>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93" name="Shape 93"/>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94" name="Shape 94"/>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95" name="Shape 95"/>
        <p:cNvGrpSpPr/>
        <p:nvPr/>
      </p:nvGrpSpPr>
      <p:grpSpPr>
        <a:xfrm>
          <a:off x="0" y="0"/>
          <a:ext cx="0" cy="0"/>
          <a:chOff x="0" y="0"/>
          <a:chExt cx="0" cy="0"/>
        </a:xfrm>
      </p:grpSpPr>
      <p:sp>
        <p:nvSpPr>
          <p:cNvPr id="96" name="Shape 96"/>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97" name="Shape 97"/>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98" name="Shape 98"/>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99" name="Shape 99"/>
        <p:cNvGrpSpPr/>
        <p:nvPr/>
      </p:nvGrpSpPr>
      <p:grpSpPr>
        <a:xfrm>
          <a:off x="0" y="0"/>
          <a:ext cx="0" cy="0"/>
          <a:chOff x="0" y="0"/>
          <a:chExt cx="0" cy="0"/>
        </a:xfrm>
      </p:grpSpPr>
      <p:sp>
        <p:nvSpPr>
          <p:cNvPr id="100" name="Shape 100"/>
          <p:cNvSpPr txBox="1"/>
          <p:nvPr>
            <p:ph type="title"/>
          </p:nvPr>
        </p:nvSpPr>
        <p:spPr>
          <a:xfrm>
            <a:off x="457201" y="204787"/>
            <a:ext cx="3008400" cy="871500"/>
          </a:xfrm>
          <a:prstGeom prst="rect">
            <a:avLst/>
          </a:prstGeom>
          <a:noFill/>
          <a:ln>
            <a:noFill/>
          </a:ln>
        </p:spPr>
        <p:txBody>
          <a:bodyPr anchorCtr="0" anchor="b" bIns="91425" lIns="91425" rIns="91425" wrap="square" tIns="91425"/>
          <a:lstStyle>
            <a:lvl1pPr lvl="0" rtl="0" algn="l">
              <a:spcBef>
                <a:spcPts val="0"/>
              </a:spcBef>
              <a:buSzPts val="1400"/>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101" name="Shape 101"/>
          <p:cNvSpPr txBox="1"/>
          <p:nvPr>
            <p:ph idx="1" type="body"/>
          </p:nvPr>
        </p:nvSpPr>
        <p:spPr>
          <a:xfrm>
            <a:off x="3575050" y="204788"/>
            <a:ext cx="5111700" cy="4389900"/>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102" name="Shape 102"/>
          <p:cNvSpPr txBox="1"/>
          <p:nvPr>
            <p:ph idx="2" type="body"/>
          </p:nvPr>
        </p:nvSpPr>
        <p:spPr>
          <a:xfrm>
            <a:off x="457201" y="1076326"/>
            <a:ext cx="3008400" cy="3518400"/>
          </a:xfrm>
          <a:prstGeom prst="rect">
            <a:avLst/>
          </a:prstGeom>
          <a:noFill/>
          <a:ln>
            <a:noFill/>
          </a:ln>
        </p:spPr>
        <p:txBody>
          <a:bodyPr anchorCtr="0" anchor="t" bIns="91425" lIns="91425" rIns="91425" wrap="square" tIns="91425"/>
          <a:lstStyle>
            <a:lvl1pPr indent="0" lvl="0" marL="0" rtl="0">
              <a:spcBef>
                <a:spcPts val="0"/>
              </a:spcBef>
              <a:buSzPts val="1400"/>
              <a:buFont typeface="Calibri"/>
              <a:buNone/>
              <a:defRPr/>
            </a:lvl1pPr>
            <a:lvl2pPr indent="-1779" lvl="1" marL="408179" rtl="0">
              <a:spcBef>
                <a:spcPts val="0"/>
              </a:spcBef>
              <a:buSzPts val="1400"/>
              <a:buFont typeface="Calibri"/>
              <a:buNone/>
              <a:defRPr/>
            </a:lvl2pPr>
            <a:lvl3pPr indent="-3558" lvl="2" marL="816358" rtl="0">
              <a:spcBef>
                <a:spcPts val="0"/>
              </a:spcBef>
              <a:buSzPts val="1400"/>
              <a:buFont typeface="Calibri"/>
              <a:buNone/>
              <a:defRPr/>
            </a:lvl3pPr>
            <a:lvl4pPr indent="-5336" lvl="3" marL="1224536" rtl="0">
              <a:spcBef>
                <a:spcPts val="0"/>
              </a:spcBef>
              <a:buSzPts val="1400"/>
              <a:buFont typeface="Calibri"/>
              <a:buNone/>
              <a:defRPr/>
            </a:lvl4pPr>
            <a:lvl5pPr indent="-7115" lvl="4" marL="1632715" rtl="0">
              <a:spcBef>
                <a:spcPts val="0"/>
              </a:spcBef>
              <a:buSzPts val="1400"/>
              <a:buFont typeface="Calibri"/>
              <a:buNone/>
              <a:defRPr/>
            </a:lvl5pPr>
            <a:lvl6pPr indent="-8895" lvl="5" marL="2040895" rtl="0">
              <a:spcBef>
                <a:spcPts val="0"/>
              </a:spcBef>
              <a:buSzPts val="1400"/>
              <a:buFont typeface="Calibri"/>
              <a:buNone/>
              <a:defRPr/>
            </a:lvl6pPr>
            <a:lvl7pPr indent="-10674" lvl="6" marL="2449074" rtl="0">
              <a:spcBef>
                <a:spcPts val="0"/>
              </a:spcBef>
              <a:buSzPts val="1400"/>
              <a:buFont typeface="Calibri"/>
              <a:buNone/>
              <a:defRPr/>
            </a:lvl7pPr>
            <a:lvl8pPr indent="-12452" lvl="7" marL="2857252" rtl="0">
              <a:spcBef>
                <a:spcPts val="0"/>
              </a:spcBef>
              <a:buSzPts val="1400"/>
              <a:buFont typeface="Calibri"/>
              <a:buNone/>
              <a:defRPr/>
            </a:lvl8pPr>
            <a:lvl9pPr indent="-1531" lvl="8" marL="3265431" rtl="0">
              <a:spcBef>
                <a:spcPts val="0"/>
              </a:spcBef>
              <a:buSzPts val="1400"/>
              <a:buFont typeface="Calibri"/>
              <a:buNone/>
              <a:defRPr/>
            </a:lvl9pPr>
          </a:lstStyle>
          <a:p/>
        </p:txBody>
      </p:sp>
      <p:sp>
        <p:nvSpPr>
          <p:cNvPr id="103" name="Shape 103"/>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104" name="Shape 104"/>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105" name="Shape 105"/>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wrap="square" tIns="91425"/>
          <a:lstStyle>
            <a:lvl1pPr lvl="0" algn="ctr">
              <a:spcBef>
                <a:spcPts val="0"/>
              </a:spcBef>
              <a:buSzPts val="3600"/>
              <a:buNone/>
              <a:defRPr sz="3600"/>
            </a:lvl1pPr>
            <a:lvl2pPr lvl="1" algn="ctr">
              <a:spcBef>
                <a:spcPts val="0"/>
              </a:spcBef>
              <a:buSzPts val="3600"/>
              <a:buNone/>
              <a:defRPr sz="3600"/>
            </a:lvl2pPr>
            <a:lvl3pPr lvl="2" algn="ctr">
              <a:spcBef>
                <a:spcPts val="0"/>
              </a:spcBef>
              <a:buSzPts val="3600"/>
              <a:buNone/>
              <a:defRPr sz="3600"/>
            </a:lvl3pPr>
            <a:lvl4pPr lvl="3" algn="ctr">
              <a:spcBef>
                <a:spcPts val="0"/>
              </a:spcBef>
              <a:buSzPts val="3600"/>
              <a:buNone/>
              <a:defRPr sz="3600"/>
            </a:lvl4pPr>
            <a:lvl5pPr lvl="4" algn="ctr">
              <a:spcBef>
                <a:spcPts val="0"/>
              </a:spcBef>
              <a:buSzPts val="3600"/>
              <a:buNone/>
              <a:defRPr sz="3600"/>
            </a:lvl5pPr>
            <a:lvl6pPr lvl="5" algn="ctr">
              <a:spcBef>
                <a:spcPts val="0"/>
              </a:spcBef>
              <a:buSzPts val="3600"/>
              <a:buNone/>
              <a:defRPr sz="3600"/>
            </a:lvl6pPr>
            <a:lvl7pPr lvl="6" algn="ctr">
              <a:spcBef>
                <a:spcPts val="0"/>
              </a:spcBef>
              <a:buSzPts val="3600"/>
              <a:buNone/>
              <a:defRPr sz="3600"/>
            </a:lvl7pPr>
            <a:lvl8pPr lvl="7" algn="ctr">
              <a:spcBef>
                <a:spcPts val="0"/>
              </a:spcBef>
              <a:buSzPts val="3600"/>
              <a:buNone/>
              <a:defRPr sz="3600"/>
            </a:lvl8pPr>
            <a:lvl9pPr lvl="8" algn="ctr">
              <a:spcBef>
                <a:spcPts val="0"/>
              </a:spcBef>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106" name="Shape 106"/>
        <p:cNvGrpSpPr/>
        <p:nvPr/>
      </p:nvGrpSpPr>
      <p:grpSpPr>
        <a:xfrm>
          <a:off x="0" y="0"/>
          <a:ext cx="0" cy="0"/>
          <a:chOff x="0" y="0"/>
          <a:chExt cx="0" cy="0"/>
        </a:xfrm>
      </p:grpSpPr>
      <p:sp>
        <p:nvSpPr>
          <p:cNvPr id="107" name="Shape 107"/>
          <p:cNvSpPr txBox="1"/>
          <p:nvPr>
            <p:ph type="title"/>
          </p:nvPr>
        </p:nvSpPr>
        <p:spPr>
          <a:xfrm>
            <a:off x="1792288" y="3600450"/>
            <a:ext cx="5486400" cy="425100"/>
          </a:xfrm>
          <a:prstGeom prst="rect">
            <a:avLst/>
          </a:prstGeom>
          <a:noFill/>
          <a:ln>
            <a:noFill/>
          </a:ln>
        </p:spPr>
        <p:txBody>
          <a:bodyPr anchorCtr="0" anchor="b" bIns="91425" lIns="91425" rIns="91425" wrap="square" tIns="91425"/>
          <a:lstStyle>
            <a:lvl1pPr lvl="0" rtl="0" algn="l">
              <a:spcBef>
                <a:spcPts val="0"/>
              </a:spcBef>
              <a:buSzPts val="1400"/>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108" name="Shape 108"/>
          <p:cNvSpPr/>
          <p:nvPr>
            <p:ph idx="2" type="pic"/>
          </p:nvPr>
        </p:nvSpPr>
        <p:spPr>
          <a:xfrm>
            <a:off x="1792288" y="459581"/>
            <a:ext cx="5486400" cy="3086100"/>
          </a:xfrm>
          <a:prstGeom prst="rect">
            <a:avLst/>
          </a:prstGeom>
          <a:noFill/>
          <a:ln>
            <a:noFill/>
          </a:ln>
        </p:spPr>
      </p:sp>
      <p:sp>
        <p:nvSpPr>
          <p:cNvPr id="109" name="Shape 109"/>
          <p:cNvSpPr txBox="1"/>
          <p:nvPr>
            <p:ph idx="1" type="body"/>
          </p:nvPr>
        </p:nvSpPr>
        <p:spPr>
          <a:xfrm>
            <a:off x="1792288" y="4025503"/>
            <a:ext cx="5486400" cy="603600"/>
          </a:xfrm>
          <a:prstGeom prst="rect">
            <a:avLst/>
          </a:prstGeom>
          <a:noFill/>
          <a:ln>
            <a:noFill/>
          </a:ln>
        </p:spPr>
        <p:txBody>
          <a:bodyPr anchorCtr="0" anchor="t" bIns="91425" lIns="91425" rIns="91425" wrap="square" tIns="91425"/>
          <a:lstStyle>
            <a:lvl1pPr indent="0" lvl="0" marL="0" rtl="0">
              <a:spcBef>
                <a:spcPts val="0"/>
              </a:spcBef>
              <a:buSzPts val="1400"/>
              <a:buFont typeface="Calibri"/>
              <a:buNone/>
              <a:defRPr/>
            </a:lvl1pPr>
            <a:lvl2pPr indent="-1779" lvl="1" marL="408179" rtl="0">
              <a:spcBef>
                <a:spcPts val="0"/>
              </a:spcBef>
              <a:buSzPts val="1400"/>
              <a:buFont typeface="Calibri"/>
              <a:buNone/>
              <a:defRPr/>
            </a:lvl2pPr>
            <a:lvl3pPr indent="-3558" lvl="2" marL="816358" rtl="0">
              <a:spcBef>
                <a:spcPts val="0"/>
              </a:spcBef>
              <a:buSzPts val="1400"/>
              <a:buFont typeface="Calibri"/>
              <a:buNone/>
              <a:defRPr/>
            </a:lvl3pPr>
            <a:lvl4pPr indent="-5336" lvl="3" marL="1224536" rtl="0">
              <a:spcBef>
                <a:spcPts val="0"/>
              </a:spcBef>
              <a:buSzPts val="1400"/>
              <a:buFont typeface="Calibri"/>
              <a:buNone/>
              <a:defRPr/>
            </a:lvl4pPr>
            <a:lvl5pPr indent="-7115" lvl="4" marL="1632715" rtl="0">
              <a:spcBef>
                <a:spcPts val="0"/>
              </a:spcBef>
              <a:buSzPts val="1400"/>
              <a:buFont typeface="Calibri"/>
              <a:buNone/>
              <a:defRPr/>
            </a:lvl5pPr>
            <a:lvl6pPr indent="-8895" lvl="5" marL="2040895" rtl="0">
              <a:spcBef>
                <a:spcPts val="0"/>
              </a:spcBef>
              <a:buSzPts val="1400"/>
              <a:buFont typeface="Calibri"/>
              <a:buNone/>
              <a:defRPr/>
            </a:lvl6pPr>
            <a:lvl7pPr indent="-10674" lvl="6" marL="2449074" rtl="0">
              <a:spcBef>
                <a:spcPts val="0"/>
              </a:spcBef>
              <a:buSzPts val="1400"/>
              <a:buFont typeface="Calibri"/>
              <a:buNone/>
              <a:defRPr/>
            </a:lvl7pPr>
            <a:lvl8pPr indent="-12452" lvl="7" marL="2857252" rtl="0">
              <a:spcBef>
                <a:spcPts val="0"/>
              </a:spcBef>
              <a:buSzPts val="1400"/>
              <a:buFont typeface="Calibri"/>
              <a:buNone/>
              <a:defRPr/>
            </a:lvl8pPr>
            <a:lvl9pPr indent="-1531" lvl="8" marL="3265431" rtl="0">
              <a:spcBef>
                <a:spcPts val="0"/>
              </a:spcBef>
              <a:buSzPts val="1400"/>
              <a:buFont typeface="Calibri"/>
              <a:buNone/>
              <a:defRPr/>
            </a:lvl9pPr>
          </a:lstStyle>
          <a:p/>
        </p:txBody>
      </p:sp>
      <p:sp>
        <p:nvSpPr>
          <p:cNvPr id="110" name="Shape 110"/>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111" name="Shape 111"/>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112" name="Shape 112"/>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113" name="Shape 113"/>
        <p:cNvGrpSpPr/>
        <p:nvPr/>
      </p:nvGrpSpPr>
      <p:grpSpPr>
        <a:xfrm>
          <a:off x="0" y="0"/>
          <a:ext cx="0" cy="0"/>
          <a:chOff x="0" y="0"/>
          <a:chExt cx="0" cy="0"/>
        </a:xfrm>
      </p:grpSpPr>
      <p:sp>
        <p:nvSpPr>
          <p:cNvPr id="114" name="Shape 114"/>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115" name="Shape 115"/>
          <p:cNvSpPr txBox="1"/>
          <p:nvPr>
            <p:ph idx="1" type="body"/>
          </p:nvPr>
        </p:nvSpPr>
        <p:spPr>
          <a:xfrm rot="5400000">
            <a:off x="2874750" y="-1217399"/>
            <a:ext cx="3394500" cy="8229600"/>
          </a:xfrm>
          <a:prstGeom prst="rect">
            <a:avLst/>
          </a:prstGeom>
          <a:noFill/>
          <a:ln>
            <a:noFill/>
          </a:ln>
        </p:spPr>
        <p:txBody>
          <a:bodyPr anchorCtr="0" anchor="t" bIns="91425" lIns="91425" rIns="91425" wrap="square" tIns="91425"/>
          <a:lstStyle>
            <a:lvl1pPr indent="-121983" lvl="0" marL="306133" rtl="0" algn="l">
              <a:spcBef>
                <a:spcPts val="580"/>
              </a:spcBef>
              <a:buClr>
                <a:schemeClr val="dk1"/>
              </a:buClr>
              <a:buSzPts val="1400"/>
              <a:buFont typeface="Arial"/>
              <a:buChar char="•"/>
              <a:defRPr/>
            </a:lvl1pPr>
            <a:lvl2pPr indent="-98140" lvl="1" marL="663290" rtl="0" algn="l">
              <a:spcBef>
                <a:spcPts val="500"/>
              </a:spcBef>
              <a:buClr>
                <a:schemeClr val="dk1"/>
              </a:buClr>
              <a:buSzPts val="1400"/>
              <a:buFont typeface="Arial"/>
              <a:buChar char="–"/>
              <a:defRPr/>
            </a:lvl2pPr>
            <a:lvl3pPr indent="-67947" lvl="2" marL="1020447" rtl="0" algn="l">
              <a:spcBef>
                <a:spcPts val="440"/>
              </a:spcBef>
              <a:buClr>
                <a:schemeClr val="dk1"/>
              </a:buClr>
              <a:buSzPts val="1400"/>
              <a:buFont typeface="Arial"/>
              <a:buChar char="•"/>
              <a:defRPr/>
            </a:lvl3pPr>
            <a:lvl4pPr indent="-95126" lvl="3" marL="1428626" rtl="0" algn="l">
              <a:spcBef>
                <a:spcPts val="360"/>
              </a:spcBef>
              <a:buClr>
                <a:schemeClr val="dk1"/>
              </a:buClr>
              <a:buSzPts val="1400"/>
              <a:buFont typeface="Arial"/>
              <a:buChar char="–"/>
              <a:defRPr/>
            </a:lvl4pPr>
            <a:lvl5pPr indent="-96906" lvl="4" marL="1836806" rtl="0" algn="l">
              <a:spcBef>
                <a:spcPts val="360"/>
              </a:spcBef>
              <a:buClr>
                <a:schemeClr val="dk1"/>
              </a:buClr>
              <a:buSzPts val="1400"/>
              <a:buFont typeface="Arial"/>
              <a:buChar char="»"/>
              <a:defRPr/>
            </a:lvl5pPr>
            <a:lvl6pPr indent="-98685" lvl="5" marL="2244985" rtl="0" algn="l">
              <a:spcBef>
                <a:spcPts val="360"/>
              </a:spcBef>
              <a:buClr>
                <a:schemeClr val="dk1"/>
              </a:buClr>
              <a:buSzPts val="1400"/>
              <a:buFont typeface="Arial"/>
              <a:buChar char="•"/>
              <a:defRPr/>
            </a:lvl6pPr>
            <a:lvl7pPr indent="-100464" lvl="6" marL="2653164" rtl="0" algn="l">
              <a:spcBef>
                <a:spcPts val="360"/>
              </a:spcBef>
              <a:buClr>
                <a:schemeClr val="dk1"/>
              </a:buClr>
              <a:buSzPts val="1400"/>
              <a:buFont typeface="Arial"/>
              <a:buChar char="•"/>
              <a:defRPr/>
            </a:lvl7pPr>
            <a:lvl8pPr indent="-102242" lvl="7" marL="3061342" rtl="0" algn="l">
              <a:spcBef>
                <a:spcPts val="360"/>
              </a:spcBef>
              <a:buClr>
                <a:schemeClr val="dk1"/>
              </a:buClr>
              <a:buSzPts val="1400"/>
              <a:buFont typeface="Arial"/>
              <a:buChar char="•"/>
              <a:defRPr/>
            </a:lvl8pPr>
            <a:lvl9pPr indent="-91321" lvl="8" marL="3469522" rtl="0" algn="l">
              <a:spcBef>
                <a:spcPts val="360"/>
              </a:spcBef>
              <a:buClr>
                <a:schemeClr val="dk1"/>
              </a:buClr>
              <a:buSzPts val="1400"/>
              <a:buFont typeface="Arial"/>
              <a:buChar char="•"/>
              <a:defRPr/>
            </a:lvl9pPr>
          </a:lstStyle>
          <a:p/>
        </p:txBody>
      </p:sp>
      <p:sp>
        <p:nvSpPr>
          <p:cNvPr id="116" name="Shape 116"/>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117" name="Shape 117"/>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118" name="Shape 118"/>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119" name="Shape 119"/>
        <p:cNvGrpSpPr/>
        <p:nvPr/>
      </p:nvGrpSpPr>
      <p:grpSpPr>
        <a:xfrm>
          <a:off x="0" y="0"/>
          <a:ext cx="0" cy="0"/>
          <a:chOff x="0" y="0"/>
          <a:chExt cx="0" cy="0"/>
        </a:xfrm>
      </p:grpSpPr>
      <p:sp>
        <p:nvSpPr>
          <p:cNvPr id="120" name="Shape 120"/>
          <p:cNvSpPr txBox="1"/>
          <p:nvPr>
            <p:ph type="title"/>
          </p:nvPr>
        </p:nvSpPr>
        <p:spPr>
          <a:xfrm rot="5400000">
            <a:off x="7649539" y="1920731"/>
            <a:ext cx="6144900" cy="2879700"/>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121" name="Shape 121"/>
          <p:cNvSpPr txBox="1"/>
          <p:nvPr>
            <p:ph idx="1" type="body"/>
          </p:nvPr>
        </p:nvSpPr>
        <p:spPr>
          <a:xfrm rot="5400000">
            <a:off x="1812263" y="-884419"/>
            <a:ext cx="6144900" cy="8490000"/>
          </a:xfrm>
          <a:prstGeom prst="rect">
            <a:avLst/>
          </a:prstGeom>
          <a:noFill/>
          <a:ln>
            <a:noFill/>
          </a:ln>
        </p:spPr>
        <p:txBody>
          <a:bodyPr anchorCtr="0" anchor="t" bIns="91425" lIns="91425" rIns="91425" wrap="square" tIns="91425"/>
          <a:lstStyle>
            <a:lvl1pPr indent="-121983" lvl="0" marL="306133" rtl="0" algn="l">
              <a:spcBef>
                <a:spcPts val="580"/>
              </a:spcBef>
              <a:buClr>
                <a:schemeClr val="dk1"/>
              </a:buClr>
              <a:buSzPts val="1400"/>
              <a:buFont typeface="Arial"/>
              <a:buChar char="•"/>
              <a:defRPr/>
            </a:lvl1pPr>
            <a:lvl2pPr indent="-98140" lvl="1" marL="663290" rtl="0" algn="l">
              <a:spcBef>
                <a:spcPts val="500"/>
              </a:spcBef>
              <a:buClr>
                <a:schemeClr val="dk1"/>
              </a:buClr>
              <a:buSzPts val="1400"/>
              <a:buFont typeface="Arial"/>
              <a:buChar char="–"/>
              <a:defRPr/>
            </a:lvl2pPr>
            <a:lvl3pPr indent="-67947" lvl="2" marL="1020447" rtl="0" algn="l">
              <a:spcBef>
                <a:spcPts val="440"/>
              </a:spcBef>
              <a:buClr>
                <a:schemeClr val="dk1"/>
              </a:buClr>
              <a:buSzPts val="1400"/>
              <a:buFont typeface="Arial"/>
              <a:buChar char="•"/>
              <a:defRPr/>
            </a:lvl3pPr>
            <a:lvl4pPr indent="-95126" lvl="3" marL="1428626" rtl="0" algn="l">
              <a:spcBef>
                <a:spcPts val="360"/>
              </a:spcBef>
              <a:buClr>
                <a:schemeClr val="dk1"/>
              </a:buClr>
              <a:buSzPts val="1400"/>
              <a:buFont typeface="Arial"/>
              <a:buChar char="–"/>
              <a:defRPr/>
            </a:lvl4pPr>
            <a:lvl5pPr indent="-96906" lvl="4" marL="1836806" rtl="0" algn="l">
              <a:spcBef>
                <a:spcPts val="360"/>
              </a:spcBef>
              <a:buClr>
                <a:schemeClr val="dk1"/>
              </a:buClr>
              <a:buSzPts val="1400"/>
              <a:buFont typeface="Arial"/>
              <a:buChar char="»"/>
              <a:defRPr/>
            </a:lvl5pPr>
            <a:lvl6pPr indent="-98685" lvl="5" marL="2244985" rtl="0" algn="l">
              <a:spcBef>
                <a:spcPts val="360"/>
              </a:spcBef>
              <a:buClr>
                <a:schemeClr val="dk1"/>
              </a:buClr>
              <a:buSzPts val="1400"/>
              <a:buFont typeface="Arial"/>
              <a:buChar char="•"/>
              <a:defRPr/>
            </a:lvl6pPr>
            <a:lvl7pPr indent="-100464" lvl="6" marL="2653164" rtl="0" algn="l">
              <a:spcBef>
                <a:spcPts val="360"/>
              </a:spcBef>
              <a:buClr>
                <a:schemeClr val="dk1"/>
              </a:buClr>
              <a:buSzPts val="1400"/>
              <a:buFont typeface="Arial"/>
              <a:buChar char="•"/>
              <a:defRPr/>
            </a:lvl7pPr>
            <a:lvl8pPr indent="-102242" lvl="7" marL="3061342" rtl="0" algn="l">
              <a:spcBef>
                <a:spcPts val="360"/>
              </a:spcBef>
              <a:buClr>
                <a:schemeClr val="dk1"/>
              </a:buClr>
              <a:buSzPts val="1400"/>
              <a:buFont typeface="Arial"/>
              <a:buChar char="•"/>
              <a:defRPr/>
            </a:lvl8pPr>
            <a:lvl9pPr indent="-91321" lvl="8" marL="3469522" rtl="0" algn="l">
              <a:spcBef>
                <a:spcPts val="360"/>
              </a:spcBef>
              <a:buClr>
                <a:schemeClr val="dk1"/>
              </a:buClr>
              <a:buSzPts val="1400"/>
              <a:buFont typeface="Arial"/>
              <a:buChar char="•"/>
              <a:defRPr/>
            </a:lvl9pPr>
          </a:lstStyle>
          <a:p/>
        </p:txBody>
      </p:sp>
      <p:sp>
        <p:nvSpPr>
          <p:cNvPr id="122" name="Shape 122"/>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123" name="Shape 123"/>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124" name="Shape 124"/>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wrap="square" tIns="91425"/>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wrap="square" tIns="91425"/>
          <a:lstStyle>
            <a:lvl1pPr lvl="0">
              <a:spcBef>
                <a:spcPts val="0"/>
              </a:spcBef>
              <a:buSzPts val="1400"/>
              <a:buChar char="●"/>
              <a:defRPr sz="14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wrap="square" tIns="91425"/>
          <a:lstStyle>
            <a:lvl1pPr lvl="0">
              <a:spcBef>
                <a:spcPts val="0"/>
              </a:spcBef>
              <a:buSzPts val="1400"/>
              <a:buChar char="●"/>
              <a:defRPr sz="14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wrap="square" tIns="91425"/>
          <a:lstStyle>
            <a:lvl1pPr lvl="0">
              <a:spcBef>
                <a:spcPts val="0"/>
              </a:spcBef>
              <a:buSzPts val="2400"/>
              <a:buNone/>
              <a:defRPr sz="2400"/>
            </a:lvl1pPr>
            <a:lvl2pPr lvl="1">
              <a:spcBef>
                <a:spcPts val="0"/>
              </a:spcBef>
              <a:buSzPts val="2400"/>
              <a:buNone/>
              <a:defRPr sz="2400"/>
            </a:lvl2pPr>
            <a:lvl3pPr lvl="2">
              <a:spcBef>
                <a:spcPts val="0"/>
              </a:spcBef>
              <a:buSzPts val="2400"/>
              <a:buNone/>
              <a:defRPr sz="2400"/>
            </a:lvl3pPr>
            <a:lvl4pPr lvl="3">
              <a:spcBef>
                <a:spcPts val="0"/>
              </a:spcBef>
              <a:buSzPts val="2400"/>
              <a:buNone/>
              <a:defRPr sz="2400"/>
            </a:lvl4pPr>
            <a:lvl5pPr lvl="4">
              <a:spcBef>
                <a:spcPts val="0"/>
              </a:spcBef>
              <a:buSzPts val="2400"/>
              <a:buNone/>
              <a:defRPr sz="2400"/>
            </a:lvl5pPr>
            <a:lvl6pPr lvl="5">
              <a:spcBef>
                <a:spcPts val="0"/>
              </a:spcBef>
              <a:buSzPts val="2400"/>
              <a:buNone/>
              <a:defRPr sz="2400"/>
            </a:lvl6pPr>
            <a:lvl7pPr lvl="6">
              <a:spcBef>
                <a:spcPts val="0"/>
              </a:spcBef>
              <a:buSzPts val="2400"/>
              <a:buNone/>
              <a:defRPr sz="2400"/>
            </a:lvl7pPr>
            <a:lvl8pPr lvl="7">
              <a:spcBef>
                <a:spcPts val="0"/>
              </a:spcBef>
              <a:buSzPts val="2400"/>
              <a:buNone/>
              <a:defRPr sz="2400"/>
            </a:lvl8pPr>
            <a:lvl9pPr lvl="8">
              <a:spcBef>
                <a:spcPts val="0"/>
              </a:spcBef>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wrap="square" tIns="91425"/>
          <a:lstStyle>
            <a:lvl1pPr lvl="0">
              <a:spcBef>
                <a:spcPts val="0"/>
              </a:spcBef>
              <a:buSzPts val="1200"/>
              <a:buChar char="●"/>
              <a:defRPr sz="12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wrap="square" tIns="91425"/>
          <a:lstStyle>
            <a:lvl1pPr lvl="0">
              <a:spcBef>
                <a:spcPts val="0"/>
              </a:spcBef>
              <a:buSzPts val="4800"/>
              <a:buNone/>
              <a:defRPr sz="4800"/>
            </a:lvl1pPr>
            <a:lvl2pPr lvl="1">
              <a:spcBef>
                <a:spcPts val="0"/>
              </a:spcBef>
              <a:buSzPts val="4800"/>
              <a:buNone/>
              <a:defRPr sz="4800"/>
            </a:lvl2pPr>
            <a:lvl3pPr lvl="2">
              <a:spcBef>
                <a:spcPts val="0"/>
              </a:spcBef>
              <a:buSzPts val="4800"/>
              <a:buNone/>
              <a:defRPr sz="4800"/>
            </a:lvl3pPr>
            <a:lvl4pPr lvl="3">
              <a:spcBef>
                <a:spcPts val="0"/>
              </a:spcBef>
              <a:buSzPts val="4800"/>
              <a:buNone/>
              <a:defRPr sz="4800"/>
            </a:lvl4pPr>
            <a:lvl5pPr lvl="4">
              <a:spcBef>
                <a:spcPts val="0"/>
              </a:spcBef>
              <a:buSzPts val="4800"/>
              <a:buNone/>
              <a:defRPr sz="4800"/>
            </a:lvl5pPr>
            <a:lvl6pPr lvl="5">
              <a:spcBef>
                <a:spcPts val="0"/>
              </a:spcBef>
              <a:buSzPts val="4800"/>
              <a:buNone/>
              <a:defRPr sz="4800"/>
            </a:lvl6pPr>
            <a:lvl7pPr lvl="6">
              <a:spcBef>
                <a:spcPts val="0"/>
              </a:spcBef>
              <a:buSzPts val="4800"/>
              <a:buNone/>
              <a:defRPr sz="4800"/>
            </a:lvl7pPr>
            <a:lvl8pPr lvl="7">
              <a:spcBef>
                <a:spcPts val="0"/>
              </a:spcBef>
              <a:buSzPts val="4800"/>
              <a:buNone/>
              <a:defRPr sz="4800"/>
            </a:lvl8pPr>
            <a:lvl9pPr lvl="8">
              <a:spcBef>
                <a:spcPts val="0"/>
              </a:spcBef>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wrap="square" tIns="91425"/>
          <a:lstStyle>
            <a:lvl1pPr lvl="0" algn="ctr">
              <a:spcBef>
                <a:spcPts val="0"/>
              </a:spcBef>
              <a:buSzPts val="4200"/>
              <a:buNone/>
              <a:defRPr sz="4200"/>
            </a:lvl1pPr>
            <a:lvl2pPr lvl="1" algn="ctr">
              <a:spcBef>
                <a:spcPts val="0"/>
              </a:spcBef>
              <a:buSzPts val="4200"/>
              <a:buNone/>
              <a:defRPr sz="4200"/>
            </a:lvl2pPr>
            <a:lvl3pPr lvl="2" algn="ctr">
              <a:spcBef>
                <a:spcPts val="0"/>
              </a:spcBef>
              <a:buSzPts val="4200"/>
              <a:buNone/>
              <a:defRPr sz="4200"/>
            </a:lvl3pPr>
            <a:lvl4pPr lvl="3" algn="ctr">
              <a:spcBef>
                <a:spcPts val="0"/>
              </a:spcBef>
              <a:buSzPts val="4200"/>
              <a:buNone/>
              <a:defRPr sz="4200"/>
            </a:lvl4pPr>
            <a:lvl5pPr lvl="4" algn="ctr">
              <a:spcBef>
                <a:spcPts val="0"/>
              </a:spcBef>
              <a:buSzPts val="4200"/>
              <a:buNone/>
              <a:defRPr sz="4200"/>
            </a:lvl5pPr>
            <a:lvl6pPr lvl="5" algn="ctr">
              <a:spcBef>
                <a:spcPts val="0"/>
              </a:spcBef>
              <a:buSzPts val="4200"/>
              <a:buNone/>
              <a:defRPr sz="4200"/>
            </a:lvl6pPr>
            <a:lvl7pPr lvl="6" algn="ctr">
              <a:spcBef>
                <a:spcPts val="0"/>
              </a:spcBef>
              <a:buSzPts val="4200"/>
              <a:buNone/>
              <a:defRPr sz="4200"/>
            </a:lvl7pPr>
            <a:lvl8pPr lvl="7" algn="ctr">
              <a:spcBef>
                <a:spcPts val="0"/>
              </a:spcBef>
              <a:buSzPts val="4200"/>
              <a:buNone/>
              <a:defRPr sz="4200"/>
            </a:lvl8pPr>
            <a:lvl9pPr lvl="8" algn="ctr">
              <a:spcBef>
                <a:spcPts val="0"/>
              </a:spcBef>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wrap="square" tIns="91425"/>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wrap="square" tIns="91425"/>
          <a:lstStyle>
            <a:lvl1pPr lvl="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wrap="square" tIns="91425"/>
          <a:lstStyle>
            <a:lvl1pPr lvl="0">
              <a:spcBef>
                <a:spcPts val="0"/>
              </a:spcBef>
              <a:buClr>
                <a:schemeClr val="dk1"/>
              </a:buClr>
              <a:buSzPts val="2800"/>
              <a:buNone/>
              <a:defRPr sz="2800">
                <a:solidFill>
                  <a:schemeClr val="dk1"/>
                </a:solidFill>
              </a:defRPr>
            </a:lvl1pPr>
            <a:lvl2pPr lvl="1">
              <a:spcBef>
                <a:spcPts val="0"/>
              </a:spcBef>
              <a:buClr>
                <a:schemeClr val="dk1"/>
              </a:buClr>
              <a:buSzPts val="2800"/>
              <a:buNone/>
              <a:defRPr sz="2800">
                <a:solidFill>
                  <a:schemeClr val="dk1"/>
                </a:solidFill>
              </a:defRPr>
            </a:lvl2pPr>
            <a:lvl3pPr lvl="2">
              <a:spcBef>
                <a:spcPts val="0"/>
              </a:spcBef>
              <a:buClr>
                <a:schemeClr val="dk1"/>
              </a:buClr>
              <a:buSzPts val="2800"/>
              <a:buNone/>
              <a:defRPr sz="2800">
                <a:solidFill>
                  <a:schemeClr val="dk1"/>
                </a:solidFill>
              </a:defRPr>
            </a:lvl3pPr>
            <a:lvl4pPr lvl="3">
              <a:spcBef>
                <a:spcPts val="0"/>
              </a:spcBef>
              <a:buClr>
                <a:schemeClr val="dk1"/>
              </a:buClr>
              <a:buSzPts val="2800"/>
              <a:buNone/>
              <a:defRPr sz="2800">
                <a:solidFill>
                  <a:schemeClr val="dk1"/>
                </a:solidFill>
              </a:defRPr>
            </a:lvl4pPr>
            <a:lvl5pPr lvl="4">
              <a:spcBef>
                <a:spcPts val="0"/>
              </a:spcBef>
              <a:buClr>
                <a:schemeClr val="dk1"/>
              </a:buClr>
              <a:buSzPts val="2800"/>
              <a:buNone/>
              <a:defRPr sz="2800">
                <a:solidFill>
                  <a:schemeClr val="dk1"/>
                </a:solidFill>
              </a:defRPr>
            </a:lvl5pPr>
            <a:lvl6pPr lvl="5">
              <a:spcBef>
                <a:spcPts val="0"/>
              </a:spcBef>
              <a:buClr>
                <a:schemeClr val="dk1"/>
              </a:buClr>
              <a:buSzPts val="2800"/>
              <a:buNone/>
              <a:defRPr sz="2800">
                <a:solidFill>
                  <a:schemeClr val="dk1"/>
                </a:solidFill>
              </a:defRPr>
            </a:lvl6pPr>
            <a:lvl7pPr lvl="6">
              <a:spcBef>
                <a:spcPts val="0"/>
              </a:spcBef>
              <a:buClr>
                <a:schemeClr val="dk1"/>
              </a:buClr>
              <a:buSzPts val="2800"/>
              <a:buNone/>
              <a:defRPr sz="2800">
                <a:solidFill>
                  <a:schemeClr val="dk1"/>
                </a:solidFill>
              </a:defRPr>
            </a:lvl7pPr>
            <a:lvl8pPr lvl="7">
              <a:spcBef>
                <a:spcPts val="0"/>
              </a:spcBef>
              <a:buClr>
                <a:schemeClr val="dk1"/>
              </a:buClr>
              <a:buSzPts val="2800"/>
              <a:buNone/>
              <a:defRPr sz="2800">
                <a:solidFill>
                  <a:schemeClr val="dk1"/>
                </a:solidFill>
              </a:defRPr>
            </a:lvl8pPr>
            <a:lvl9pPr lvl="8">
              <a:spcBef>
                <a:spcPts val="0"/>
              </a:spcBef>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wrap="square" tIns="91425"/>
          <a:lstStyle>
            <a:lvl1pPr lvl="0">
              <a:lnSpc>
                <a:spcPct val="115000"/>
              </a:lnSpc>
              <a:spcBef>
                <a:spcPts val="0"/>
              </a:spcBef>
              <a:spcAft>
                <a:spcPts val="1600"/>
              </a:spcAft>
              <a:buClr>
                <a:schemeClr val="dk2"/>
              </a:buClr>
              <a:buSzPts val="1800"/>
              <a:buChar char="●"/>
              <a:defRPr sz="1800">
                <a:solidFill>
                  <a:schemeClr val="dk2"/>
                </a:solidFill>
              </a:defRPr>
            </a:lvl1pPr>
            <a:lvl2pPr lvl="1">
              <a:lnSpc>
                <a:spcPct val="115000"/>
              </a:lnSpc>
              <a:spcBef>
                <a:spcPts val="0"/>
              </a:spcBef>
              <a:spcAft>
                <a:spcPts val="1600"/>
              </a:spcAft>
              <a:buClr>
                <a:schemeClr val="dk2"/>
              </a:buClr>
              <a:buSzPts val="1400"/>
              <a:buChar char="○"/>
              <a:defRPr>
                <a:solidFill>
                  <a:schemeClr val="dk2"/>
                </a:solidFill>
              </a:defRPr>
            </a:lvl2pPr>
            <a:lvl3pPr lvl="2">
              <a:lnSpc>
                <a:spcPct val="115000"/>
              </a:lnSpc>
              <a:spcBef>
                <a:spcPts val="0"/>
              </a:spcBef>
              <a:spcAft>
                <a:spcPts val="1600"/>
              </a:spcAft>
              <a:buClr>
                <a:schemeClr val="dk2"/>
              </a:buClr>
              <a:buSzPts val="1400"/>
              <a:buChar char="■"/>
              <a:defRPr>
                <a:solidFill>
                  <a:schemeClr val="dk2"/>
                </a:solidFill>
              </a:defRPr>
            </a:lvl3pPr>
            <a:lvl4pPr lvl="3">
              <a:lnSpc>
                <a:spcPct val="115000"/>
              </a:lnSpc>
              <a:spcBef>
                <a:spcPts val="0"/>
              </a:spcBef>
              <a:spcAft>
                <a:spcPts val="1600"/>
              </a:spcAft>
              <a:buClr>
                <a:schemeClr val="dk2"/>
              </a:buClr>
              <a:buSzPts val="1400"/>
              <a:buChar char="●"/>
              <a:defRPr>
                <a:solidFill>
                  <a:schemeClr val="dk2"/>
                </a:solidFill>
              </a:defRPr>
            </a:lvl4pPr>
            <a:lvl5pPr lvl="4">
              <a:lnSpc>
                <a:spcPct val="115000"/>
              </a:lnSpc>
              <a:spcBef>
                <a:spcPts val="0"/>
              </a:spcBef>
              <a:spcAft>
                <a:spcPts val="1600"/>
              </a:spcAft>
              <a:buClr>
                <a:schemeClr val="dk2"/>
              </a:buClr>
              <a:buSzPts val="1400"/>
              <a:buChar char="○"/>
              <a:defRPr>
                <a:solidFill>
                  <a:schemeClr val="dk2"/>
                </a:solidFill>
              </a:defRPr>
            </a:lvl5pPr>
            <a:lvl6pPr lvl="5">
              <a:lnSpc>
                <a:spcPct val="115000"/>
              </a:lnSpc>
              <a:spcBef>
                <a:spcPts val="0"/>
              </a:spcBef>
              <a:spcAft>
                <a:spcPts val="1600"/>
              </a:spcAft>
              <a:buClr>
                <a:schemeClr val="dk2"/>
              </a:buClr>
              <a:buSzPts val="1400"/>
              <a:buChar char="■"/>
              <a:defRPr>
                <a:solidFill>
                  <a:schemeClr val="dk2"/>
                </a:solidFill>
              </a:defRPr>
            </a:lvl6pPr>
            <a:lvl7pPr lvl="6">
              <a:lnSpc>
                <a:spcPct val="115000"/>
              </a:lnSpc>
              <a:spcBef>
                <a:spcPts val="0"/>
              </a:spcBef>
              <a:spcAft>
                <a:spcPts val="1600"/>
              </a:spcAft>
              <a:buClr>
                <a:schemeClr val="dk2"/>
              </a:buClr>
              <a:buSzPts val="1400"/>
              <a:buChar char="●"/>
              <a:defRPr>
                <a:solidFill>
                  <a:schemeClr val="dk2"/>
                </a:solidFill>
              </a:defRPr>
            </a:lvl7pPr>
            <a:lvl8pPr lvl="7">
              <a:lnSpc>
                <a:spcPct val="115000"/>
              </a:lnSpc>
              <a:spcBef>
                <a:spcPts val="0"/>
              </a:spcBef>
              <a:spcAft>
                <a:spcPts val="1600"/>
              </a:spcAft>
              <a:buClr>
                <a:schemeClr val="dk2"/>
              </a:buClr>
              <a:buSzPts val="1400"/>
              <a:buChar char="○"/>
              <a:defRPr>
                <a:solidFill>
                  <a:schemeClr val="dk2"/>
                </a:solidFill>
              </a:defRPr>
            </a:lvl8pPr>
            <a:lvl9pPr lvl="8">
              <a:lnSpc>
                <a:spcPct val="115000"/>
              </a:lnSpc>
              <a:spcBef>
                <a:spcPts val="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SzPts val="1400"/>
              <a:buFont typeface="Calibri"/>
              <a:buNone/>
              <a:defRPr/>
            </a:lvl1pPr>
            <a:lvl2pPr indent="0" lvl="1" marL="0" marR="0" rtl="0" algn="l">
              <a:spcBef>
                <a:spcPts val="0"/>
              </a:spcBef>
              <a:buSzPts val="1400"/>
              <a:buChar char="○"/>
              <a:defRPr/>
            </a:lvl2pPr>
            <a:lvl3pPr indent="0" lvl="2" marL="0" marR="0" rtl="0" algn="l">
              <a:spcBef>
                <a:spcPts val="0"/>
              </a:spcBef>
              <a:buSzPts val="1400"/>
              <a:buChar char="■"/>
              <a:defRPr/>
            </a:lvl3pPr>
            <a:lvl4pPr indent="0" lvl="3" marL="0" marR="0" rtl="0" algn="l">
              <a:spcBef>
                <a:spcPts val="0"/>
              </a:spcBef>
              <a:buSzPts val="1400"/>
              <a:buChar char="●"/>
              <a:defRPr/>
            </a:lvl4pPr>
            <a:lvl5pPr indent="0" lvl="4" marL="0" marR="0" rtl="0" algn="l">
              <a:spcBef>
                <a:spcPts val="0"/>
              </a:spcBef>
              <a:buSzPts val="1400"/>
              <a:buChar char="○"/>
              <a:defRPr/>
            </a:lvl5pPr>
            <a:lvl6pPr indent="0" lvl="5" marL="0" marR="0" rtl="0" algn="l">
              <a:spcBef>
                <a:spcPts val="0"/>
              </a:spcBef>
              <a:buSzPts val="1400"/>
              <a:buChar char="■"/>
              <a:defRPr/>
            </a:lvl6pPr>
            <a:lvl7pPr indent="0" lvl="6" marL="0" marR="0" rtl="0" algn="l">
              <a:spcBef>
                <a:spcPts val="0"/>
              </a:spcBef>
              <a:buSzPts val="1400"/>
              <a:buChar char="●"/>
              <a:defRPr/>
            </a:lvl7pPr>
            <a:lvl8pPr indent="0" lvl="7" marL="0" marR="0" rtl="0" algn="l">
              <a:spcBef>
                <a:spcPts val="0"/>
              </a:spcBef>
              <a:buSzPts val="1400"/>
              <a:buChar char="○"/>
              <a:defRPr/>
            </a:lvl8pPr>
            <a:lvl9pPr indent="0" lvl="8" marL="0" marR="0" rtl="0" algn="l">
              <a:spcBef>
                <a:spcPts val="0"/>
              </a:spcBef>
              <a:buSzPts val="1400"/>
              <a:buChar char="■"/>
              <a:defRPr/>
            </a:lvl9pPr>
          </a:lstStyle>
          <a:p/>
        </p:txBody>
      </p:sp>
      <p:sp>
        <p:nvSpPr>
          <p:cNvPr id="52" name="Shape 52"/>
          <p:cNvSpPr txBox="1"/>
          <p:nvPr>
            <p:ph idx="1" type="body"/>
          </p:nvPr>
        </p:nvSpPr>
        <p:spPr>
          <a:xfrm>
            <a:off x="457200" y="1200151"/>
            <a:ext cx="8229600" cy="3394500"/>
          </a:xfrm>
          <a:prstGeom prst="rect">
            <a:avLst/>
          </a:prstGeom>
          <a:noFill/>
          <a:ln>
            <a:noFill/>
          </a:ln>
        </p:spPr>
        <p:txBody>
          <a:bodyPr anchorCtr="0" anchor="t" bIns="91425" lIns="91425" rIns="91425" wrap="square" tIns="91425"/>
          <a:lstStyle>
            <a:lvl1pPr indent="-121983" lvl="0" marL="306133" marR="0" rtl="0" algn="l">
              <a:spcBef>
                <a:spcPts val="580"/>
              </a:spcBef>
              <a:buClr>
                <a:schemeClr val="dk1"/>
              </a:buClr>
              <a:buSzPts val="1400"/>
              <a:buFont typeface="Arial"/>
              <a:buChar char="•"/>
              <a:defRPr/>
            </a:lvl1pPr>
            <a:lvl2pPr indent="-98140" lvl="1" marL="663290" marR="0" rtl="0" algn="l">
              <a:spcBef>
                <a:spcPts val="500"/>
              </a:spcBef>
              <a:buClr>
                <a:schemeClr val="dk1"/>
              </a:buClr>
              <a:buSzPts val="1400"/>
              <a:buFont typeface="Arial"/>
              <a:buChar char="–"/>
              <a:defRPr/>
            </a:lvl2pPr>
            <a:lvl3pPr indent="-67947" lvl="2" marL="1020447" marR="0" rtl="0" algn="l">
              <a:spcBef>
                <a:spcPts val="440"/>
              </a:spcBef>
              <a:buClr>
                <a:schemeClr val="dk1"/>
              </a:buClr>
              <a:buSzPts val="1400"/>
              <a:buFont typeface="Arial"/>
              <a:buChar char="•"/>
              <a:defRPr/>
            </a:lvl3pPr>
            <a:lvl4pPr indent="-95126" lvl="3" marL="1428626" marR="0" rtl="0" algn="l">
              <a:spcBef>
                <a:spcPts val="360"/>
              </a:spcBef>
              <a:buClr>
                <a:schemeClr val="dk1"/>
              </a:buClr>
              <a:buSzPts val="1400"/>
              <a:buFont typeface="Arial"/>
              <a:buChar char="–"/>
              <a:defRPr/>
            </a:lvl4pPr>
            <a:lvl5pPr indent="-96906" lvl="4" marL="1836806" marR="0" rtl="0" algn="l">
              <a:spcBef>
                <a:spcPts val="360"/>
              </a:spcBef>
              <a:buClr>
                <a:schemeClr val="dk1"/>
              </a:buClr>
              <a:buSzPts val="1400"/>
              <a:buFont typeface="Arial"/>
              <a:buChar char="»"/>
              <a:defRPr/>
            </a:lvl5pPr>
            <a:lvl6pPr indent="-98685" lvl="5" marL="2244985" marR="0" rtl="0" algn="l">
              <a:spcBef>
                <a:spcPts val="360"/>
              </a:spcBef>
              <a:buClr>
                <a:schemeClr val="dk1"/>
              </a:buClr>
              <a:buSzPts val="1400"/>
              <a:buFont typeface="Arial"/>
              <a:buChar char="•"/>
              <a:defRPr/>
            </a:lvl6pPr>
            <a:lvl7pPr indent="-100464" lvl="6" marL="2653164" marR="0" rtl="0" algn="l">
              <a:spcBef>
                <a:spcPts val="360"/>
              </a:spcBef>
              <a:buClr>
                <a:schemeClr val="dk1"/>
              </a:buClr>
              <a:buSzPts val="1400"/>
              <a:buFont typeface="Arial"/>
              <a:buChar char="•"/>
              <a:defRPr/>
            </a:lvl7pPr>
            <a:lvl8pPr indent="-102242" lvl="7" marL="3061342" marR="0" rtl="0" algn="l">
              <a:spcBef>
                <a:spcPts val="360"/>
              </a:spcBef>
              <a:buClr>
                <a:schemeClr val="dk1"/>
              </a:buClr>
              <a:buSzPts val="1400"/>
              <a:buFont typeface="Arial"/>
              <a:buChar char="•"/>
              <a:defRPr/>
            </a:lvl8pPr>
            <a:lvl9pPr indent="-91321" lvl="8" marL="3469522" marR="0" rtl="0" algn="l">
              <a:spcBef>
                <a:spcPts val="360"/>
              </a:spcBef>
              <a:buClr>
                <a:schemeClr val="dk1"/>
              </a:buClr>
              <a:buSzPts val="1400"/>
              <a:buFont typeface="Arial"/>
              <a:buChar char="•"/>
              <a:defRPr/>
            </a:lvl9pPr>
          </a:lstStyle>
          <a:p/>
        </p:txBody>
      </p:sp>
      <p:sp>
        <p:nvSpPr>
          <p:cNvPr id="53" name="Shape 53"/>
          <p:cNvSpPr txBox="1"/>
          <p:nvPr>
            <p:ph idx="10" type="dt"/>
          </p:nvPr>
        </p:nvSpPr>
        <p:spPr>
          <a:xfrm>
            <a:off x="457200" y="4767263"/>
            <a:ext cx="2133600" cy="273900"/>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54" name="Shape 54"/>
          <p:cNvSpPr txBox="1"/>
          <p:nvPr>
            <p:ph idx="11" type="ftr"/>
          </p:nvPr>
        </p:nvSpPr>
        <p:spPr>
          <a:xfrm>
            <a:off x="3124200" y="4767263"/>
            <a:ext cx="2895600" cy="273900"/>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6" marR="0" rtl="0" algn="l">
              <a:spcBef>
                <a:spcPts val="0"/>
              </a:spcBef>
              <a:buSzPts val="1400"/>
              <a:buChar char="●"/>
              <a:defRPr/>
            </a:lvl4pPr>
            <a:lvl5pPr indent="-7115" lvl="4" marL="1632715" marR="0" rtl="0" algn="l">
              <a:spcBef>
                <a:spcPts val="0"/>
              </a:spcBef>
              <a:buSzPts val="1400"/>
              <a:buChar char="○"/>
              <a:defRPr/>
            </a:lvl5pPr>
            <a:lvl6pPr indent="-8895" lvl="5" marL="2040895" marR="0" rtl="0" algn="l">
              <a:spcBef>
                <a:spcPts val="0"/>
              </a:spcBef>
              <a:buSzPts val="1400"/>
              <a:buChar char="■"/>
              <a:defRPr/>
            </a:lvl6pPr>
            <a:lvl7pPr indent="-10674" lvl="6" marL="2449074" marR="0" rtl="0" algn="l">
              <a:spcBef>
                <a:spcPts val="0"/>
              </a:spcBef>
              <a:buSzPts val="1400"/>
              <a:buChar char="●"/>
              <a:defRPr/>
            </a:lvl7pPr>
            <a:lvl8pPr indent="-12452" lvl="7" marL="2857252" marR="0" rtl="0" algn="l">
              <a:spcBef>
                <a:spcPts val="0"/>
              </a:spcBef>
              <a:buSzPts val="1400"/>
              <a:buChar char="○"/>
              <a:defRPr/>
            </a:lvl8pPr>
            <a:lvl9pPr indent="-1531" lvl="8" marL="3265431" marR="0" rtl="0" algn="l">
              <a:spcBef>
                <a:spcPts val="0"/>
              </a:spcBef>
              <a:buSzPts val="1400"/>
              <a:buChar char="■"/>
              <a:defRPr/>
            </a:lvl9pPr>
          </a:lstStyle>
          <a:p/>
        </p:txBody>
      </p:sp>
      <p:sp>
        <p:nvSpPr>
          <p:cNvPr id="55" name="Shape 55"/>
          <p:cNvSpPr txBox="1"/>
          <p:nvPr>
            <p:ph idx="12" type="sldNum"/>
          </p:nvPr>
        </p:nvSpPr>
        <p:spPr>
          <a:xfrm>
            <a:off x="6553200" y="4767263"/>
            <a:ext cx="2133600" cy="273900"/>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 sz="11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28.png"/><Relationship Id="rId5" Type="http://schemas.openxmlformats.org/officeDocument/2006/relationships/image" Target="../media/image26.png"/><Relationship Id="rId6" Type="http://schemas.openxmlformats.org/officeDocument/2006/relationships/image" Target="../media/image25.png"/><Relationship Id="rId7"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27.png"/><Relationship Id="rId4" Type="http://schemas.openxmlformats.org/officeDocument/2006/relationships/image" Target="../media/image31.png"/><Relationship Id="rId5" Type="http://schemas.openxmlformats.org/officeDocument/2006/relationships/image" Target="../media/image30.png"/><Relationship Id="rId6" Type="http://schemas.openxmlformats.org/officeDocument/2006/relationships/image" Target="../media/image3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29.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37.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39.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4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42.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1.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5.png"/><Relationship Id="rId5" Type="http://schemas.openxmlformats.org/officeDocument/2006/relationships/image" Target="../media/image8.png"/><Relationship Id="rId6" Type="http://schemas.openxmlformats.org/officeDocument/2006/relationships/image" Target="../media/image6.png"/><Relationship Id="rId7" Type="http://schemas.openxmlformats.org/officeDocument/2006/relationships/image" Target="../media/image9.png"/><Relationship Id="rId8"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7.png"/><Relationship Id="rId5" Type="http://schemas.openxmlformats.org/officeDocument/2006/relationships/image" Target="../media/image14.png"/><Relationship Id="rId6" Type="http://schemas.openxmlformats.org/officeDocument/2006/relationships/image" Target="../media/image23.png"/><Relationship Id="rId7" Type="http://schemas.openxmlformats.org/officeDocument/2006/relationships/image" Target="../media/image16.png"/><Relationship Id="rId8"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19.png"/><Relationship Id="rId5" Type="http://schemas.openxmlformats.org/officeDocument/2006/relationships/image" Target="../media/image15.png"/><Relationship Id="rId6" Type="http://schemas.openxmlformats.org/officeDocument/2006/relationships/image" Target="../media/image18.png"/><Relationship Id="rId7"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Shape 129"/>
          <p:cNvSpPr txBox="1"/>
          <p:nvPr/>
        </p:nvSpPr>
        <p:spPr>
          <a:xfrm>
            <a:off x="1778012" y="2967663"/>
            <a:ext cx="6121800" cy="954000"/>
          </a:xfrm>
          <a:prstGeom prst="rect">
            <a:avLst/>
          </a:prstGeom>
          <a:noFill/>
          <a:ln>
            <a:noFill/>
          </a:ln>
        </p:spPr>
        <p:txBody>
          <a:bodyPr anchorCtr="0" anchor="t" bIns="45700" lIns="91425" rIns="91425" wrap="square" tIns="45700">
            <a:noAutofit/>
          </a:bodyPr>
          <a:lstStyle/>
          <a:p>
            <a:pPr indent="0" lvl="0" marL="0" marR="0" rtl="0" algn="ctr">
              <a:spcBef>
                <a:spcPts val="0"/>
              </a:spcBef>
              <a:buNone/>
            </a:pPr>
            <a:r>
              <a:rPr lang="en">
                <a:solidFill>
                  <a:srgbClr val="7F7F7F"/>
                </a:solidFill>
              </a:rPr>
              <a:t>Hydraulic pump to carry water from below a plant to higher elevations in order to restore chemical mixing tanks, plumbing systems, and other processes.</a:t>
            </a:r>
          </a:p>
        </p:txBody>
      </p:sp>
      <p:sp>
        <p:nvSpPr>
          <p:cNvPr id="130" name="Shape 130"/>
          <p:cNvSpPr txBox="1"/>
          <p:nvPr/>
        </p:nvSpPr>
        <p:spPr>
          <a:xfrm>
            <a:off x="5491500" y="4657404"/>
            <a:ext cx="3567600" cy="246300"/>
          </a:xfrm>
          <a:prstGeom prst="rect">
            <a:avLst/>
          </a:prstGeom>
          <a:noFill/>
          <a:ln>
            <a:noFill/>
          </a:ln>
        </p:spPr>
        <p:txBody>
          <a:bodyPr anchorCtr="0" anchor="t" bIns="45700" lIns="91425" rIns="91425" wrap="square" tIns="45700">
            <a:noAutofit/>
          </a:bodyPr>
          <a:lstStyle/>
          <a:p>
            <a:pPr indent="0" lvl="0" marL="0" marR="0" rtl="0" algn="r">
              <a:spcBef>
                <a:spcPts val="0"/>
              </a:spcBef>
              <a:buNone/>
            </a:pPr>
            <a:r>
              <a:rPr b="1" lang="en" sz="1000">
                <a:solidFill>
                  <a:srgbClr val="0B68FF"/>
                </a:solidFill>
              </a:rPr>
              <a:t>Research</a:t>
            </a:r>
            <a:r>
              <a:rPr b="1" i="0" lang="en" sz="1000" u="none" cap="none" strike="noStrike">
                <a:solidFill>
                  <a:srgbClr val="0B68FF"/>
                </a:solidFill>
                <a:latin typeface="Arial"/>
                <a:ea typeface="Arial"/>
                <a:cs typeface="Arial"/>
                <a:sym typeface="Arial"/>
              </a:rPr>
              <a:t> | </a:t>
            </a:r>
            <a:r>
              <a:rPr b="1" lang="en" sz="1000">
                <a:solidFill>
                  <a:srgbClr val="7F7F7F"/>
                </a:solidFill>
              </a:rPr>
              <a:t>Symposium </a:t>
            </a:r>
            <a:r>
              <a:rPr b="1" i="0" lang="en" sz="1000" u="none" cap="none" strike="noStrike">
                <a:solidFill>
                  <a:srgbClr val="7F7F7F"/>
                </a:solidFill>
                <a:latin typeface="Arial"/>
                <a:ea typeface="Arial"/>
                <a:cs typeface="Arial"/>
                <a:sym typeface="Arial"/>
              </a:rPr>
              <a:t>Presentation </a:t>
            </a:r>
            <a:r>
              <a:rPr b="1" lang="en" sz="1000">
                <a:solidFill>
                  <a:srgbClr val="7F7F7F"/>
                </a:solidFill>
              </a:rPr>
              <a:t>Fall 2017</a:t>
            </a:r>
          </a:p>
        </p:txBody>
      </p:sp>
      <p:pic>
        <p:nvPicPr>
          <p:cNvPr descr="AClogotype (1).png" id="131" name="Shape 131"/>
          <p:cNvPicPr preferRelativeResize="0"/>
          <p:nvPr/>
        </p:nvPicPr>
        <p:blipFill>
          <a:blip r:embed="rId3">
            <a:alphaModFix/>
          </a:blip>
          <a:stretch>
            <a:fillRect/>
          </a:stretch>
        </p:blipFill>
        <p:spPr>
          <a:xfrm>
            <a:off x="7294201" y="65800"/>
            <a:ext cx="1764899" cy="513500"/>
          </a:xfrm>
          <a:prstGeom prst="rect">
            <a:avLst/>
          </a:prstGeom>
          <a:noFill/>
          <a:ln>
            <a:noFill/>
          </a:ln>
        </p:spPr>
      </p:pic>
      <p:pic>
        <p:nvPicPr>
          <p:cNvPr descr="AClogotype (1).png" id="132" name="Shape 132"/>
          <p:cNvPicPr preferRelativeResize="0"/>
          <p:nvPr/>
        </p:nvPicPr>
        <p:blipFill rotWithShape="1">
          <a:blip r:embed="rId3">
            <a:alphaModFix/>
          </a:blip>
          <a:srcRect b="0" l="4313" r="75452" t="0"/>
          <a:stretch/>
        </p:blipFill>
        <p:spPr>
          <a:xfrm>
            <a:off x="312500" y="1340125"/>
            <a:ext cx="2170152" cy="3118500"/>
          </a:xfrm>
          <a:prstGeom prst="rect">
            <a:avLst/>
          </a:prstGeom>
          <a:noFill/>
          <a:ln>
            <a:noFill/>
          </a:ln>
        </p:spPr>
      </p:pic>
      <p:sp>
        <p:nvSpPr>
          <p:cNvPr id="133" name="Shape 133"/>
          <p:cNvSpPr txBox="1"/>
          <p:nvPr/>
        </p:nvSpPr>
        <p:spPr>
          <a:xfrm>
            <a:off x="1825851" y="737698"/>
            <a:ext cx="6026100" cy="1200300"/>
          </a:xfrm>
          <a:prstGeom prst="rect">
            <a:avLst/>
          </a:prstGeom>
          <a:noFill/>
          <a:ln>
            <a:noFill/>
          </a:ln>
        </p:spPr>
        <p:txBody>
          <a:bodyPr anchorCtr="0" anchor="t" bIns="45700" lIns="91425" rIns="91425" wrap="square" tIns="45700">
            <a:noAutofit/>
          </a:bodyPr>
          <a:lstStyle/>
          <a:p>
            <a:pPr indent="0" lvl="0" marL="0" marR="0" rtl="0" algn="ctr">
              <a:spcBef>
                <a:spcPts val="0"/>
              </a:spcBef>
              <a:buNone/>
            </a:pPr>
            <a:r>
              <a:rPr lang="en" sz="7200">
                <a:solidFill>
                  <a:srgbClr val="595959"/>
                </a:solidFill>
              </a:rPr>
              <a:t>Ram Pump Fall 2017</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pic>
        <p:nvPicPr>
          <p:cNvPr id="228" name="Shape 228"/>
          <p:cNvPicPr preferRelativeResize="0"/>
          <p:nvPr/>
        </p:nvPicPr>
        <p:blipFill/>
        <p:spPr>
          <a:xfrm>
            <a:off x="7514491" y="45563"/>
            <a:ext cx="718200" cy="718200"/>
          </a:xfrm>
          <a:prstGeom prst="rect">
            <a:avLst/>
          </a:prstGeom>
          <a:solidFill>
            <a:srgbClr val="FFFFFF"/>
          </a:solidFill>
          <a:ln>
            <a:noFill/>
          </a:ln>
        </p:spPr>
      </p:pic>
      <p:pic>
        <p:nvPicPr>
          <p:cNvPr descr="AClogotype (1).png" id="229" name="Shape 229"/>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230" name="Shape 230"/>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 2017</a:t>
            </a:r>
          </a:p>
          <a:p>
            <a:pPr indent="0" lvl="0" marL="0" marR="0" rtl="0" algn="r">
              <a:spcBef>
                <a:spcPts val="0"/>
              </a:spcBef>
              <a:buNone/>
            </a:pPr>
            <a:r>
              <a:t/>
            </a:r>
            <a:endParaRPr b="1" sz="1000">
              <a:solidFill>
                <a:srgbClr val="0B68FF"/>
              </a:solidFill>
            </a:endParaRPr>
          </a:p>
        </p:txBody>
      </p:sp>
      <p:pic>
        <p:nvPicPr>
          <p:cNvPr id="231" name="Shape 231"/>
          <p:cNvPicPr preferRelativeResize="0"/>
          <p:nvPr/>
        </p:nvPicPr>
        <p:blipFill>
          <a:blip r:embed="rId4">
            <a:alphaModFix/>
          </a:blip>
          <a:stretch>
            <a:fillRect/>
          </a:stretch>
        </p:blipFill>
        <p:spPr>
          <a:xfrm>
            <a:off x="3173262" y="1097275"/>
            <a:ext cx="2797475" cy="3550025"/>
          </a:xfrm>
          <a:prstGeom prst="rect">
            <a:avLst/>
          </a:prstGeom>
          <a:noFill/>
          <a:ln>
            <a:noFill/>
          </a:ln>
        </p:spPr>
      </p:pic>
      <p:sp>
        <p:nvSpPr>
          <p:cNvPr id="232" name="Shape 232"/>
          <p:cNvSpPr txBox="1"/>
          <p:nvPr/>
        </p:nvSpPr>
        <p:spPr>
          <a:xfrm>
            <a:off x="261250" y="45575"/>
            <a:ext cx="7353300" cy="8580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4000">
                <a:solidFill>
                  <a:srgbClr val="0B68FF"/>
                </a:solidFill>
              </a:rPr>
              <a:t>Computing the suction force</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pic>
        <p:nvPicPr>
          <p:cNvPr id="237" name="Shape 237"/>
          <p:cNvPicPr preferRelativeResize="0"/>
          <p:nvPr/>
        </p:nvPicPr>
        <p:blipFill/>
        <p:spPr>
          <a:xfrm>
            <a:off x="7514491" y="45563"/>
            <a:ext cx="718200" cy="718200"/>
          </a:xfrm>
          <a:prstGeom prst="rect">
            <a:avLst/>
          </a:prstGeom>
          <a:solidFill>
            <a:srgbClr val="FFFFFF"/>
          </a:solidFill>
          <a:ln>
            <a:noFill/>
          </a:ln>
        </p:spPr>
      </p:pic>
      <p:pic>
        <p:nvPicPr>
          <p:cNvPr descr="AClogotype (1).png" id="238" name="Shape 238"/>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239" name="Shape 239"/>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 2017</a:t>
            </a:r>
          </a:p>
          <a:p>
            <a:pPr indent="0" lvl="0" marL="0" marR="0" rtl="0" algn="r">
              <a:spcBef>
                <a:spcPts val="0"/>
              </a:spcBef>
              <a:buNone/>
            </a:pPr>
            <a:r>
              <a:t/>
            </a:r>
            <a:endParaRPr b="1" sz="1000">
              <a:solidFill>
                <a:srgbClr val="0B68FF"/>
              </a:solidFill>
            </a:endParaRPr>
          </a:p>
        </p:txBody>
      </p:sp>
      <p:sp>
        <p:nvSpPr>
          <p:cNvPr id="240" name="Shape 240"/>
          <p:cNvSpPr txBox="1"/>
          <p:nvPr/>
        </p:nvSpPr>
        <p:spPr>
          <a:xfrm>
            <a:off x="51700" y="101900"/>
            <a:ext cx="7128000" cy="8760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4000">
                <a:solidFill>
                  <a:srgbClr val="0B68FF"/>
                </a:solidFill>
              </a:rPr>
              <a:t>Computing the Suction Force</a:t>
            </a:r>
          </a:p>
        </p:txBody>
      </p:sp>
      <p:sp>
        <p:nvSpPr>
          <p:cNvPr id="241" name="Shape 241"/>
          <p:cNvSpPr txBox="1"/>
          <p:nvPr/>
        </p:nvSpPr>
        <p:spPr>
          <a:xfrm>
            <a:off x="465250" y="977900"/>
            <a:ext cx="7340400" cy="856500"/>
          </a:xfrm>
          <a:prstGeom prst="rect">
            <a:avLst/>
          </a:prstGeom>
          <a:noFill/>
          <a:ln>
            <a:noFill/>
          </a:ln>
        </p:spPr>
        <p:txBody>
          <a:bodyPr anchorCtr="0" anchor="t" bIns="91425" lIns="91425" rIns="91425" wrap="square" tIns="91425">
            <a:noAutofit/>
          </a:bodyPr>
          <a:lstStyle/>
          <a:p>
            <a:pPr indent="0" lvl="0" marL="0">
              <a:spcBef>
                <a:spcPts val="0"/>
              </a:spcBef>
              <a:buNone/>
            </a:pPr>
            <a:r>
              <a:t/>
            </a:r>
            <a:endParaRPr>
              <a:solidFill>
                <a:srgbClr val="0B68FF"/>
              </a:solidFill>
            </a:endParaRPr>
          </a:p>
        </p:txBody>
      </p:sp>
      <p:pic>
        <p:nvPicPr>
          <p:cNvPr id="242" name="Shape 242"/>
          <p:cNvPicPr preferRelativeResize="0"/>
          <p:nvPr/>
        </p:nvPicPr>
        <p:blipFill>
          <a:blip r:embed="rId4">
            <a:alphaModFix/>
          </a:blip>
          <a:stretch>
            <a:fillRect/>
          </a:stretch>
        </p:blipFill>
        <p:spPr>
          <a:xfrm>
            <a:off x="2527450" y="1416775"/>
            <a:ext cx="1905000" cy="771525"/>
          </a:xfrm>
          <a:prstGeom prst="rect">
            <a:avLst/>
          </a:prstGeom>
          <a:noFill/>
          <a:ln>
            <a:noFill/>
          </a:ln>
        </p:spPr>
      </p:pic>
      <p:pic>
        <p:nvPicPr>
          <p:cNvPr id="243" name="Shape 243"/>
          <p:cNvPicPr preferRelativeResize="0"/>
          <p:nvPr/>
        </p:nvPicPr>
        <p:blipFill>
          <a:blip r:embed="rId5">
            <a:alphaModFix/>
          </a:blip>
          <a:stretch>
            <a:fillRect/>
          </a:stretch>
        </p:blipFill>
        <p:spPr>
          <a:xfrm>
            <a:off x="3382500" y="2452063"/>
            <a:ext cx="1314450" cy="1028700"/>
          </a:xfrm>
          <a:prstGeom prst="rect">
            <a:avLst/>
          </a:prstGeom>
          <a:noFill/>
          <a:ln>
            <a:noFill/>
          </a:ln>
        </p:spPr>
      </p:pic>
      <p:pic>
        <p:nvPicPr>
          <p:cNvPr id="244" name="Shape 244"/>
          <p:cNvPicPr preferRelativeResize="0"/>
          <p:nvPr/>
        </p:nvPicPr>
        <p:blipFill>
          <a:blip r:embed="rId6">
            <a:alphaModFix/>
          </a:blip>
          <a:stretch>
            <a:fillRect/>
          </a:stretch>
        </p:blipFill>
        <p:spPr>
          <a:xfrm>
            <a:off x="2979963" y="3975655"/>
            <a:ext cx="2119513" cy="513500"/>
          </a:xfrm>
          <a:prstGeom prst="rect">
            <a:avLst/>
          </a:prstGeom>
          <a:noFill/>
          <a:ln>
            <a:noFill/>
          </a:ln>
        </p:spPr>
      </p:pic>
      <p:sp>
        <p:nvSpPr>
          <p:cNvPr id="245" name="Shape 245"/>
          <p:cNvSpPr txBox="1"/>
          <p:nvPr/>
        </p:nvSpPr>
        <p:spPr>
          <a:xfrm>
            <a:off x="1656775" y="1374725"/>
            <a:ext cx="718200" cy="8556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3000"/>
              <a:t>7.</a:t>
            </a:r>
          </a:p>
        </p:txBody>
      </p:sp>
      <p:sp>
        <p:nvSpPr>
          <p:cNvPr id="246" name="Shape 246"/>
          <p:cNvSpPr txBox="1"/>
          <p:nvPr/>
        </p:nvSpPr>
        <p:spPr>
          <a:xfrm>
            <a:off x="1656775" y="2538625"/>
            <a:ext cx="718200" cy="8556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3000"/>
              <a:t>8.</a:t>
            </a:r>
          </a:p>
        </p:txBody>
      </p:sp>
      <p:sp>
        <p:nvSpPr>
          <p:cNvPr id="247" name="Shape 247"/>
          <p:cNvSpPr txBox="1"/>
          <p:nvPr/>
        </p:nvSpPr>
        <p:spPr>
          <a:xfrm>
            <a:off x="1656775" y="3480763"/>
            <a:ext cx="718200" cy="8556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3000"/>
              <a:t>9</a:t>
            </a:r>
            <a:r>
              <a:rPr lang="en" sz="3000"/>
              <a:t>.</a:t>
            </a:r>
          </a:p>
        </p:txBody>
      </p:sp>
      <p:pic>
        <p:nvPicPr>
          <p:cNvPr id="248" name="Shape 248"/>
          <p:cNvPicPr preferRelativeResize="0"/>
          <p:nvPr/>
        </p:nvPicPr>
        <p:blipFill>
          <a:blip r:embed="rId7">
            <a:alphaModFix/>
          </a:blip>
          <a:stretch>
            <a:fillRect/>
          </a:stretch>
        </p:blipFill>
        <p:spPr>
          <a:xfrm>
            <a:off x="5299376" y="1349138"/>
            <a:ext cx="3559588" cy="262422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pic>
        <p:nvPicPr>
          <p:cNvPr id="253" name="Shape 253"/>
          <p:cNvPicPr preferRelativeResize="0"/>
          <p:nvPr/>
        </p:nvPicPr>
        <p:blipFill/>
        <p:spPr>
          <a:xfrm>
            <a:off x="7514491" y="45563"/>
            <a:ext cx="718200" cy="718200"/>
          </a:xfrm>
          <a:prstGeom prst="rect">
            <a:avLst/>
          </a:prstGeom>
          <a:solidFill>
            <a:srgbClr val="FFFFFF"/>
          </a:solidFill>
          <a:ln>
            <a:noFill/>
          </a:ln>
        </p:spPr>
      </p:pic>
      <p:pic>
        <p:nvPicPr>
          <p:cNvPr descr="AClogotype (1).png" id="254" name="Shape 254"/>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255" name="Shape 255"/>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 2017</a:t>
            </a:r>
          </a:p>
          <a:p>
            <a:pPr indent="0" lvl="0" marL="0" marR="0" rtl="0" algn="r">
              <a:spcBef>
                <a:spcPts val="0"/>
              </a:spcBef>
              <a:buNone/>
            </a:pPr>
            <a:r>
              <a:t/>
            </a:r>
            <a:endParaRPr b="1" sz="1000">
              <a:solidFill>
                <a:srgbClr val="0B68FF"/>
              </a:solidFill>
            </a:endParaRPr>
          </a:p>
        </p:txBody>
      </p:sp>
      <p:sp>
        <p:nvSpPr>
          <p:cNvPr id="256" name="Shape 256"/>
          <p:cNvSpPr txBox="1"/>
          <p:nvPr/>
        </p:nvSpPr>
        <p:spPr>
          <a:xfrm>
            <a:off x="51700" y="101900"/>
            <a:ext cx="7128000" cy="876000"/>
          </a:xfrm>
          <a:prstGeom prst="rect">
            <a:avLst/>
          </a:prstGeom>
          <a:noFill/>
          <a:ln>
            <a:noFill/>
          </a:ln>
        </p:spPr>
        <p:txBody>
          <a:bodyPr anchorCtr="0" anchor="t" bIns="91425" lIns="91425" rIns="91425" wrap="square" tIns="91425">
            <a:noAutofit/>
          </a:bodyPr>
          <a:lstStyle/>
          <a:p>
            <a:pPr indent="0" lvl="0" marL="0">
              <a:spcBef>
                <a:spcPts val="0"/>
              </a:spcBef>
              <a:buNone/>
            </a:pPr>
            <a:r>
              <a:rPr lang="en" sz="3000">
                <a:solidFill>
                  <a:srgbClr val="0B68FF"/>
                </a:solidFill>
              </a:rPr>
              <a:t>Computing the Ideal time the</a:t>
            </a:r>
          </a:p>
          <a:p>
            <a:pPr indent="0" lvl="0" marL="0" rtl="0">
              <a:spcBef>
                <a:spcPts val="0"/>
              </a:spcBef>
              <a:buNone/>
            </a:pPr>
            <a:r>
              <a:rPr lang="en" sz="3000">
                <a:solidFill>
                  <a:srgbClr val="0B68FF"/>
                </a:solidFill>
              </a:rPr>
              <a:t>Plate is closed</a:t>
            </a:r>
          </a:p>
        </p:txBody>
      </p:sp>
      <p:sp>
        <p:nvSpPr>
          <p:cNvPr id="257" name="Shape 257"/>
          <p:cNvSpPr txBox="1"/>
          <p:nvPr/>
        </p:nvSpPr>
        <p:spPr>
          <a:xfrm>
            <a:off x="1412750" y="1645925"/>
            <a:ext cx="7340700" cy="856500"/>
          </a:xfrm>
          <a:prstGeom prst="rect">
            <a:avLst/>
          </a:prstGeom>
          <a:noFill/>
          <a:ln>
            <a:noFill/>
          </a:ln>
        </p:spPr>
        <p:txBody>
          <a:bodyPr anchorCtr="0" anchor="t" bIns="91425" lIns="91425" rIns="91425" wrap="square" tIns="91425">
            <a:noAutofit/>
          </a:bodyPr>
          <a:lstStyle/>
          <a:p>
            <a:pPr indent="0" lvl="0" marL="0">
              <a:spcBef>
                <a:spcPts val="0"/>
              </a:spcBef>
              <a:buNone/>
            </a:pPr>
            <a:r>
              <a:t/>
            </a:r>
            <a:endParaRPr/>
          </a:p>
        </p:txBody>
      </p:sp>
      <p:sp>
        <p:nvSpPr>
          <p:cNvPr id="258" name="Shape 258"/>
          <p:cNvSpPr txBox="1"/>
          <p:nvPr/>
        </p:nvSpPr>
        <p:spPr>
          <a:xfrm>
            <a:off x="480050" y="1479800"/>
            <a:ext cx="7420500" cy="2592300"/>
          </a:xfrm>
          <a:prstGeom prst="rect">
            <a:avLst/>
          </a:prstGeom>
          <a:noFill/>
          <a:ln>
            <a:noFill/>
          </a:ln>
        </p:spPr>
        <p:txBody>
          <a:bodyPr anchorCtr="0" anchor="t" bIns="91425" lIns="91425" rIns="91425" wrap="square" tIns="91425">
            <a:noAutofit/>
          </a:bodyPr>
          <a:lstStyle/>
          <a:p>
            <a:pPr indent="-381000" lvl="0" marL="457200">
              <a:spcBef>
                <a:spcPts val="0"/>
              </a:spcBef>
              <a:buSzPts val="2400"/>
              <a:buAutoNum type="arabicPeriod"/>
            </a:pPr>
            <a:r>
              <a:rPr lang="en" sz="2400"/>
              <a:t>F=ma</a:t>
            </a:r>
          </a:p>
          <a:p>
            <a:pPr indent="0" lvl="0" marL="0">
              <a:spcBef>
                <a:spcPts val="0"/>
              </a:spcBef>
              <a:buNone/>
            </a:pPr>
            <a:r>
              <a:t/>
            </a:r>
            <a:endParaRPr sz="2400"/>
          </a:p>
          <a:p>
            <a:pPr indent="0" lvl="0" marL="0">
              <a:spcBef>
                <a:spcPts val="0"/>
              </a:spcBef>
              <a:buNone/>
            </a:pPr>
            <a:r>
              <a:rPr lang="en" sz="2400"/>
              <a:t>2. </a:t>
            </a:r>
            <a:r>
              <a:rPr lang="en" sz="2400"/>
              <a:t>pgh*A</a:t>
            </a:r>
            <a:r>
              <a:rPr baseline="-25000" lang="en" sz="2400"/>
              <a:t>drive pipe </a:t>
            </a:r>
            <a:r>
              <a:rPr lang="en" sz="2400"/>
              <a:t>=m</a:t>
            </a:r>
            <a:r>
              <a:rPr baseline="-25000" lang="en" sz="2400"/>
              <a:t>water</a:t>
            </a:r>
            <a:r>
              <a:rPr lang="en" sz="2400"/>
              <a:t>*a</a:t>
            </a:r>
            <a:r>
              <a:rPr baseline="-25000" lang="en" sz="2400"/>
              <a:t>drive pipe</a:t>
            </a:r>
          </a:p>
          <a:p>
            <a:pPr indent="0" lvl="0" marL="0">
              <a:spcBef>
                <a:spcPts val="0"/>
              </a:spcBef>
              <a:buNone/>
            </a:pPr>
            <a:r>
              <a:t/>
            </a:r>
            <a:endParaRPr sz="2400"/>
          </a:p>
          <a:p>
            <a:pPr indent="0" lvl="0" marL="0">
              <a:spcBef>
                <a:spcPts val="0"/>
              </a:spcBef>
              <a:buNone/>
            </a:pPr>
            <a:r>
              <a:rPr lang="en" sz="2400"/>
              <a:t>3. a=</a:t>
            </a:r>
            <a:r>
              <a:rPr lang="en" sz="2400">
                <a:solidFill>
                  <a:schemeClr val="dk1"/>
                </a:solidFill>
              </a:rPr>
              <a:t>Δv/Δt </a:t>
            </a:r>
          </a:p>
          <a:p>
            <a:pPr indent="0" lvl="0" marL="0">
              <a:spcBef>
                <a:spcPts val="0"/>
              </a:spcBef>
              <a:buNone/>
            </a:pPr>
            <a:r>
              <a:t/>
            </a:r>
            <a:endParaRPr sz="3600">
              <a:solidFill>
                <a:schemeClr val="dk1"/>
              </a:solidFill>
            </a:endParaRPr>
          </a:p>
          <a:p>
            <a:pPr indent="0" lvl="0" marL="0">
              <a:spcBef>
                <a:spcPts val="0"/>
              </a:spcBef>
              <a:buNone/>
            </a:pPr>
            <a:r>
              <a:t/>
            </a:r>
            <a:endParaRPr>
              <a:solidFill>
                <a:schemeClr val="dk1"/>
              </a:solidFill>
            </a:endParaRPr>
          </a:p>
          <a:p>
            <a:pPr indent="0" lvl="0" marL="0">
              <a:spcBef>
                <a:spcPts val="0"/>
              </a:spcBef>
              <a:buNone/>
            </a:pPr>
            <a:r>
              <a:t/>
            </a:r>
            <a:endParaRPr>
              <a:solidFill>
                <a:schemeClr val="dk1"/>
              </a:solidFill>
            </a:endParaRPr>
          </a:p>
          <a:p>
            <a:pPr indent="0" lvl="0" marL="0">
              <a:spcBef>
                <a:spcPts val="0"/>
              </a:spcBef>
              <a:buNone/>
            </a:pPr>
            <a:r>
              <a:t/>
            </a:r>
            <a:endParaRPr/>
          </a:p>
          <a:p>
            <a:pPr indent="0" lvl="0" marL="0">
              <a:spcBef>
                <a:spcPts val="0"/>
              </a:spcBef>
              <a:buNone/>
            </a:pPr>
            <a:r>
              <a:t/>
            </a:r>
            <a:endParaRPr/>
          </a:p>
        </p:txBody>
      </p:sp>
      <p:pic>
        <p:nvPicPr>
          <p:cNvPr id="259" name="Shape 259"/>
          <p:cNvPicPr preferRelativeResize="0"/>
          <p:nvPr/>
        </p:nvPicPr>
        <p:blipFill rotWithShape="1">
          <a:blip r:embed="rId4">
            <a:alphaModFix/>
          </a:blip>
          <a:srcRect b="0" l="53321" r="0" t="0"/>
          <a:stretch/>
        </p:blipFill>
        <p:spPr>
          <a:xfrm>
            <a:off x="5018425" y="623275"/>
            <a:ext cx="2573401" cy="42017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pic>
        <p:nvPicPr>
          <p:cNvPr id="264" name="Shape 264"/>
          <p:cNvPicPr preferRelativeResize="0"/>
          <p:nvPr/>
        </p:nvPicPr>
        <p:blipFill/>
        <p:spPr>
          <a:xfrm>
            <a:off x="7514491" y="45563"/>
            <a:ext cx="718200" cy="718200"/>
          </a:xfrm>
          <a:prstGeom prst="rect">
            <a:avLst/>
          </a:prstGeom>
          <a:solidFill>
            <a:srgbClr val="FFFFFF"/>
          </a:solidFill>
          <a:ln>
            <a:noFill/>
          </a:ln>
        </p:spPr>
      </p:pic>
      <p:pic>
        <p:nvPicPr>
          <p:cNvPr descr="AClogotype (1).png" id="265" name="Shape 265"/>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266" name="Shape 266"/>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 2017</a:t>
            </a:r>
          </a:p>
          <a:p>
            <a:pPr indent="0" lvl="0" marL="0" marR="0" rtl="0" algn="r">
              <a:spcBef>
                <a:spcPts val="0"/>
              </a:spcBef>
              <a:buNone/>
            </a:pPr>
            <a:r>
              <a:t/>
            </a:r>
            <a:endParaRPr b="1" sz="1000">
              <a:solidFill>
                <a:srgbClr val="0B68FF"/>
              </a:solidFill>
            </a:endParaRPr>
          </a:p>
        </p:txBody>
      </p:sp>
      <p:sp>
        <p:nvSpPr>
          <p:cNvPr id="267" name="Shape 267"/>
          <p:cNvSpPr txBox="1"/>
          <p:nvPr/>
        </p:nvSpPr>
        <p:spPr>
          <a:xfrm>
            <a:off x="351200" y="1087350"/>
            <a:ext cx="3805200" cy="29688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4000">
                <a:solidFill>
                  <a:srgbClr val="0B68FF"/>
                </a:solidFill>
              </a:rPr>
              <a:t>Results of Suction Force Analysis in Jupyter</a:t>
            </a:r>
          </a:p>
        </p:txBody>
      </p:sp>
      <p:sp>
        <p:nvSpPr>
          <p:cNvPr id="268" name="Shape 268"/>
          <p:cNvSpPr txBox="1"/>
          <p:nvPr/>
        </p:nvSpPr>
        <p:spPr>
          <a:xfrm>
            <a:off x="4427500" y="1176850"/>
            <a:ext cx="4403100" cy="29688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2400">
                <a:solidFill>
                  <a:srgbClr val="0B68FF"/>
                </a:solidFill>
              </a:rPr>
              <a:t>Maximum suction force possible = 3.551 Newtons</a:t>
            </a:r>
          </a:p>
          <a:p>
            <a:pPr indent="0" lvl="0" marL="0" rtl="0">
              <a:spcBef>
                <a:spcPts val="0"/>
              </a:spcBef>
              <a:buNone/>
            </a:pPr>
            <a:r>
              <a:t/>
            </a:r>
            <a:endParaRPr sz="2400">
              <a:solidFill>
                <a:srgbClr val="0B68FF"/>
              </a:solidFill>
            </a:endParaRPr>
          </a:p>
          <a:p>
            <a:pPr indent="0" lvl="0" marL="0" rtl="0">
              <a:spcBef>
                <a:spcPts val="0"/>
              </a:spcBef>
              <a:buNone/>
            </a:pPr>
            <a:r>
              <a:rPr lang="en" sz="2400">
                <a:solidFill>
                  <a:srgbClr val="0B68FF"/>
                </a:solidFill>
              </a:rPr>
              <a:t>Ideal amount of time for plate to be closed =0.1074 seconds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2" name="Shape 272"/>
        <p:cNvGrpSpPr/>
        <p:nvPr/>
      </p:nvGrpSpPr>
      <p:grpSpPr>
        <a:xfrm>
          <a:off x="0" y="0"/>
          <a:ext cx="0" cy="0"/>
          <a:chOff x="0" y="0"/>
          <a:chExt cx="0" cy="0"/>
        </a:xfrm>
      </p:grpSpPr>
      <p:pic>
        <p:nvPicPr>
          <p:cNvPr id="273" name="Shape 273"/>
          <p:cNvPicPr preferRelativeResize="0"/>
          <p:nvPr/>
        </p:nvPicPr>
        <p:blipFill>
          <a:blip r:embed="rId3">
            <a:alphaModFix/>
          </a:blip>
          <a:stretch>
            <a:fillRect/>
          </a:stretch>
        </p:blipFill>
        <p:spPr>
          <a:xfrm>
            <a:off x="2631688" y="1940488"/>
            <a:ext cx="4131075" cy="719175"/>
          </a:xfrm>
          <a:prstGeom prst="rect">
            <a:avLst/>
          </a:prstGeom>
          <a:noFill/>
          <a:ln>
            <a:noFill/>
          </a:ln>
        </p:spPr>
      </p:pic>
      <p:sp>
        <p:nvSpPr>
          <p:cNvPr id="274" name="Shape 274"/>
          <p:cNvSpPr txBox="1"/>
          <p:nvPr/>
        </p:nvSpPr>
        <p:spPr>
          <a:xfrm>
            <a:off x="514625" y="282375"/>
            <a:ext cx="8365200" cy="8760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4000">
                <a:solidFill>
                  <a:srgbClr val="0B68FF"/>
                </a:solidFill>
              </a:rPr>
              <a:t>Force of Water Below Plate When Closed</a:t>
            </a:r>
          </a:p>
        </p:txBody>
      </p:sp>
      <p:pic>
        <p:nvPicPr>
          <p:cNvPr id="275" name="Shape 275"/>
          <p:cNvPicPr preferRelativeResize="0"/>
          <p:nvPr/>
        </p:nvPicPr>
        <p:blipFill>
          <a:blip r:embed="rId4">
            <a:alphaModFix/>
          </a:blip>
          <a:stretch>
            <a:fillRect/>
          </a:stretch>
        </p:blipFill>
        <p:spPr>
          <a:xfrm>
            <a:off x="342425" y="2070800"/>
            <a:ext cx="2076450" cy="2200275"/>
          </a:xfrm>
          <a:prstGeom prst="rect">
            <a:avLst/>
          </a:prstGeom>
          <a:noFill/>
          <a:ln>
            <a:noFill/>
          </a:ln>
        </p:spPr>
      </p:pic>
      <p:pic>
        <p:nvPicPr>
          <p:cNvPr id="276" name="Shape 276"/>
          <p:cNvPicPr preferRelativeResize="0"/>
          <p:nvPr/>
        </p:nvPicPr>
        <p:blipFill>
          <a:blip r:embed="rId5">
            <a:alphaModFix/>
          </a:blip>
          <a:stretch>
            <a:fillRect/>
          </a:stretch>
        </p:blipFill>
        <p:spPr>
          <a:xfrm>
            <a:off x="2571275" y="2812082"/>
            <a:ext cx="3782450" cy="1122900"/>
          </a:xfrm>
          <a:prstGeom prst="rect">
            <a:avLst/>
          </a:prstGeom>
          <a:noFill/>
          <a:ln>
            <a:noFill/>
          </a:ln>
        </p:spPr>
      </p:pic>
      <p:pic>
        <p:nvPicPr>
          <p:cNvPr id="277" name="Shape 277"/>
          <p:cNvPicPr preferRelativeResize="0"/>
          <p:nvPr/>
        </p:nvPicPr>
        <p:blipFill>
          <a:blip r:embed="rId6">
            <a:alphaModFix/>
          </a:blip>
          <a:stretch>
            <a:fillRect/>
          </a:stretch>
        </p:blipFill>
        <p:spPr>
          <a:xfrm>
            <a:off x="2571275" y="3688382"/>
            <a:ext cx="3748891" cy="7191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1" name="Shape 281"/>
        <p:cNvGrpSpPr/>
        <p:nvPr/>
      </p:nvGrpSpPr>
      <p:grpSpPr>
        <a:xfrm>
          <a:off x="0" y="0"/>
          <a:ext cx="0" cy="0"/>
          <a:chOff x="0" y="0"/>
          <a:chExt cx="0" cy="0"/>
        </a:xfrm>
      </p:grpSpPr>
      <p:sp>
        <p:nvSpPr>
          <p:cNvPr id="282" name="Shape 282"/>
          <p:cNvSpPr txBox="1"/>
          <p:nvPr/>
        </p:nvSpPr>
        <p:spPr>
          <a:xfrm>
            <a:off x="208700" y="232325"/>
            <a:ext cx="8365200" cy="8760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4000">
                <a:solidFill>
                  <a:srgbClr val="0B68FF"/>
                </a:solidFill>
              </a:rPr>
              <a:t>Summary of Forces : When Plate is Closed and V = 0.25Vmax</a:t>
            </a:r>
          </a:p>
        </p:txBody>
      </p:sp>
      <p:pic>
        <p:nvPicPr>
          <p:cNvPr id="283" name="Shape 283"/>
          <p:cNvPicPr preferRelativeResize="0"/>
          <p:nvPr/>
        </p:nvPicPr>
        <p:blipFill>
          <a:blip r:embed="rId3">
            <a:alphaModFix/>
          </a:blip>
          <a:stretch>
            <a:fillRect/>
          </a:stretch>
        </p:blipFill>
        <p:spPr>
          <a:xfrm>
            <a:off x="3340663" y="3320930"/>
            <a:ext cx="2101269" cy="1617000"/>
          </a:xfrm>
          <a:prstGeom prst="rect">
            <a:avLst/>
          </a:prstGeom>
          <a:noFill/>
          <a:ln>
            <a:noFill/>
          </a:ln>
        </p:spPr>
      </p:pic>
      <p:pic>
        <p:nvPicPr>
          <p:cNvPr id="284" name="Shape 284"/>
          <p:cNvPicPr preferRelativeResize="0"/>
          <p:nvPr/>
        </p:nvPicPr>
        <p:blipFill>
          <a:blip r:embed="rId4">
            <a:alphaModFix/>
          </a:blip>
          <a:stretch>
            <a:fillRect/>
          </a:stretch>
        </p:blipFill>
        <p:spPr>
          <a:xfrm>
            <a:off x="833150" y="1820450"/>
            <a:ext cx="6640050" cy="13861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Shape 289"/>
          <p:cNvSpPr txBox="1"/>
          <p:nvPr/>
        </p:nvSpPr>
        <p:spPr>
          <a:xfrm>
            <a:off x="208700" y="232325"/>
            <a:ext cx="8365200" cy="8760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4000">
                <a:solidFill>
                  <a:srgbClr val="0B68FF"/>
                </a:solidFill>
              </a:rPr>
              <a:t>Summary of Forces : When Plate is Open and V = 0.5Vmax</a:t>
            </a:r>
          </a:p>
        </p:txBody>
      </p:sp>
      <p:pic>
        <p:nvPicPr>
          <p:cNvPr id="290" name="Shape 290"/>
          <p:cNvPicPr preferRelativeResize="0"/>
          <p:nvPr/>
        </p:nvPicPr>
        <p:blipFill>
          <a:blip r:embed="rId3">
            <a:alphaModFix/>
          </a:blip>
          <a:stretch>
            <a:fillRect/>
          </a:stretch>
        </p:blipFill>
        <p:spPr>
          <a:xfrm>
            <a:off x="3491300" y="3502975"/>
            <a:ext cx="2161408" cy="1564325"/>
          </a:xfrm>
          <a:prstGeom prst="rect">
            <a:avLst/>
          </a:prstGeom>
          <a:noFill/>
          <a:ln>
            <a:noFill/>
          </a:ln>
        </p:spPr>
      </p:pic>
      <p:pic>
        <p:nvPicPr>
          <p:cNvPr id="291" name="Shape 291"/>
          <p:cNvPicPr preferRelativeResize="0"/>
          <p:nvPr/>
        </p:nvPicPr>
        <p:blipFill>
          <a:blip r:embed="rId4">
            <a:alphaModFix/>
          </a:blip>
          <a:stretch>
            <a:fillRect/>
          </a:stretch>
        </p:blipFill>
        <p:spPr>
          <a:xfrm>
            <a:off x="487450" y="1640525"/>
            <a:ext cx="8029619" cy="18624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5" name="Shape 295"/>
        <p:cNvGrpSpPr/>
        <p:nvPr/>
      </p:nvGrpSpPr>
      <p:grpSpPr>
        <a:xfrm>
          <a:off x="0" y="0"/>
          <a:ext cx="0" cy="0"/>
          <a:chOff x="0" y="0"/>
          <a:chExt cx="0" cy="0"/>
        </a:xfrm>
      </p:grpSpPr>
      <p:sp>
        <p:nvSpPr>
          <p:cNvPr id="296" name="Shape 296"/>
          <p:cNvSpPr txBox="1"/>
          <p:nvPr/>
        </p:nvSpPr>
        <p:spPr>
          <a:xfrm>
            <a:off x="76200" y="2395875"/>
            <a:ext cx="8991600" cy="8760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4000">
                <a:solidFill>
                  <a:srgbClr val="0B68FF"/>
                </a:solidFill>
              </a:rPr>
              <a:t>What’s the deal with these values???</a:t>
            </a:r>
          </a:p>
        </p:txBody>
      </p:sp>
      <p:sp>
        <p:nvSpPr>
          <p:cNvPr id="297" name="Shape 297"/>
          <p:cNvSpPr txBox="1"/>
          <p:nvPr/>
        </p:nvSpPr>
        <p:spPr>
          <a:xfrm>
            <a:off x="361100" y="384725"/>
            <a:ext cx="8365200" cy="8760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4000">
                <a:solidFill>
                  <a:srgbClr val="0B68FF"/>
                </a:solidFill>
              </a:rPr>
              <a:t>Computing the Spring Forces</a:t>
            </a:r>
          </a:p>
        </p:txBody>
      </p:sp>
      <p:pic>
        <p:nvPicPr>
          <p:cNvPr id="298" name="Shape 298"/>
          <p:cNvPicPr preferRelativeResize="0"/>
          <p:nvPr/>
        </p:nvPicPr>
        <p:blipFill>
          <a:blip r:embed="rId3">
            <a:alphaModFix/>
          </a:blip>
          <a:stretch>
            <a:fillRect/>
          </a:stretch>
        </p:blipFill>
        <p:spPr>
          <a:xfrm>
            <a:off x="3493300" y="3079649"/>
            <a:ext cx="1683401" cy="1649750"/>
          </a:xfrm>
          <a:prstGeom prst="rect">
            <a:avLst/>
          </a:prstGeom>
          <a:noFill/>
          <a:ln>
            <a:noFill/>
          </a:ln>
        </p:spPr>
      </p:pic>
      <p:pic>
        <p:nvPicPr>
          <p:cNvPr id="299" name="Shape 299"/>
          <p:cNvPicPr preferRelativeResize="0"/>
          <p:nvPr/>
        </p:nvPicPr>
        <p:blipFill>
          <a:blip r:embed="rId4">
            <a:alphaModFix/>
          </a:blip>
          <a:stretch>
            <a:fillRect/>
          </a:stretch>
        </p:blipFill>
        <p:spPr>
          <a:xfrm>
            <a:off x="76200" y="1260725"/>
            <a:ext cx="8198224" cy="1351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96"/>
                                        </p:tgtEl>
                                        <p:attrNameLst>
                                          <p:attrName>style.visibility</p:attrName>
                                        </p:attrNameLst>
                                      </p:cBhvr>
                                      <p:to>
                                        <p:strVal val="visible"/>
                                      </p:to>
                                    </p:set>
                                    <p:anim calcmode="lin" valueType="num">
                                      <p:cBhvr additive="base">
                                        <p:cTn dur="1000"/>
                                        <p:tgtEl>
                                          <p:spTgt spid="29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98"/>
                                        </p:tgtEl>
                                        <p:attrNameLst>
                                          <p:attrName>style.visibility</p:attrName>
                                        </p:attrNameLst>
                                      </p:cBhvr>
                                      <p:to>
                                        <p:strVal val="visible"/>
                                      </p:to>
                                    </p:set>
                                    <p:anim calcmode="lin" valueType="num">
                                      <p:cBhvr additive="base">
                                        <p:cTn dur="1000"/>
                                        <p:tgtEl>
                                          <p:spTgt spid="298"/>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Shape 304"/>
          <p:cNvSpPr txBox="1"/>
          <p:nvPr/>
        </p:nvSpPr>
        <p:spPr>
          <a:xfrm>
            <a:off x="208700" y="232325"/>
            <a:ext cx="4660200" cy="4035000"/>
          </a:xfrm>
          <a:prstGeom prst="rect">
            <a:avLst/>
          </a:prstGeom>
          <a:noFill/>
          <a:ln>
            <a:noFill/>
          </a:ln>
        </p:spPr>
        <p:txBody>
          <a:bodyPr anchorCtr="0" anchor="t" bIns="91425" lIns="91425" rIns="91425" wrap="square" tIns="91425">
            <a:noAutofit/>
          </a:bodyPr>
          <a:lstStyle/>
          <a:p>
            <a:pPr indent="0" lvl="0" marL="0" algn="ctr">
              <a:spcBef>
                <a:spcPts val="0"/>
              </a:spcBef>
              <a:buNone/>
            </a:pPr>
            <a:r>
              <a:rPr lang="en" sz="4000">
                <a:solidFill>
                  <a:srgbClr val="0B68FF"/>
                </a:solidFill>
              </a:rPr>
              <a:t>No hydrostatic pressure on top when plate is open!</a:t>
            </a:r>
          </a:p>
          <a:p>
            <a:pPr indent="0" lvl="0" marL="0" algn="ctr">
              <a:spcBef>
                <a:spcPts val="0"/>
              </a:spcBef>
              <a:buNone/>
            </a:pPr>
            <a:r>
              <a:t/>
            </a:r>
            <a:endParaRPr sz="4000">
              <a:solidFill>
                <a:srgbClr val="0B68FF"/>
              </a:solidFill>
            </a:endParaRPr>
          </a:p>
          <a:p>
            <a:pPr indent="0" lvl="0" marL="0" rtl="0" algn="ctr">
              <a:spcBef>
                <a:spcPts val="0"/>
              </a:spcBef>
              <a:buNone/>
            </a:pPr>
            <a:r>
              <a:rPr lang="en" sz="3000">
                <a:solidFill>
                  <a:srgbClr val="0B68FF"/>
                </a:solidFill>
              </a:rPr>
              <a:t>All of the fluid potential energy is being use to accelerate the water and/or to overcome head losses</a:t>
            </a:r>
          </a:p>
        </p:txBody>
      </p:sp>
      <p:pic>
        <p:nvPicPr>
          <p:cNvPr id="305" name="Shape 305"/>
          <p:cNvPicPr preferRelativeResize="0"/>
          <p:nvPr/>
        </p:nvPicPr>
        <p:blipFill>
          <a:blip r:embed="rId3">
            <a:alphaModFix/>
          </a:blip>
          <a:stretch>
            <a:fillRect/>
          </a:stretch>
        </p:blipFill>
        <p:spPr>
          <a:xfrm>
            <a:off x="4682900" y="1034725"/>
            <a:ext cx="4308701" cy="30740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9" name="Shape 309"/>
        <p:cNvGrpSpPr/>
        <p:nvPr/>
      </p:nvGrpSpPr>
      <p:grpSpPr>
        <a:xfrm>
          <a:off x="0" y="0"/>
          <a:ext cx="0" cy="0"/>
          <a:chOff x="0" y="0"/>
          <a:chExt cx="0" cy="0"/>
        </a:xfrm>
      </p:grpSpPr>
      <p:sp>
        <p:nvSpPr>
          <p:cNvPr id="310" name="Shape 310"/>
          <p:cNvSpPr txBox="1"/>
          <p:nvPr>
            <p:ph type="ctrTitle"/>
          </p:nvPr>
        </p:nvSpPr>
        <p:spPr>
          <a:xfrm>
            <a:off x="685800" y="1597819"/>
            <a:ext cx="7772400" cy="1102500"/>
          </a:xfrm>
          <a:prstGeom prst="rect">
            <a:avLst/>
          </a:prstGeom>
        </p:spPr>
        <p:txBody>
          <a:bodyPr anchorCtr="0" anchor="ctr" bIns="91425" lIns="91425" rIns="91425" wrap="square" tIns="91425">
            <a:noAutofit/>
          </a:bodyPr>
          <a:lstStyle/>
          <a:p>
            <a:pPr indent="-381000" lvl="0" marL="457200" rtl="0" algn="l">
              <a:spcBef>
                <a:spcPts val="0"/>
              </a:spcBef>
              <a:spcAft>
                <a:spcPts val="0"/>
              </a:spcAft>
              <a:buClr>
                <a:srgbClr val="0B68FF"/>
              </a:buClr>
              <a:buSzPts val="2400"/>
              <a:buChar char="-"/>
            </a:pPr>
            <a:r>
              <a:rPr lang="en" sz="2400">
                <a:solidFill>
                  <a:srgbClr val="0B68FF"/>
                </a:solidFill>
              </a:rPr>
              <a:t>Recalculate forces acting on the open plate</a:t>
            </a:r>
          </a:p>
          <a:p>
            <a:pPr indent="-381000" lvl="0" marL="457200" rtl="0" algn="l">
              <a:spcBef>
                <a:spcPts val="0"/>
              </a:spcBef>
              <a:buClr>
                <a:srgbClr val="0B68FF"/>
              </a:buClr>
              <a:buSzPts val="2400"/>
              <a:buChar char="-"/>
            </a:pPr>
            <a:r>
              <a:rPr lang="en" sz="2400">
                <a:solidFill>
                  <a:srgbClr val="0B68FF"/>
                </a:solidFill>
              </a:rPr>
              <a:t>Find the optimum spring for the system</a:t>
            </a:r>
          </a:p>
          <a:p>
            <a:pPr indent="0" lvl="0" marL="0" rtl="0">
              <a:spcBef>
                <a:spcPts val="0"/>
              </a:spcBef>
              <a:buNone/>
            </a:pPr>
            <a:r>
              <a:t/>
            </a:r>
            <a:endParaRPr sz="2400">
              <a:solidFill>
                <a:srgbClr val="0B68FF"/>
              </a:solidFill>
            </a:endParaRPr>
          </a:p>
          <a:p>
            <a:pPr indent="0" lvl="0" marL="0">
              <a:spcBef>
                <a:spcPts val="0"/>
              </a:spcBef>
              <a:buNone/>
            </a:pPr>
            <a:r>
              <a:t/>
            </a:r>
            <a:endParaRPr sz="3600"/>
          </a:p>
        </p:txBody>
      </p:sp>
      <p:sp>
        <p:nvSpPr>
          <p:cNvPr id="311" name="Shape 311"/>
          <p:cNvSpPr txBox="1"/>
          <p:nvPr/>
        </p:nvSpPr>
        <p:spPr>
          <a:xfrm>
            <a:off x="361100" y="384725"/>
            <a:ext cx="8365200" cy="8760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4000">
                <a:solidFill>
                  <a:srgbClr val="0B68FF"/>
                </a:solidFill>
              </a:rPr>
              <a:t>Future Work</a:t>
            </a:r>
          </a:p>
        </p:txBody>
      </p:sp>
      <p:pic>
        <p:nvPicPr>
          <p:cNvPr id="312" name="Shape 312"/>
          <p:cNvPicPr preferRelativeResize="0"/>
          <p:nvPr/>
        </p:nvPicPr>
        <p:blipFill>
          <a:blip r:embed="rId3">
            <a:alphaModFix/>
          </a:blip>
          <a:stretch>
            <a:fillRect/>
          </a:stretch>
        </p:blipFill>
        <p:spPr>
          <a:xfrm>
            <a:off x="2642913" y="2700319"/>
            <a:ext cx="3801566" cy="213838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pic>
        <p:nvPicPr>
          <p:cNvPr id="138" name="Shape 138"/>
          <p:cNvPicPr preferRelativeResize="0"/>
          <p:nvPr/>
        </p:nvPicPr>
        <p:blipFill/>
        <p:spPr>
          <a:xfrm>
            <a:off x="7514491" y="45563"/>
            <a:ext cx="718200" cy="718200"/>
          </a:xfrm>
          <a:prstGeom prst="rect">
            <a:avLst/>
          </a:prstGeom>
          <a:solidFill>
            <a:srgbClr val="FFFFFF"/>
          </a:solidFill>
          <a:ln>
            <a:noFill/>
          </a:ln>
        </p:spPr>
      </p:pic>
      <p:sp>
        <p:nvSpPr>
          <p:cNvPr id="139" name="Shape 139"/>
          <p:cNvSpPr txBox="1"/>
          <p:nvPr/>
        </p:nvSpPr>
        <p:spPr>
          <a:xfrm>
            <a:off x="228850" y="2960925"/>
            <a:ext cx="3706500" cy="2774400"/>
          </a:xfrm>
          <a:prstGeom prst="rect">
            <a:avLst/>
          </a:prstGeom>
          <a:noFill/>
          <a:ln>
            <a:noFill/>
          </a:ln>
        </p:spPr>
        <p:txBody>
          <a:bodyPr anchorCtr="0" anchor="b" bIns="121875" lIns="121875" rIns="121875" wrap="square" tIns="121875">
            <a:noAutofit/>
          </a:bodyPr>
          <a:lstStyle/>
          <a:p>
            <a:pPr indent="-69850" lvl="0" marL="0" marR="0" rtl="0" algn="l">
              <a:lnSpc>
                <a:spcPct val="90000"/>
              </a:lnSpc>
              <a:spcBef>
                <a:spcPts val="0"/>
              </a:spcBef>
              <a:buClr>
                <a:schemeClr val="dk1"/>
              </a:buClr>
              <a:buSzPts val="1100"/>
              <a:buFont typeface="Arial"/>
              <a:buNone/>
            </a:pPr>
            <a:r>
              <a:t/>
            </a:r>
            <a:endParaRPr sz="4000">
              <a:solidFill>
                <a:srgbClr val="0B68FF"/>
              </a:solidFill>
            </a:endParaRPr>
          </a:p>
          <a:p>
            <a:pPr indent="0" lvl="0" marL="0" marR="0" rtl="0" algn="l">
              <a:lnSpc>
                <a:spcPct val="90000"/>
              </a:lnSpc>
              <a:spcBef>
                <a:spcPts val="0"/>
              </a:spcBef>
              <a:spcAft>
                <a:spcPts val="0"/>
              </a:spcAft>
              <a:buNone/>
            </a:pPr>
            <a:r>
              <a:rPr lang="en" sz="4000">
                <a:solidFill>
                  <a:srgbClr val="0B68FF"/>
                </a:solidFill>
              </a:rPr>
              <a:t>The ram pump brings water to higher elevations </a:t>
            </a:r>
          </a:p>
          <a:p>
            <a:pPr indent="0" lvl="0" marL="0" marR="0" rtl="0" algn="l">
              <a:lnSpc>
                <a:spcPct val="90000"/>
              </a:lnSpc>
              <a:spcBef>
                <a:spcPts val="0"/>
              </a:spcBef>
              <a:spcAft>
                <a:spcPts val="0"/>
              </a:spcAft>
              <a:buNone/>
            </a:pPr>
            <a:r>
              <a:rPr lang="en" sz="4000">
                <a:solidFill>
                  <a:srgbClr val="0B68FF"/>
                </a:solidFill>
              </a:rPr>
              <a:t>aka upwards to the stock tanks and toilets in the plant. </a:t>
            </a:r>
          </a:p>
          <a:p>
            <a:pPr indent="0" lvl="0" marL="0" marR="0" rtl="0" algn="l">
              <a:lnSpc>
                <a:spcPct val="90000"/>
              </a:lnSpc>
              <a:spcBef>
                <a:spcPts val="0"/>
              </a:spcBef>
              <a:spcAft>
                <a:spcPts val="0"/>
              </a:spcAft>
              <a:buNone/>
            </a:pPr>
            <a:r>
              <a:t/>
            </a:r>
            <a:endParaRPr sz="4000">
              <a:solidFill>
                <a:srgbClr val="0B68FF"/>
              </a:solidFill>
            </a:endParaRPr>
          </a:p>
        </p:txBody>
      </p:sp>
      <p:sp>
        <p:nvSpPr>
          <p:cNvPr id="140" name="Shape 140"/>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marR="0" rtl="0" algn="r">
              <a:spcBef>
                <a:spcPts val="0"/>
              </a:spcBef>
              <a:buNone/>
            </a:pPr>
            <a:r>
              <a:rPr b="1" lang="en" sz="1000">
                <a:solidFill>
                  <a:srgbClr val="0B68FF"/>
                </a:solidFill>
              </a:rPr>
              <a:t>Ram Pump </a:t>
            </a:r>
            <a:r>
              <a:rPr b="1" i="0" lang="en" sz="1000" u="none" cap="none" strike="noStrike">
                <a:solidFill>
                  <a:srgbClr val="0B68FF"/>
                </a:solidFill>
                <a:latin typeface="Arial"/>
                <a:ea typeface="Arial"/>
                <a:cs typeface="Arial"/>
                <a:sym typeface="Arial"/>
              </a:rPr>
              <a:t>| </a:t>
            </a:r>
            <a:r>
              <a:rPr b="1" lang="en" sz="1000">
                <a:solidFill>
                  <a:srgbClr val="0B68FF"/>
                </a:solidFill>
              </a:rPr>
              <a:t>Research</a:t>
            </a:r>
            <a:r>
              <a:rPr b="1" i="0" lang="en" sz="1000" u="none" cap="none" strike="noStrike">
                <a:solidFill>
                  <a:srgbClr val="0B68FF"/>
                </a:solidFill>
                <a:latin typeface="Arial"/>
                <a:ea typeface="Arial"/>
                <a:cs typeface="Arial"/>
                <a:sym typeface="Arial"/>
              </a:rPr>
              <a:t> | </a:t>
            </a:r>
            <a:r>
              <a:rPr b="1" lang="en" sz="1000">
                <a:solidFill>
                  <a:srgbClr val="7F7F7F"/>
                </a:solidFill>
              </a:rPr>
              <a:t>Symposium </a:t>
            </a:r>
            <a:r>
              <a:rPr b="1" i="0" lang="en" sz="1000" u="none" cap="none" strike="noStrike">
                <a:solidFill>
                  <a:srgbClr val="7F7F7F"/>
                </a:solidFill>
                <a:latin typeface="Arial"/>
                <a:ea typeface="Arial"/>
                <a:cs typeface="Arial"/>
                <a:sym typeface="Arial"/>
              </a:rPr>
              <a:t>Presentation </a:t>
            </a:r>
            <a:r>
              <a:rPr b="1" lang="en" sz="1000">
                <a:solidFill>
                  <a:srgbClr val="7F7F7F"/>
                </a:solidFill>
              </a:rPr>
              <a:t>Fall 2017</a:t>
            </a:r>
          </a:p>
        </p:txBody>
      </p:sp>
      <p:pic>
        <p:nvPicPr>
          <p:cNvPr descr="AClogotype (1).png" id="141" name="Shape 141"/>
          <p:cNvPicPr preferRelativeResize="0"/>
          <p:nvPr/>
        </p:nvPicPr>
        <p:blipFill>
          <a:blip r:embed="rId3">
            <a:alphaModFix/>
          </a:blip>
          <a:stretch>
            <a:fillRect/>
          </a:stretch>
        </p:blipFill>
        <p:spPr>
          <a:xfrm>
            <a:off x="7318451" y="45563"/>
            <a:ext cx="1764899" cy="513500"/>
          </a:xfrm>
          <a:prstGeom prst="rect">
            <a:avLst/>
          </a:prstGeom>
          <a:noFill/>
          <a:ln>
            <a:noFill/>
          </a:ln>
        </p:spPr>
      </p:pic>
      <p:pic>
        <p:nvPicPr>
          <p:cNvPr id="142" name="Shape 142"/>
          <p:cNvPicPr preferRelativeResize="0"/>
          <p:nvPr/>
        </p:nvPicPr>
        <p:blipFill>
          <a:blip r:embed="rId4">
            <a:alphaModFix/>
          </a:blip>
          <a:stretch>
            <a:fillRect/>
          </a:stretch>
        </p:blipFill>
        <p:spPr>
          <a:xfrm>
            <a:off x="4493575" y="840475"/>
            <a:ext cx="4216926" cy="384625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6" name="Shape 316"/>
        <p:cNvGrpSpPr/>
        <p:nvPr/>
      </p:nvGrpSpPr>
      <p:grpSpPr>
        <a:xfrm>
          <a:off x="0" y="0"/>
          <a:ext cx="0" cy="0"/>
          <a:chOff x="0" y="0"/>
          <a:chExt cx="0" cy="0"/>
        </a:xfrm>
      </p:grpSpPr>
      <p:sp>
        <p:nvSpPr>
          <p:cNvPr id="317" name="Shape 317"/>
          <p:cNvSpPr txBox="1"/>
          <p:nvPr>
            <p:ph type="ctrTitle"/>
          </p:nvPr>
        </p:nvSpPr>
        <p:spPr>
          <a:xfrm>
            <a:off x="685800" y="1834519"/>
            <a:ext cx="7772400" cy="1102500"/>
          </a:xfrm>
          <a:prstGeom prst="rect">
            <a:avLst/>
          </a:prstGeom>
        </p:spPr>
        <p:txBody>
          <a:bodyPr anchorCtr="0" anchor="ctr" bIns="91425" lIns="91425" rIns="91425" wrap="square" tIns="91425">
            <a:noAutofit/>
          </a:bodyPr>
          <a:lstStyle/>
          <a:p>
            <a:pPr indent="0" lvl="0" marL="0" rtl="0">
              <a:spcBef>
                <a:spcPts val="0"/>
              </a:spcBef>
              <a:buNone/>
            </a:pPr>
            <a:r>
              <a:rPr lang="en" sz="4800">
                <a:solidFill>
                  <a:srgbClr val="0000FF"/>
                </a:solidFill>
              </a:rPr>
              <a:t>Appendix </a:t>
            </a:r>
          </a:p>
        </p:txBody>
      </p:sp>
      <p:pic>
        <p:nvPicPr>
          <p:cNvPr descr="AClogotype (1).png" id="318" name="Shape 318"/>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319" name="Shape 319"/>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marR="0" rtl="0" algn="r">
              <a:spcBef>
                <a:spcPts val="0"/>
              </a:spcBef>
              <a:buNone/>
            </a:pPr>
            <a:r>
              <a:rPr b="1" lang="en" sz="1000">
                <a:solidFill>
                  <a:srgbClr val="0B68FF"/>
                </a:solidFill>
              </a:rPr>
              <a:t>Ram Pump </a:t>
            </a:r>
            <a:r>
              <a:rPr b="1" i="0" lang="en" sz="1000" u="none" cap="none" strike="noStrike">
                <a:solidFill>
                  <a:srgbClr val="0B68FF"/>
                </a:solidFill>
                <a:latin typeface="Arial"/>
                <a:ea typeface="Arial"/>
                <a:cs typeface="Arial"/>
                <a:sym typeface="Arial"/>
              </a:rPr>
              <a:t>| </a:t>
            </a:r>
            <a:r>
              <a:rPr b="1" lang="en" sz="1000">
                <a:solidFill>
                  <a:srgbClr val="0B68FF"/>
                </a:solidFill>
              </a:rPr>
              <a:t>Research</a:t>
            </a:r>
            <a:r>
              <a:rPr b="1" i="0" lang="en" sz="1000" u="none" cap="none" strike="noStrike">
                <a:solidFill>
                  <a:srgbClr val="0B68FF"/>
                </a:solidFill>
                <a:latin typeface="Arial"/>
                <a:ea typeface="Arial"/>
                <a:cs typeface="Arial"/>
                <a:sym typeface="Arial"/>
              </a:rPr>
              <a:t> | </a:t>
            </a:r>
            <a:r>
              <a:rPr b="1" lang="en" sz="1000">
                <a:solidFill>
                  <a:srgbClr val="7F7F7F"/>
                </a:solidFill>
              </a:rPr>
              <a:t>Symposium </a:t>
            </a:r>
            <a:r>
              <a:rPr b="1" i="0" lang="en" sz="1000" u="none" cap="none" strike="noStrike">
                <a:solidFill>
                  <a:srgbClr val="7F7F7F"/>
                </a:solidFill>
                <a:latin typeface="Arial"/>
                <a:ea typeface="Arial"/>
                <a:cs typeface="Arial"/>
                <a:sym typeface="Arial"/>
              </a:rPr>
              <a:t>Presentation </a:t>
            </a:r>
            <a:r>
              <a:rPr b="1" lang="en" sz="1000">
                <a:solidFill>
                  <a:srgbClr val="7F7F7F"/>
                </a:solidFill>
              </a:rPr>
              <a:t>Fall 2017</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3" name="Shape 323"/>
        <p:cNvGrpSpPr/>
        <p:nvPr/>
      </p:nvGrpSpPr>
      <p:grpSpPr>
        <a:xfrm>
          <a:off x="0" y="0"/>
          <a:ext cx="0" cy="0"/>
          <a:chOff x="0" y="0"/>
          <a:chExt cx="0" cy="0"/>
        </a:xfrm>
      </p:grpSpPr>
      <p:pic>
        <p:nvPicPr>
          <p:cNvPr id="324" name="Shape 324"/>
          <p:cNvPicPr preferRelativeResize="0"/>
          <p:nvPr/>
        </p:nvPicPr>
        <p:blipFill/>
        <p:spPr>
          <a:xfrm>
            <a:off x="7514491" y="45563"/>
            <a:ext cx="718200" cy="718200"/>
          </a:xfrm>
          <a:prstGeom prst="rect">
            <a:avLst/>
          </a:prstGeom>
          <a:solidFill>
            <a:srgbClr val="FFFFFF"/>
          </a:solidFill>
          <a:ln>
            <a:noFill/>
          </a:ln>
        </p:spPr>
      </p:pic>
      <p:pic>
        <p:nvPicPr>
          <p:cNvPr descr="AClogotype (1).png" id="325" name="Shape 325"/>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326" name="Shape 326"/>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a:t>
            </a:r>
            <a:r>
              <a:rPr b="1" lang="en" sz="1000">
                <a:solidFill>
                  <a:srgbClr val="7F7F7F"/>
                </a:solidFill>
              </a:rPr>
              <a:t> 2017</a:t>
            </a:r>
          </a:p>
          <a:p>
            <a:pPr indent="0" lvl="0" marL="0" marR="0" rtl="0" algn="r">
              <a:spcBef>
                <a:spcPts val="0"/>
              </a:spcBef>
              <a:buNone/>
            </a:pPr>
            <a:r>
              <a:t/>
            </a:r>
            <a:endParaRPr b="1" sz="1000">
              <a:solidFill>
                <a:srgbClr val="0B68FF"/>
              </a:solidFill>
            </a:endParaRPr>
          </a:p>
        </p:txBody>
      </p:sp>
      <p:sp>
        <p:nvSpPr>
          <p:cNvPr id="327" name="Shape 327"/>
          <p:cNvSpPr txBox="1"/>
          <p:nvPr/>
        </p:nvSpPr>
        <p:spPr>
          <a:xfrm>
            <a:off x="261125" y="642775"/>
            <a:ext cx="3084900" cy="44559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 sz="4000">
                <a:solidFill>
                  <a:srgbClr val="0B68FF"/>
                </a:solidFill>
              </a:rPr>
              <a:t>The air chamber controls effluent outflow and simulates high elevations. </a:t>
            </a:r>
          </a:p>
        </p:txBody>
      </p:sp>
      <p:pic>
        <p:nvPicPr>
          <p:cNvPr id="328" name="Shape 328"/>
          <p:cNvPicPr preferRelativeResize="0"/>
          <p:nvPr/>
        </p:nvPicPr>
        <p:blipFill>
          <a:blip r:embed="rId4">
            <a:alphaModFix/>
          </a:blip>
          <a:stretch>
            <a:fillRect/>
          </a:stretch>
        </p:blipFill>
        <p:spPr>
          <a:xfrm>
            <a:off x="2707450" y="816775"/>
            <a:ext cx="6228251" cy="37126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pic>
        <p:nvPicPr>
          <p:cNvPr id="147" name="Shape 147"/>
          <p:cNvPicPr preferRelativeResize="0"/>
          <p:nvPr/>
        </p:nvPicPr>
        <p:blipFill/>
        <p:spPr>
          <a:xfrm>
            <a:off x="7514491" y="45563"/>
            <a:ext cx="718200" cy="718200"/>
          </a:xfrm>
          <a:prstGeom prst="rect">
            <a:avLst/>
          </a:prstGeom>
          <a:solidFill>
            <a:srgbClr val="FFFFFF"/>
          </a:solidFill>
          <a:ln>
            <a:noFill/>
          </a:ln>
        </p:spPr>
      </p:pic>
      <p:sp>
        <p:nvSpPr>
          <p:cNvPr id="148" name="Shape 148"/>
          <p:cNvSpPr txBox="1"/>
          <p:nvPr/>
        </p:nvSpPr>
        <p:spPr>
          <a:xfrm>
            <a:off x="108725" y="1328625"/>
            <a:ext cx="3544500" cy="3492300"/>
          </a:xfrm>
          <a:prstGeom prst="rect">
            <a:avLst/>
          </a:prstGeom>
          <a:noFill/>
          <a:ln>
            <a:noFill/>
          </a:ln>
        </p:spPr>
        <p:txBody>
          <a:bodyPr anchorCtr="0" anchor="b" bIns="121875" lIns="121875" rIns="121875" wrap="square" tIns="121875">
            <a:noAutofit/>
          </a:bodyPr>
          <a:lstStyle/>
          <a:p>
            <a:pPr indent="-69850" lvl="0" marL="0" marR="0" rtl="0" algn="l">
              <a:lnSpc>
                <a:spcPct val="90000"/>
              </a:lnSpc>
              <a:spcBef>
                <a:spcPts val="0"/>
              </a:spcBef>
              <a:buClr>
                <a:schemeClr val="dk1"/>
              </a:buClr>
              <a:buSzPts val="1100"/>
              <a:buFont typeface="Arial"/>
              <a:buNone/>
            </a:pPr>
            <a:r>
              <a:t/>
            </a:r>
            <a:endParaRPr sz="4000">
              <a:solidFill>
                <a:srgbClr val="0B68FF"/>
              </a:solidFill>
            </a:endParaRPr>
          </a:p>
          <a:p>
            <a:pPr indent="0" lvl="0" marL="0" marR="0" rtl="0" algn="l">
              <a:lnSpc>
                <a:spcPct val="90000"/>
              </a:lnSpc>
              <a:spcBef>
                <a:spcPts val="0"/>
              </a:spcBef>
              <a:buNone/>
            </a:pPr>
            <a:r>
              <a:rPr lang="en" sz="4000">
                <a:solidFill>
                  <a:srgbClr val="0B68FF"/>
                </a:solidFill>
              </a:rPr>
              <a:t>In lab, we use a</a:t>
            </a:r>
            <a:r>
              <a:rPr lang="en" sz="4000">
                <a:solidFill>
                  <a:srgbClr val="0B68FF"/>
                </a:solidFill>
              </a:rPr>
              <a:t> sump pump, head tank, and drive pipe to drive water through the system.</a:t>
            </a:r>
            <a:r>
              <a:rPr lang="en" sz="4000">
                <a:solidFill>
                  <a:srgbClr val="0B68FF"/>
                </a:solidFill>
              </a:rPr>
              <a:t> </a:t>
            </a:r>
          </a:p>
        </p:txBody>
      </p:sp>
      <p:sp>
        <p:nvSpPr>
          <p:cNvPr id="149" name="Shape 149"/>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a:t>
            </a:r>
            <a:r>
              <a:rPr b="1" lang="en" sz="1000">
                <a:solidFill>
                  <a:srgbClr val="7F7F7F"/>
                </a:solidFill>
              </a:rPr>
              <a:t> 2017</a:t>
            </a:r>
          </a:p>
          <a:p>
            <a:pPr indent="0" lvl="0" marL="0" marR="0" rtl="0" algn="r">
              <a:spcBef>
                <a:spcPts val="0"/>
              </a:spcBef>
              <a:buNone/>
            </a:pPr>
            <a:r>
              <a:t/>
            </a:r>
            <a:endParaRPr b="1" sz="1000">
              <a:solidFill>
                <a:srgbClr val="0B68FF"/>
              </a:solidFill>
            </a:endParaRPr>
          </a:p>
        </p:txBody>
      </p:sp>
      <p:pic>
        <p:nvPicPr>
          <p:cNvPr descr="AClogotype (1).png" id="150" name="Shape 150"/>
          <p:cNvPicPr preferRelativeResize="0"/>
          <p:nvPr/>
        </p:nvPicPr>
        <p:blipFill>
          <a:blip r:embed="rId3">
            <a:alphaModFix/>
          </a:blip>
          <a:stretch>
            <a:fillRect/>
          </a:stretch>
        </p:blipFill>
        <p:spPr>
          <a:xfrm>
            <a:off x="7318451" y="45563"/>
            <a:ext cx="1764899" cy="513500"/>
          </a:xfrm>
          <a:prstGeom prst="rect">
            <a:avLst/>
          </a:prstGeom>
          <a:noFill/>
          <a:ln>
            <a:noFill/>
          </a:ln>
        </p:spPr>
      </p:pic>
      <p:pic>
        <p:nvPicPr>
          <p:cNvPr id="151" name="Shape 151"/>
          <p:cNvPicPr preferRelativeResize="0"/>
          <p:nvPr/>
        </p:nvPicPr>
        <p:blipFill>
          <a:blip r:embed="rId4">
            <a:alphaModFix/>
          </a:blip>
          <a:stretch>
            <a:fillRect/>
          </a:stretch>
        </p:blipFill>
        <p:spPr>
          <a:xfrm>
            <a:off x="3483900" y="644525"/>
            <a:ext cx="5512900" cy="42017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pic>
        <p:nvPicPr>
          <p:cNvPr id="156" name="Shape 156"/>
          <p:cNvPicPr preferRelativeResize="0"/>
          <p:nvPr/>
        </p:nvPicPr>
        <p:blipFill/>
        <p:spPr>
          <a:xfrm>
            <a:off x="7514491" y="45563"/>
            <a:ext cx="718200" cy="718200"/>
          </a:xfrm>
          <a:prstGeom prst="rect">
            <a:avLst/>
          </a:prstGeom>
          <a:solidFill>
            <a:srgbClr val="FFFFFF"/>
          </a:solidFill>
          <a:ln>
            <a:noFill/>
          </a:ln>
        </p:spPr>
      </p:pic>
      <p:sp>
        <p:nvSpPr>
          <p:cNvPr id="157" name="Shape 157"/>
          <p:cNvSpPr txBox="1"/>
          <p:nvPr/>
        </p:nvSpPr>
        <p:spPr>
          <a:xfrm>
            <a:off x="355725" y="803900"/>
            <a:ext cx="3706500" cy="1309800"/>
          </a:xfrm>
          <a:prstGeom prst="rect">
            <a:avLst/>
          </a:prstGeom>
          <a:noFill/>
          <a:ln>
            <a:noFill/>
          </a:ln>
        </p:spPr>
        <p:txBody>
          <a:bodyPr anchorCtr="0" anchor="b" bIns="121875" lIns="121875" rIns="121875" wrap="square" tIns="121875">
            <a:noAutofit/>
          </a:bodyPr>
          <a:lstStyle/>
          <a:p>
            <a:pPr indent="0" lvl="0" marL="0" rtl="0">
              <a:lnSpc>
                <a:spcPct val="90000"/>
              </a:lnSpc>
              <a:spcBef>
                <a:spcPts val="0"/>
              </a:spcBef>
              <a:buNone/>
            </a:pPr>
            <a:r>
              <a:rPr lang="en" sz="4000">
                <a:solidFill>
                  <a:srgbClr val="0B68FF"/>
                </a:solidFill>
              </a:rPr>
              <a:t>Ram pump</a:t>
            </a:r>
          </a:p>
          <a:p>
            <a:pPr indent="0" lvl="0" marL="0" rtl="0">
              <a:lnSpc>
                <a:spcPct val="90000"/>
              </a:lnSpc>
              <a:spcBef>
                <a:spcPts val="0"/>
              </a:spcBef>
              <a:buClr>
                <a:schemeClr val="dk1"/>
              </a:buClr>
              <a:buFont typeface="Arial"/>
              <a:buNone/>
            </a:pPr>
            <a:r>
              <a:rPr lang="en" sz="4000">
                <a:solidFill>
                  <a:srgbClr val="0B68FF"/>
                </a:solidFill>
              </a:rPr>
              <a:t>setup</a:t>
            </a:r>
          </a:p>
        </p:txBody>
      </p:sp>
      <p:sp>
        <p:nvSpPr>
          <p:cNvPr id="158" name="Shape 158"/>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marR="0" rtl="0" algn="r">
              <a:spcBef>
                <a:spcPts val="0"/>
              </a:spcBef>
              <a:buNone/>
            </a:pPr>
            <a:r>
              <a:rPr b="1" lang="en" sz="1000">
                <a:solidFill>
                  <a:srgbClr val="0B68FF"/>
                </a:solidFill>
              </a:rPr>
              <a:t>Ram Pump </a:t>
            </a:r>
            <a:r>
              <a:rPr b="1" i="0" lang="en" sz="1000" u="none" cap="none" strike="noStrike">
                <a:solidFill>
                  <a:srgbClr val="0B68FF"/>
                </a:solidFill>
                <a:latin typeface="Arial"/>
                <a:ea typeface="Arial"/>
                <a:cs typeface="Arial"/>
                <a:sym typeface="Arial"/>
              </a:rPr>
              <a:t>| </a:t>
            </a:r>
            <a:r>
              <a:rPr b="1" lang="en" sz="1000">
                <a:solidFill>
                  <a:srgbClr val="0B68FF"/>
                </a:solidFill>
              </a:rPr>
              <a:t>Research</a:t>
            </a:r>
            <a:r>
              <a:rPr b="1" i="0" lang="en" sz="1000" u="none" cap="none" strike="noStrike">
                <a:solidFill>
                  <a:srgbClr val="0B68FF"/>
                </a:solidFill>
                <a:latin typeface="Arial"/>
                <a:ea typeface="Arial"/>
                <a:cs typeface="Arial"/>
                <a:sym typeface="Arial"/>
              </a:rPr>
              <a:t> | </a:t>
            </a:r>
            <a:r>
              <a:rPr b="1" lang="en" sz="1000">
                <a:solidFill>
                  <a:srgbClr val="7F7F7F"/>
                </a:solidFill>
              </a:rPr>
              <a:t>Symposium </a:t>
            </a:r>
            <a:r>
              <a:rPr b="1" i="0" lang="en" sz="1000" u="none" cap="none" strike="noStrike">
                <a:solidFill>
                  <a:srgbClr val="7F7F7F"/>
                </a:solidFill>
                <a:latin typeface="Arial"/>
                <a:ea typeface="Arial"/>
                <a:cs typeface="Arial"/>
                <a:sym typeface="Arial"/>
              </a:rPr>
              <a:t>Presentation </a:t>
            </a:r>
            <a:r>
              <a:rPr b="1" lang="en" sz="1000">
                <a:solidFill>
                  <a:srgbClr val="7F7F7F"/>
                </a:solidFill>
              </a:rPr>
              <a:t>Fall 2017</a:t>
            </a:r>
          </a:p>
        </p:txBody>
      </p:sp>
      <p:pic>
        <p:nvPicPr>
          <p:cNvPr descr="AClogotype (1).png" id="159" name="Shape 159"/>
          <p:cNvPicPr preferRelativeResize="0"/>
          <p:nvPr/>
        </p:nvPicPr>
        <p:blipFill>
          <a:blip r:embed="rId3">
            <a:alphaModFix/>
          </a:blip>
          <a:stretch>
            <a:fillRect/>
          </a:stretch>
        </p:blipFill>
        <p:spPr>
          <a:xfrm>
            <a:off x="7318451" y="45563"/>
            <a:ext cx="1764899" cy="513500"/>
          </a:xfrm>
          <a:prstGeom prst="rect">
            <a:avLst/>
          </a:prstGeom>
          <a:noFill/>
          <a:ln>
            <a:noFill/>
          </a:ln>
        </p:spPr>
      </p:pic>
      <p:pic>
        <p:nvPicPr>
          <p:cNvPr id="160" name="Shape 160"/>
          <p:cNvPicPr preferRelativeResize="0"/>
          <p:nvPr/>
        </p:nvPicPr>
        <p:blipFill>
          <a:blip r:embed="rId4">
            <a:alphaModFix/>
          </a:blip>
          <a:stretch>
            <a:fillRect/>
          </a:stretch>
        </p:blipFill>
        <p:spPr>
          <a:xfrm>
            <a:off x="3793225" y="205210"/>
            <a:ext cx="3316925" cy="4558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pic>
        <p:nvPicPr>
          <p:cNvPr id="165" name="Shape 165"/>
          <p:cNvPicPr preferRelativeResize="0"/>
          <p:nvPr/>
        </p:nvPicPr>
        <p:blipFill/>
        <p:spPr>
          <a:xfrm>
            <a:off x="7514491" y="45563"/>
            <a:ext cx="718200" cy="718200"/>
          </a:xfrm>
          <a:prstGeom prst="rect">
            <a:avLst/>
          </a:prstGeom>
          <a:solidFill>
            <a:srgbClr val="FFFFFF"/>
          </a:solidFill>
          <a:ln>
            <a:noFill/>
          </a:ln>
        </p:spPr>
      </p:pic>
      <p:pic>
        <p:nvPicPr>
          <p:cNvPr descr="AClogotype (1).png" id="166" name="Shape 166"/>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67" name="Shape 167"/>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a:t>
            </a:r>
            <a:r>
              <a:rPr b="1" lang="en" sz="1000">
                <a:solidFill>
                  <a:srgbClr val="7F7F7F"/>
                </a:solidFill>
              </a:rPr>
              <a:t> 2017</a:t>
            </a:r>
          </a:p>
          <a:p>
            <a:pPr indent="0" lvl="0" marL="0" marR="0" rtl="0" algn="r">
              <a:spcBef>
                <a:spcPts val="0"/>
              </a:spcBef>
              <a:buNone/>
            </a:pPr>
            <a:r>
              <a:t/>
            </a:r>
            <a:endParaRPr b="1" sz="1000">
              <a:solidFill>
                <a:srgbClr val="0B68FF"/>
              </a:solidFill>
            </a:endParaRPr>
          </a:p>
        </p:txBody>
      </p:sp>
      <p:sp>
        <p:nvSpPr>
          <p:cNvPr id="168" name="Shape 168"/>
          <p:cNvSpPr txBox="1"/>
          <p:nvPr/>
        </p:nvSpPr>
        <p:spPr>
          <a:xfrm>
            <a:off x="5551500" y="867650"/>
            <a:ext cx="3592500" cy="36183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 sz="4000">
                <a:solidFill>
                  <a:srgbClr val="0B68FF"/>
                </a:solidFill>
              </a:rPr>
              <a:t>The ram pump is powered by gravity and pressure differences in air and water. </a:t>
            </a:r>
          </a:p>
        </p:txBody>
      </p:sp>
      <p:pic>
        <p:nvPicPr>
          <p:cNvPr id="169" name="Shape 169"/>
          <p:cNvPicPr preferRelativeResize="0"/>
          <p:nvPr/>
        </p:nvPicPr>
        <p:blipFill>
          <a:blip r:embed="rId4">
            <a:alphaModFix/>
          </a:blip>
          <a:stretch>
            <a:fillRect/>
          </a:stretch>
        </p:blipFill>
        <p:spPr>
          <a:xfrm>
            <a:off x="66500" y="867650"/>
            <a:ext cx="5520552" cy="3618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pic>
        <p:nvPicPr>
          <p:cNvPr id="174" name="Shape 174"/>
          <p:cNvPicPr preferRelativeResize="0"/>
          <p:nvPr/>
        </p:nvPicPr>
        <p:blipFill/>
        <p:spPr>
          <a:xfrm>
            <a:off x="7514491" y="45563"/>
            <a:ext cx="718200" cy="718200"/>
          </a:xfrm>
          <a:prstGeom prst="rect">
            <a:avLst/>
          </a:prstGeom>
          <a:solidFill>
            <a:srgbClr val="FFFFFF"/>
          </a:solidFill>
          <a:ln>
            <a:noFill/>
          </a:ln>
        </p:spPr>
      </p:pic>
      <p:pic>
        <p:nvPicPr>
          <p:cNvPr descr="AClogotype (1).png" id="175" name="Shape 175"/>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76" name="Shape 176"/>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 2017</a:t>
            </a:r>
          </a:p>
          <a:p>
            <a:pPr indent="0" lvl="0" marL="0" marR="0" rtl="0" algn="r">
              <a:spcBef>
                <a:spcPts val="0"/>
              </a:spcBef>
              <a:buNone/>
            </a:pPr>
            <a:r>
              <a:t/>
            </a:r>
            <a:endParaRPr b="1" sz="1000">
              <a:solidFill>
                <a:srgbClr val="0B68FF"/>
              </a:solidFill>
            </a:endParaRPr>
          </a:p>
        </p:txBody>
      </p:sp>
      <p:sp>
        <p:nvSpPr>
          <p:cNvPr id="177" name="Shape 177"/>
          <p:cNvSpPr txBox="1"/>
          <p:nvPr/>
        </p:nvSpPr>
        <p:spPr>
          <a:xfrm>
            <a:off x="261250" y="-126675"/>
            <a:ext cx="7353300" cy="858000"/>
          </a:xfrm>
          <a:prstGeom prst="rect">
            <a:avLst/>
          </a:prstGeom>
          <a:noFill/>
          <a:ln>
            <a:noFill/>
          </a:ln>
        </p:spPr>
        <p:txBody>
          <a:bodyPr anchorCtr="0" anchor="t" bIns="91425" lIns="91425" rIns="91425" wrap="square" tIns="91425">
            <a:noAutofit/>
          </a:bodyPr>
          <a:lstStyle/>
          <a:p>
            <a:pPr indent="0" lvl="0" marL="0">
              <a:spcBef>
                <a:spcPts val="0"/>
              </a:spcBef>
              <a:buNone/>
            </a:pPr>
            <a:r>
              <a:rPr lang="en" sz="4000">
                <a:solidFill>
                  <a:srgbClr val="0B68FF"/>
                </a:solidFill>
              </a:rPr>
              <a:t>Recap: </a:t>
            </a:r>
            <a:r>
              <a:rPr lang="en" sz="4000">
                <a:solidFill>
                  <a:srgbClr val="0B68FF"/>
                </a:solidFill>
              </a:rPr>
              <a:t>Force analysis</a:t>
            </a:r>
          </a:p>
        </p:txBody>
      </p:sp>
      <p:pic>
        <p:nvPicPr>
          <p:cNvPr id="178" name="Shape 178"/>
          <p:cNvPicPr preferRelativeResize="0"/>
          <p:nvPr/>
        </p:nvPicPr>
        <p:blipFill>
          <a:blip r:embed="rId4">
            <a:alphaModFix/>
          </a:blip>
          <a:stretch>
            <a:fillRect/>
          </a:stretch>
        </p:blipFill>
        <p:spPr>
          <a:xfrm>
            <a:off x="152400" y="559075"/>
            <a:ext cx="2430664" cy="4432025"/>
          </a:xfrm>
          <a:prstGeom prst="rect">
            <a:avLst/>
          </a:prstGeom>
          <a:noFill/>
          <a:ln>
            <a:noFill/>
          </a:ln>
        </p:spPr>
      </p:pic>
      <p:sp>
        <p:nvSpPr>
          <p:cNvPr id="179" name="Shape 179"/>
          <p:cNvSpPr txBox="1"/>
          <p:nvPr/>
        </p:nvSpPr>
        <p:spPr>
          <a:xfrm>
            <a:off x="2293201" y="912908"/>
            <a:ext cx="1456500" cy="1028100"/>
          </a:xfrm>
          <a:prstGeom prst="rect">
            <a:avLst/>
          </a:prstGeom>
          <a:noFill/>
          <a:ln>
            <a:noFill/>
          </a:ln>
        </p:spPr>
        <p:txBody>
          <a:bodyPr anchorCtr="0" anchor="ctr" bIns="91425" lIns="91425" rIns="91425" wrap="square" tIns="91425">
            <a:noAutofit/>
          </a:bodyPr>
          <a:lstStyle/>
          <a:p>
            <a:pPr indent="0" lvl="0" marL="0" rtl="0">
              <a:lnSpc>
                <a:spcPct val="90000"/>
              </a:lnSpc>
              <a:spcBef>
                <a:spcPts val="0"/>
              </a:spcBef>
              <a:buNone/>
            </a:pPr>
            <a:r>
              <a:rPr lang="en" sz="1200">
                <a:solidFill>
                  <a:srgbClr val="0B68FF"/>
                </a:solidFill>
              </a:rPr>
              <a:t>Known forces</a:t>
            </a:r>
          </a:p>
        </p:txBody>
      </p:sp>
      <p:pic>
        <p:nvPicPr>
          <p:cNvPr id="180" name="Shape 180"/>
          <p:cNvPicPr preferRelativeResize="0"/>
          <p:nvPr/>
        </p:nvPicPr>
        <p:blipFill>
          <a:blip r:embed="rId5">
            <a:alphaModFix/>
          </a:blip>
          <a:stretch>
            <a:fillRect/>
          </a:stretch>
        </p:blipFill>
        <p:spPr>
          <a:xfrm>
            <a:off x="1984125" y="1775729"/>
            <a:ext cx="2074582" cy="1253148"/>
          </a:xfrm>
          <a:prstGeom prst="rect">
            <a:avLst/>
          </a:prstGeom>
          <a:noFill/>
          <a:ln>
            <a:noFill/>
          </a:ln>
        </p:spPr>
      </p:pic>
      <p:sp>
        <p:nvSpPr>
          <p:cNvPr id="181" name="Shape 181"/>
          <p:cNvSpPr txBox="1"/>
          <p:nvPr/>
        </p:nvSpPr>
        <p:spPr>
          <a:xfrm>
            <a:off x="4881333" y="866950"/>
            <a:ext cx="1456500" cy="1028100"/>
          </a:xfrm>
          <a:prstGeom prst="rect">
            <a:avLst/>
          </a:prstGeom>
          <a:noFill/>
          <a:ln>
            <a:noFill/>
          </a:ln>
        </p:spPr>
        <p:txBody>
          <a:bodyPr anchorCtr="0" anchor="ctr" bIns="91425" lIns="91425" rIns="91425" wrap="square" tIns="91425">
            <a:noAutofit/>
          </a:bodyPr>
          <a:lstStyle/>
          <a:p>
            <a:pPr indent="0" lvl="0" marL="0" rtl="0">
              <a:lnSpc>
                <a:spcPct val="90000"/>
              </a:lnSpc>
              <a:spcBef>
                <a:spcPts val="0"/>
              </a:spcBef>
              <a:buNone/>
            </a:pPr>
            <a:r>
              <a:rPr lang="en" sz="1200">
                <a:solidFill>
                  <a:srgbClr val="0B68FF"/>
                </a:solidFill>
              </a:rPr>
              <a:t>Working on it...</a:t>
            </a:r>
          </a:p>
        </p:txBody>
      </p:sp>
      <p:sp>
        <p:nvSpPr>
          <p:cNvPr id="182" name="Shape 182"/>
          <p:cNvSpPr txBox="1"/>
          <p:nvPr/>
        </p:nvSpPr>
        <p:spPr>
          <a:xfrm>
            <a:off x="7395763" y="866950"/>
            <a:ext cx="1456500" cy="1028100"/>
          </a:xfrm>
          <a:prstGeom prst="rect">
            <a:avLst/>
          </a:prstGeom>
          <a:noFill/>
          <a:ln>
            <a:noFill/>
          </a:ln>
        </p:spPr>
        <p:txBody>
          <a:bodyPr anchorCtr="0" anchor="ctr" bIns="91425" lIns="91425" rIns="91425" wrap="square" tIns="91425">
            <a:noAutofit/>
          </a:bodyPr>
          <a:lstStyle/>
          <a:p>
            <a:pPr indent="0" lvl="0" marL="0" rtl="0">
              <a:lnSpc>
                <a:spcPct val="90000"/>
              </a:lnSpc>
              <a:spcBef>
                <a:spcPts val="0"/>
              </a:spcBef>
              <a:buNone/>
            </a:pPr>
            <a:r>
              <a:rPr lang="en" sz="1200">
                <a:solidFill>
                  <a:srgbClr val="0B68FF"/>
                </a:solidFill>
              </a:rPr>
              <a:t>Solve for...</a:t>
            </a:r>
          </a:p>
        </p:txBody>
      </p:sp>
      <p:pic>
        <p:nvPicPr>
          <p:cNvPr id="183" name="Shape 183"/>
          <p:cNvPicPr preferRelativeResize="0"/>
          <p:nvPr/>
        </p:nvPicPr>
        <p:blipFill>
          <a:blip r:embed="rId6">
            <a:alphaModFix/>
          </a:blip>
          <a:stretch>
            <a:fillRect/>
          </a:stretch>
        </p:blipFill>
        <p:spPr>
          <a:xfrm>
            <a:off x="7160360" y="1775729"/>
            <a:ext cx="1836515" cy="706320"/>
          </a:xfrm>
          <a:prstGeom prst="rect">
            <a:avLst/>
          </a:prstGeom>
          <a:noFill/>
          <a:ln>
            <a:noFill/>
          </a:ln>
        </p:spPr>
      </p:pic>
      <p:pic>
        <p:nvPicPr>
          <p:cNvPr id="184" name="Shape 184"/>
          <p:cNvPicPr preferRelativeResize="0"/>
          <p:nvPr/>
        </p:nvPicPr>
        <p:blipFill>
          <a:blip r:embed="rId7">
            <a:alphaModFix/>
          </a:blip>
          <a:stretch>
            <a:fillRect/>
          </a:stretch>
        </p:blipFill>
        <p:spPr>
          <a:xfrm>
            <a:off x="4461719" y="1775729"/>
            <a:ext cx="2221957" cy="1048088"/>
          </a:xfrm>
          <a:prstGeom prst="rect">
            <a:avLst/>
          </a:prstGeom>
          <a:noFill/>
          <a:ln>
            <a:noFill/>
          </a:ln>
        </p:spPr>
      </p:pic>
      <p:pic>
        <p:nvPicPr>
          <p:cNvPr id="185" name="Shape 185"/>
          <p:cNvPicPr preferRelativeResize="0"/>
          <p:nvPr/>
        </p:nvPicPr>
        <p:blipFill>
          <a:blip r:embed="rId8">
            <a:alphaModFix/>
          </a:blip>
          <a:stretch>
            <a:fillRect/>
          </a:stretch>
        </p:blipFill>
        <p:spPr>
          <a:xfrm>
            <a:off x="4666371" y="2808837"/>
            <a:ext cx="2221957" cy="180491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pic>
        <p:nvPicPr>
          <p:cNvPr id="190" name="Shape 190"/>
          <p:cNvPicPr preferRelativeResize="0"/>
          <p:nvPr/>
        </p:nvPicPr>
        <p:blipFill>
          <a:blip r:embed="rId3">
            <a:alphaModFix/>
          </a:blip>
          <a:stretch>
            <a:fillRect/>
          </a:stretch>
        </p:blipFill>
        <p:spPr>
          <a:xfrm>
            <a:off x="2545376" y="1014975"/>
            <a:ext cx="4419550" cy="3692825"/>
          </a:xfrm>
          <a:prstGeom prst="rect">
            <a:avLst/>
          </a:prstGeom>
          <a:noFill/>
          <a:ln>
            <a:noFill/>
          </a:ln>
        </p:spPr>
      </p:pic>
      <p:sp>
        <p:nvSpPr>
          <p:cNvPr id="191" name="Shape 191"/>
          <p:cNvSpPr txBox="1"/>
          <p:nvPr/>
        </p:nvSpPr>
        <p:spPr>
          <a:xfrm>
            <a:off x="183150" y="0"/>
            <a:ext cx="9144000" cy="12618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4000">
                <a:solidFill>
                  <a:srgbClr val="0B68FF"/>
                </a:solidFill>
              </a:rPr>
              <a:t>Computing the headloss in the system</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pic>
        <p:nvPicPr>
          <p:cNvPr id="196" name="Shape 196"/>
          <p:cNvPicPr preferRelativeResize="0"/>
          <p:nvPr/>
        </p:nvPicPr>
        <p:blipFill/>
        <p:spPr>
          <a:xfrm>
            <a:off x="7514491" y="45563"/>
            <a:ext cx="718200" cy="718200"/>
          </a:xfrm>
          <a:prstGeom prst="rect">
            <a:avLst/>
          </a:prstGeom>
          <a:solidFill>
            <a:srgbClr val="FFFFFF"/>
          </a:solidFill>
          <a:ln>
            <a:noFill/>
          </a:ln>
        </p:spPr>
      </p:pic>
      <p:pic>
        <p:nvPicPr>
          <p:cNvPr descr="AClogotype (1).png" id="197" name="Shape 197"/>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98" name="Shape 198"/>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 2017</a:t>
            </a:r>
          </a:p>
          <a:p>
            <a:pPr indent="0" lvl="0" marL="0" marR="0" rtl="0" algn="r">
              <a:spcBef>
                <a:spcPts val="0"/>
              </a:spcBef>
              <a:buNone/>
            </a:pPr>
            <a:r>
              <a:t/>
            </a:r>
            <a:endParaRPr b="1" sz="1000">
              <a:solidFill>
                <a:srgbClr val="0B68FF"/>
              </a:solidFill>
            </a:endParaRPr>
          </a:p>
        </p:txBody>
      </p:sp>
      <p:sp>
        <p:nvSpPr>
          <p:cNvPr id="199" name="Shape 199"/>
          <p:cNvSpPr txBox="1"/>
          <p:nvPr/>
        </p:nvSpPr>
        <p:spPr>
          <a:xfrm>
            <a:off x="51700" y="101900"/>
            <a:ext cx="7128000" cy="8760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4000">
                <a:solidFill>
                  <a:srgbClr val="0B68FF"/>
                </a:solidFill>
              </a:rPr>
              <a:t>Major and Minor Head Losses</a:t>
            </a:r>
          </a:p>
        </p:txBody>
      </p:sp>
      <p:pic>
        <p:nvPicPr>
          <p:cNvPr id="200" name="Shape 200"/>
          <p:cNvPicPr preferRelativeResize="0"/>
          <p:nvPr/>
        </p:nvPicPr>
        <p:blipFill>
          <a:blip r:embed="rId4">
            <a:alphaModFix/>
          </a:blip>
          <a:stretch>
            <a:fillRect/>
          </a:stretch>
        </p:blipFill>
        <p:spPr>
          <a:xfrm>
            <a:off x="579925" y="1092475"/>
            <a:ext cx="3448050" cy="857250"/>
          </a:xfrm>
          <a:prstGeom prst="rect">
            <a:avLst/>
          </a:prstGeom>
          <a:noFill/>
          <a:ln>
            <a:noFill/>
          </a:ln>
        </p:spPr>
      </p:pic>
      <p:pic>
        <p:nvPicPr>
          <p:cNvPr id="201" name="Shape 201"/>
          <p:cNvPicPr preferRelativeResize="0"/>
          <p:nvPr/>
        </p:nvPicPr>
        <p:blipFill>
          <a:blip r:embed="rId5">
            <a:alphaModFix/>
          </a:blip>
          <a:stretch>
            <a:fillRect/>
          </a:stretch>
        </p:blipFill>
        <p:spPr>
          <a:xfrm>
            <a:off x="579925" y="2472275"/>
            <a:ext cx="1390650" cy="457200"/>
          </a:xfrm>
          <a:prstGeom prst="rect">
            <a:avLst/>
          </a:prstGeom>
          <a:noFill/>
          <a:ln>
            <a:noFill/>
          </a:ln>
        </p:spPr>
      </p:pic>
      <p:pic>
        <p:nvPicPr>
          <p:cNvPr id="202" name="Shape 202"/>
          <p:cNvPicPr preferRelativeResize="0"/>
          <p:nvPr/>
        </p:nvPicPr>
        <p:blipFill>
          <a:blip r:embed="rId6">
            <a:alphaModFix/>
          </a:blip>
          <a:stretch>
            <a:fillRect/>
          </a:stretch>
        </p:blipFill>
        <p:spPr>
          <a:xfrm>
            <a:off x="579925" y="3452025"/>
            <a:ext cx="1947621" cy="731459"/>
          </a:xfrm>
          <a:prstGeom prst="rect">
            <a:avLst/>
          </a:prstGeom>
          <a:noFill/>
          <a:ln>
            <a:noFill/>
          </a:ln>
        </p:spPr>
      </p:pic>
      <p:pic>
        <p:nvPicPr>
          <p:cNvPr id="203" name="Shape 203"/>
          <p:cNvPicPr preferRelativeResize="0"/>
          <p:nvPr/>
        </p:nvPicPr>
        <p:blipFill>
          <a:blip r:embed="rId7">
            <a:alphaModFix/>
          </a:blip>
          <a:stretch>
            <a:fillRect/>
          </a:stretch>
        </p:blipFill>
        <p:spPr>
          <a:xfrm>
            <a:off x="2935108" y="3511913"/>
            <a:ext cx="2400687" cy="731459"/>
          </a:xfrm>
          <a:prstGeom prst="rect">
            <a:avLst/>
          </a:prstGeom>
          <a:noFill/>
          <a:ln>
            <a:noFill/>
          </a:ln>
        </p:spPr>
      </p:pic>
      <p:pic>
        <p:nvPicPr>
          <p:cNvPr id="204" name="Shape 204"/>
          <p:cNvPicPr preferRelativeResize="0"/>
          <p:nvPr/>
        </p:nvPicPr>
        <p:blipFill>
          <a:blip r:embed="rId8">
            <a:alphaModFix/>
          </a:blip>
          <a:stretch>
            <a:fillRect/>
          </a:stretch>
        </p:blipFill>
        <p:spPr>
          <a:xfrm>
            <a:off x="5613008" y="3489150"/>
            <a:ext cx="1457325" cy="657225"/>
          </a:xfrm>
          <a:prstGeom prst="rect">
            <a:avLst/>
          </a:prstGeom>
          <a:noFill/>
          <a:ln>
            <a:noFill/>
          </a:ln>
        </p:spPr>
      </p:pic>
      <p:sp>
        <p:nvSpPr>
          <p:cNvPr id="205" name="Shape 205"/>
          <p:cNvSpPr txBox="1"/>
          <p:nvPr/>
        </p:nvSpPr>
        <p:spPr>
          <a:xfrm>
            <a:off x="238300" y="1297288"/>
            <a:ext cx="399600" cy="855600"/>
          </a:xfrm>
          <a:prstGeom prst="rect">
            <a:avLst/>
          </a:prstGeom>
          <a:noFill/>
          <a:ln>
            <a:noFill/>
          </a:ln>
        </p:spPr>
        <p:txBody>
          <a:bodyPr anchorCtr="0" anchor="t" bIns="91425" lIns="91425" rIns="91425" wrap="square" tIns="91425">
            <a:noAutofit/>
          </a:bodyPr>
          <a:lstStyle/>
          <a:p>
            <a:pPr indent="-419100" lvl="0" marL="457200">
              <a:spcBef>
                <a:spcPts val="0"/>
              </a:spcBef>
              <a:buSzPts val="3000"/>
              <a:buAutoNum type="arabicPeriod"/>
            </a:pPr>
            <a:r>
              <a:t/>
            </a:r>
            <a:endParaRPr/>
          </a:p>
        </p:txBody>
      </p:sp>
      <p:sp>
        <p:nvSpPr>
          <p:cNvPr id="206" name="Shape 206"/>
          <p:cNvSpPr txBox="1"/>
          <p:nvPr/>
        </p:nvSpPr>
        <p:spPr>
          <a:xfrm>
            <a:off x="180400" y="2273075"/>
            <a:ext cx="515400" cy="8556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3000"/>
              <a:t>2.</a:t>
            </a:r>
          </a:p>
        </p:txBody>
      </p:sp>
      <p:sp>
        <p:nvSpPr>
          <p:cNvPr id="207" name="Shape 207"/>
          <p:cNvSpPr txBox="1"/>
          <p:nvPr/>
        </p:nvSpPr>
        <p:spPr>
          <a:xfrm>
            <a:off x="79000" y="3452025"/>
            <a:ext cx="718200" cy="8556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3000"/>
              <a:t>3.</a:t>
            </a:r>
          </a:p>
        </p:txBody>
      </p:sp>
      <p:pic>
        <p:nvPicPr>
          <p:cNvPr id="208" name="Shape 208"/>
          <p:cNvPicPr preferRelativeResize="0"/>
          <p:nvPr/>
        </p:nvPicPr>
        <p:blipFill>
          <a:blip r:embed="rId9">
            <a:alphaModFix/>
          </a:blip>
          <a:stretch>
            <a:fillRect/>
          </a:stretch>
        </p:blipFill>
        <p:spPr>
          <a:xfrm>
            <a:off x="6949425" y="1023237"/>
            <a:ext cx="1848362" cy="22064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pic>
        <p:nvPicPr>
          <p:cNvPr id="213" name="Shape 213"/>
          <p:cNvPicPr preferRelativeResize="0"/>
          <p:nvPr/>
        </p:nvPicPr>
        <p:blipFill/>
        <p:spPr>
          <a:xfrm>
            <a:off x="7514491" y="45563"/>
            <a:ext cx="718200" cy="718200"/>
          </a:xfrm>
          <a:prstGeom prst="rect">
            <a:avLst/>
          </a:prstGeom>
          <a:solidFill>
            <a:srgbClr val="FFFFFF"/>
          </a:solidFill>
          <a:ln>
            <a:noFill/>
          </a:ln>
        </p:spPr>
      </p:pic>
      <p:pic>
        <p:nvPicPr>
          <p:cNvPr descr="AClogotype (1).png" id="214" name="Shape 214"/>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215" name="Shape 215"/>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 sz="1000">
                <a:solidFill>
                  <a:srgbClr val="0B68FF"/>
                </a:solidFill>
              </a:rPr>
              <a:t>Ram Pump | Research | </a:t>
            </a:r>
            <a:r>
              <a:rPr b="1" lang="en" sz="1000">
                <a:solidFill>
                  <a:srgbClr val="7F7F7F"/>
                </a:solidFill>
              </a:rPr>
              <a:t>Symposium Presentation Fall 2017</a:t>
            </a:r>
          </a:p>
          <a:p>
            <a:pPr indent="0" lvl="0" marL="0" marR="0" rtl="0" algn="r">
              <a:spcBef>
                <a:spcPts val="0"/>
              </a:spcBef>
              <a:buNone/>
            </a:pPr>
            <a:r>
              <a:t/>
            </a:r>
            <a:endParaRPr b="1" sz="1000">
              <a:solidFill>
                <a:srgbClr val="0B68FF"/>
              </a:solidFill>
            </a:endParaRPr>
          </a:p>
        </p:txBody>
      </p:sp>
      <p:sp>
        <p:nvSpPr>
          <p:cNvPr id="216" name="Shape 216"/>
          <p:cNvSpPr txBox="1"/>
          <p:nvPr/>
        </p:nvSpPr>
        <p:spPr>
          <a:xfrm>
            <a:off x="0" y="158350"/>
            <a:ext cx="7353300" cy="8580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4000">
                <a:solidFill>
                  <a:srgbClr val="0B68FF"/>
                </a:solidFill>
              </a:rPr>
              <a:t>Computing the Suction Force</a:t>
            </a:r>
          </a:p>
        </p:txBody>
      </p:sp>
      <p:pic>
        <p:nvPicPr>
          <p:cNvPr id="217" name="Shape 217"/>
          <p:cNvPicPr preferRelativeResize="0"/>
          <p:nvPr/>
        </p:nvPicPr>
        <p:blipFill>
          <a:blip r:embed="rId4">
            <a:alphaModFix/>
          </a:blip>
          <a:stretch>
            <a:fillRect/>
          </a:stretch>
        </p:blipFill>
        <p:spPr>
          <a:xfrm>
            <a:off x="1604975" y="1982600"/>
            <a:ext cx="885825" cy="342900"/>
          </a:xfrm>
          <a:prstGeom prst="rect">
            <a:avLst/>
          </a:prstGeom>
          <a:noFill/>
          <a:ln>
            <a:noFill/>
          </a:ln>
        </p:spPr>
      </p:pic>
      <p:pic>
        <p:nvPicPr>
          <p:cNvPr id="218" name="Shape 218"/>
          <p:cNvPicPr preferRelativeResize="0"/>
          <p:nvPr/>
        </p:nvPicPr>
        <p:blipFill>
          <a:blip r:embed="rId5">
            <a:alphaModFix/>
          </a:blip>
          <a:stretch>
            <a:fillRect/>
          </a:stretch>
        </p:blipFill>
        <p:spPr>
          <a:xfrm>
            <a:off x="1604963" y="2513650"/>
            <a:ext cx="3400425" cy="752475"/>
          </a:xfrm>
          <a:prstGeom prst="rect">
            <a:avLst/>
          </a:prstGeom>
          <a:noFill/>
          <a:ln>
            <a:noFill/>
          </a:ln>
        </p:spPr>
      </p:pic>
      <p:pic>
        <p:nvPicPr>
          <p:cNvPr id="219" name="Shape 219"/>
          <p:cNvPicPr preferRelativeResize="0"/>
          <p:nvPr/>
        </p:nvPicPr>
        <p:blipFill>
          <a:blip r:embed="rId6">
            <a:alphaModFix/>
          </a:blip>
          <a:stretch>
            <a:fillRect/>
          </a:stretch>
        </p:blipFill>
        <p:spPr>
          <a:xfrm>
            <a:off x="1424550" y="3291750"/>
            <a:ext cx="4286250" cy="933450"/>
          </a:xfrm>
          <a:prstGeom prst="rect">
            <a:avLst/>
          </a:prstGeom>
          <a:noFill/>
          <a:ln>
            <a:noFill/>
          </a:ln>
        </p:spPr>
      </p:pic>
      <p:sp>
        <p:nvSpPr>
          <p:cNvPr id="220" name="Shape 220"/>
          <p:cNvSpPr txBox="1"/>
          <p:nvPr/>
        </p:nvSpPr>
        <p:spPr>
          <a:xfrm>
            <a:off x="909150" y="2506500"/>
            <a:ext cx="515400" cy="8556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3000"/>
              <a:t>5.</a:t>
            </a:r>
          </a:p>
        </p:txBody>
      </p:sp>
      <p:sp>
        <p:nvSpPr>
          <p:cNvPr id="221" name="Shape 221"/>
          <p:cNvSpPr txBox="1"/>
          <p:nvPr/>
        </p:nvSpPr>
        <p:spPr>
          <a:xfrm>
            <a:off x="909150" y="3291750"/>
            <a:ext cx="718200" cy="8556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3000"/>
              <a:t>6.</a:t>
            </a:r>
          </a:p>
        </p:txBody>
      </p:sp>
      <p:pic>
        <p:nvPicPr>
          <p:cNvPr id="222" name="Shape 222"/>
          <p:cNvPicPr preferRelativeResize="0"/>
          <p:nvPr/>
        </p:nvPicPr>
        <p:blipFill>
          <a:blip r:embed="rId7">
            <a:alphaModFix/>
          </a:blip>
          <a:stretch>
            <a:fillRect/>
          </a:stretch>
        </p:blipFill>
        <p:spPr>
          <a:xfrm>
            <a:off x="5972175" y="1168750"/>
            <a:ext cx="3019425" cy="3201994"/>
          </a:xfrm>
          <a:prstGeom prst="rect">
            <a:avLst/>
          </a:prstGeom>
          <a:noFill/>
          <a:ln>
            <a:noFill/>
          </a:ln>
        </p:spPr>
      </p:pic>
      <p:sp>
        <p:nvSpPr>
          <p:cNvPr id="223" name="Shape 223"/>
          <p:cNvSpPr txBox="1"/>
          <p:nvPr/>
        </p:nvSpPr>
        <p:spPr>
          <a:xfrm>
            <a:off x="909150" y="1854600"/>
            <a:ext cx="515400" cy="855600"/>
          </a:xfrm>
          <a:prstGeom prst="rect">
            <a:avLst/>
          </a:prstGeom>
          <a:noFill/>
          <a:ln>
            <a:noFill/>
          </a:ln>
        </p:spPr>
        <p:txBody>
          <a:bodyPr anchorCtr="0" anchor="t" bIns="91425" lIns="91425" rIns="91425" wrap="square" tIns="91425">
            <a:noAutofit/>
          </a:bodyPr>
          <a:lstStyle/>
          <a:p>
            <a:pPr indent="0" lvl="0" marL="0" rtl="0">
              <a:spcBef>
                <a:spcPts val="0"/>
              </a:spcBef>
              <a:buNone/>
            </a:pPr>
            <a:r>
              <a:rPr lang="en" sz="3000"/>
              <a:t>4</a:t>
            </a:r>
            <a:r>
              <a:rPr lang="en" sz="3000"/>
              <a:t>.</a:t>
            </a: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