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78" r:id="rId2"/>
    <p:sldId id="280" r:id="rId3"/>
    <p:sldId id="256" r:id="rId4"/>
    <p:sldId id="282" r:id="rId5"/>
    <p:sldId id="283" r:id="rId6"/>
    <p:sldId id="285" r:id="rId7"/>
    <p:sldId id="284" r:id="rId8"/>
    <p:sldId id="28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0" autoAdjust="0"/>
    <p:restoredTop sz="86395" autoAdjust="0"/>
  </p:normalViewPr>
  <p:slideViewPr>
    <p:cSldViewPr>
      <p:cViewPr varScale="1">
        <p:scale>
          <a:sx n="77" d="100"/>
          <a:sy n="77" d="100"/>
        </p:scale>
        <p:origin x="-29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622C8E-48F9-4392-A10D-496BC6DC399B}" type="datetimeFigureOut">
              <a:rPr lang="en-US" smtClean="0"/>
              <a:pPr/>
              <a:t>8/31/2011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295D1-6319-4E53-8206-1918F16438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7257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Images formatted</a:t>
            </a:r>
            <a:r>
              <a:rPr lang="en-US" baseline="0" dirty="0" smtClean="0"/>
              <a:t>, selected, </a:t>
            </a:r>
            <a:r>
              <a:rPr lang="en-US" baseline="0" smtClean="0"/>
              <a:t>and animated </a:t>
            </a:r>
            <a:r>
              <a:rPr lang="en-US" baseline="0" dirty="0" smtClean="0"/>
              <a:t>by Rachel </a:t>
            </a:r>
            <a:r>
              <a:rPr lang="en-US" baseline="0" dirty="0" err="1" smtClean="0"/>
              <a:t>Philipson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295D1-6319-4E53-8206-1918F16438C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295D1-6319-4E53-8206-1918F16438C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95376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s-HN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E98E3048-DFA1-4C42-9E6F-6AE6E7FA9CEB}" type="datetimeFigureOut">
              <a:rPr lang="en-US" smtClean="0"/>
              <a:pPr/>
              <a:t>8/31/2011</a:t>
            </a:fld>
            <a:endParaRPr lang="en-US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8860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0"/>
            <a:ext cx="4038600" cy="120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8/31/2011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8/31/2011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8/31/2011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480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E98E3048-DFA1-4C42-9E6F-6AE6E7FA9CEB}" type="datetimeFigureOut">
              <a:rPr lang="en-US" smtClean="0"/>
              <a:pPr/>
              <a:t>8/31/2011</a:t>
            </a:fld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How Water Flows Through the Plant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50" t="8605" r="11131" b="9418"/>
          <a:stretch/>
        </p:blipFill>
        <p:spPr bwMode="auto">
          <a:xfrm>
            <a:off x="0" y="228600"/>
            <a:ext cx="91440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228600" y="3276600"/>
            <a:ext cx="1143000" cy="76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524000" y="3314700"/>
            <a:ext cx="381000" cy="8763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895600" y="4648200"/>
            <a:ext cx="304800" cy="76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2819400" y="2743200"/>
            <a:ext cx="609600" cy="1219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3505200" y="2514600"/>
            <a:ext cx="609600" cy="1219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200400" y="2667000"/>
            <a:ext cx="533400" cy="10858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848100" y="2421007"/>
            <a:ext cx="533400" cy="10858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4876800" y="2895600"/>
            <a:ext cx="1905000" cy="6112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5181600" y="3030607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5715000" y="2878207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6172200" y="2721306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6629400" y="2598309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 flipV="1">
            <a:off x="4724400" y="3183448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4267200" y="1676400"/>
            <a:ext cx="1905000" cy="6112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8" name="Straight Arrow Connector 2047"/>
          <p:cNvCxnSpPr/>
          <p:nvPr/>
        </p:nvCxnSpPr>
        <p:spPr>
          <a:xfrm>
            <a:off x="6705600" y="1676400"/>
            <a:ext cx="609600" cy="120180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7305040" y="1519499"/>
            <a:ext cx="609600" cy="120180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TextBox 2051"/>
          <p:cNvSpPr txBox="1"/>
          <p:nvPr/>
        </p:nvSpPr>
        <p:spPr>
          <a:xfrm>
            <a:off x="152400" y="25585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Entrance Tank</a:t>
            </a:r>
          </a:p>
        </p:txBody>
      </p:sp>
      <p:sp>
        <p:nvSpPr>
          <p:cNvPr id="2053" name="TextBox 2052"/>
          <p:cNvSpPr txBox="1"/>
          <p:nvPr/>
        </p:nvSpPr>
        <p:spPr>
          <a:xfrm>
            <a:off x="1910080" y="2120402"/>
            <a:ext cx="1828800" cy="372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Flocculator</a:t>
            </a:r>
          </a:p>
        </p:txBody>
      </p:sp>
      <p:sp>
        <p:nvSpPr>
          <p:cNvPr id="2054" name="TextBox 2053"/>
          <p:cNvSpPr txBox="1"/>
          <p:nvPr/>
        </p:nvSpPr>
        <p:spPr>
          <a:xfrm>
            <a:off x="4762500" y="2270554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Sedimentation</a:t>
            </a:r>
          </a:p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 Tanks</a:t>
            </a:r>
          </a:p>
        </p:txBody>
      </p:sp>
      <p:sp>
        <p:nvSpPr>
          <p:cNvPr id="2055" name="TextBox 2054"/>
          <p:cNvSpPr txBox="1"/>
          <p:nvPr/>
        </p:nvSpPr>
        <p:spPr>
          <a:xfrm>
            <a:off x="6967220" y="497840"/>
            <a:ext cx="153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Stacked Rapid Sand Filters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13075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2053" grpId="0"/>
      <p:bldP spid="2054" grpId="0"/>
      <p:bldP spid="20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9750"/>
            <a:ext cx="1053228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5029200" y="2231760"/>
            <a:ext cx="3492743" cy="2202580"/>
            <a:chOff x="3962401" y="1882140"/>
            <a:chExt cx="3492743" cy="2202580"/>
          </a:xfrm>
        </p:grpSpPr>
        <p:pic>
          <p:nvPicPr>
            <p:cNvPr id="8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0029" t="41606" r="19613" b="11837"/>
            <a:stretch/>
          </p:blipFill>
          <p:spPr bwMode="auto">
            <a:xfrm>
              <a:off x="6096001" y="2789321"/>
              <a:ext cx="1359143" cy="1295399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9" name="Straight Connector 8"/>
            <p:cNvCxnSpPr>
              <a:stCxn id="8" idx="0"/>
              <a:endCxn id="11" idx="0"/>
            </p:cNvCxnSpPr>
            <p:nvPr/>
          </p:nvCxnSpPr>
          <p:spPr>
            <a:xfrm flipH="1" flipV="1">
              <a:off x="4038601" y="1882140"/>
              <a:ext cx="2736972" cy="907181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8" idx="4"/>
              <a:endCxn id="11" idx="4"/>
            </p:cNvCxnSpPr>
            <p:nvPr/>
          </p:nvCxnSpPr>
          <p:spPr>
            <a:xfrm flipH="1" flipV="1">
              <a:off x="4038601" y="2034540"/>
              <a:ext cx="2736972" cy="205018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/>
            <p:cNvSpPr/>
            <p:nvPr/>
          </p:nvSpPr>
          <p:spPr>
            <a:xfrm>
              <a:off x="3962401" y="1882140"/>
              <a:ext cx="152399" cy="152400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261688" y="1926960"/>
            <a:ext cx="1320661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Trash Rack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15099" y="776741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Overflow Weir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2000" y="548141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Chemical Dose Controller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86000" y="186461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LFOM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29000" y="4249675"/>
            <a:ext cx="1676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Hopper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90255" y="4783075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Primary Sludge Drain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rot="10800000" flipV="1">
            <a:off x="5582350" y="1689351"/>
            <a:ext cx="1428051" cy="633847"/>
          </a:xfrm>
          <a:prstGeom prst="bentConnector3">
            <a:avLst>
              <a:gd name="adj1" fmla="val 100025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3976255" y="2006274"/>
            <a:ext cx="824345" cy="3169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1095372" y="1411226"/>
            <a:ext cx="1182865" cy="2228849"/>
            <a:chOff x="1095372" y="1352551"/>
            <a:chExt cx="1182865" cy="2228849"/>
          </a:xfrm>
        </p:grpSpPr>
        <p:sp>
          <p:nvSpPr>
            <p:cNvPr id="46" name="Freeform 45"/>
            <p:cNvSpPr/>
            <p:nvPr/>
          </p:nvSpPr>
          <p:spPr>
            <a:xfrm>
              <a:off x="1095372" y="1352551"/>
              <a:ext cx="1182865" cy="1295400"/>
            </a:xfrm>
            <a:custGeom>
              <a:avLst/>
              <a:gdLst>
                <a:gd name="connsiteX0" fmla="*/ 1181100 w 1233236"/>
                <a:gd name="connsiteY0" fmla="*/ 0 h 1152525"/>
                <a:gd name="connsiteX1" fmla="*/ 1095375 w 1233236"/>
                <a:gd name="connsiteY1" fmla="*/ 885825 h 1152525"/>
                <a:gd name="connsiteX2" fmla="*/ 0 w 1233236"/>
                <a:gd name="connsiteY2" fmla="*/ 1152525 h 1152525"/>
                <a:gd name="connsiteX0" fmla="*/ 1181100 w 1195781"/>
                <a:gd name="connsiteY0" fmla="*/ 0 h 1152525"/>
                <a:gd name="connsiteX1" fmla="*/ 933450 w 1195781"/>
                <a:gd name="connsiteY1" fmla="*/ 942975 h 1152525"/>
                <a:gd name="connsiteX2" fmla="*/ 0 w 1195781"/>
                <a:gd name="connsiteY2" fmla="*/ 1152525 h 1152525"/>
                <a:gd name="connsiteX0" fmla="*/ 1181102 w 1195783"/>
                <a:gd name="connsiteY0" fmla="*/ 0 h 1152525"/>
                <a:gd name="connsiteX1" fmla="*/ 933452 w 1195783"/>
                <a:gd name="connsiteY1" fmla="*/ 942975 h 1152525"/>
                <a:gd name="connsiteX2" fmla="*/ 2 w 1195783"/>
                <a:gd name="connsiteY2" fmla="*/ 1152525 h 1152525"/>
                <a:gd name="connsiteX0" fmla="*/ 1181102 w 1195783"/>
                <a:gd name="connsiteY0" fmla="*/ 0 h 1295400"/>
                <a:gd name="connsiteX1" fmla="*/ 933452 w 1195783"/>
                <a:gd name="connsiteY1" fmla="*/ 942975 h 1295400"/>
                <a:gd name="connsiteX2" fmla="*/ 2 w 1195783"/>
                <a:gd name="connsiteY2" fmla="*/ 1295400 h 1295400"/>
                <a:gd name="connsiteX0" fmla="*/ 1181102 w 1201029"/>
                <a:gd name="connsiteY0" fmla="*/ 0 h 1295400"/>
                <a:gd name="connsiteX1" fmla="*/ 981077 w 1201029"/>
                <a:gd name="connsiteY1" fmla="*/ 942975 h 1295400"/>
                <a:gd name="connsiteX2" fmla="*/ 2 w 1201029"/>
                <a:gd name="connsiteY2" fmla="*/ 1295400 h 1295400"/>
                <a:gd name="connsiteX0" fmla="*/ 1181102 w 1181102"/>
                <a:gd name="connsiteY0" fmla="*/ 0 h 1295400"/>
                <a:gd name="connsiteX1" fmla="*/ 981077 w 1181102"/>
                <a:gd name="connsiteY1" fmla="*/ 942975 h 1295400"/>
                <a:gd name="connsiteX2" fmla="*/ 2 w 1181102"/>
                <a:gd name="connsiteY2" fmla="*/ 1295400 h 1295400"/>
                <a:gd name="connsiteX0" fmla="*/ 1181102 w 1182865"/>
                <a:gd name="connsiteY0" fmla="*/ 0 h 1295400"/>
                <a:gd name="connsiteX1" fmla="*/ 981077 w 1182865"/>
                <a:gd name="connsiteY1" fmla="*/ 942975 h 1295400"/>
                <a:gd name="connsiteX2" fmla="*/ 2 w 1182865"/>
                <a:gd name="connsiteY2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2865" h="1295400">
                  <a:moveTo>
                    <a:pt x="1181102" y="0"/>
                  </a:moveTo>
                  <a:cubicBezTo>
                    <a:pt x="1189039" y="727869"/>
                    <a:pt x="1177927" y="727075"/>
                    <a:pt x="981077" y="942975"/>
                  </a:cubicBezTo>
                  <a:cubicBezTo>
                    <a:pt x="784227" y="1158875"/>
                    <a:pt x="-1586" y="966788"/>
                    <a:pt x="2" y="1295400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Arrow Connector 47"/>
            <p:cNvCxnSpPr>
              <a:stCxn id="46" idx="2"/>
            </p:cNvCxnSpPr>
            <p:nvPr/>
          </p:nvCxnSpPr>
          <p:spPr>
            <a:xfrm flipH="1">
              <a:off x="1095372" y="2647951"/>
              <a:ext cx="2" cy="93344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3805556" y="1171389"/>
            <a:ext cx="497032" cy="336796"/>
            <a:chOff x="3805556" y="1171389"/>
            <a:chExt cx="497032" cy="336796"/>
          </a:xfrm>
        </p:grpSpPr>
        <p:sp>
          <p:nvSpPr>
            <p:cNvPr id="52" name="Freeform 51"/>
            <p:cNvSpPr/>
            <p:nvPr/>
          </p:nvSpPr>
          <p:spPr>
            <a:xfrm>
              <a:off x="3805556" y="1171389"/>
              <a:ext cx="488373" cy="336796"/>
            </a:xfrm>
            <a:custGeom>
              <a:avLst/>
              <a:gdLst>
                <a:gd name="connsiteX0" fmla="*/ 0 w 488373"/>
                <a:gd name="connsiteY0" fmla="*/ 336796 h 336796"/>
                <a:gd name="connsiteX1" fmla="*/ 155864 w 488373"/>
                <a:gd name="connsiteY1" fmla="*/ 4287 h 336796"/>
                <a:gd name="connsiteX2" fmla="*/ 488373 w 488373"/>
                <a:gd name="connsiteY2" fmla="*/ 170542 h 33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8373" h="336796">
                  <a:moveTo>
                    <a:pt x="0" y="336796"/>
                  </a:moveTo>
                  <a:cubicBezTo>
                    <a:pt x="37234" y="184396"/>
                    <a:pt x="74469" y="31996"/>
                    <a:pt x="155864" y="4287"/>
                  </a:cubicBezTo>
                  <a:cubicBezTo>
                    <a:pt x="237260" y="-23422"/>
                    <a:pt x="339437" y="89147"/>
                    <a:pt x="488373" y="170542"/>
                  </a:cubicBezTo>
                </a:path>
              </a:pathLst>
            </a:cu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Arrow Connector 53"/>
            <p:cNvCxnSpPr/>
            <p:nvPr/>
          </p:nvCxnSpPr>
          <p:spPr>
            <a:xfrm>
              <a:off x="4285270" y="1339787"/>
              <a:ext cx="17318" cy="14288"/>
            </a:xfrm>
            <a:prstGeom prst="straightConnector1">
              <a:avLst/>
            </a:prstGeom>
            <a:ln w="28575">
              <a:solidFill>
                <a:srgbClr val="00B0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8" name="Straight Arrow Connector 57"/>
          <p:cNvCxnSpPr/>
          <p:nvPr/>
        </p:nvCxnSpPr>
        <p:spPr>
          <a:xfrm>
            <a:off x="6591300" y="2883290"/>
            <a:ext cx="0" cy="177596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Group 69"/>
          <p:cNvGrpSpPr/>
          <p:nvPr/>
        </p:nvGrpSpPr>
        <p:grpSpPr>
          <a:xfrm>
            <a:off x="3962400" y="2384160"/>
            <a:ext cx="457200" cy="2398915"/>
            <a:chOff x="3962400" y="2384160"/>
            <a:chExt cx="457200" cy="2398915"/>
          </a:xfrm>
        </p:grpSpPr>
        <p:cxnSp>
          <p:nvCxnSpPr>
            <p:cNvPr id="66" name="Straight Arrow Connector 65"/>
            <p:cNvCxnSpPr/>
            <p:nvPr/>
          </p:nvCxnSpPr>
          <p:spPr>
            <a:xfrm>
              <a:off x="3976255" y="3640075"/>
              <a:ext cx="443345" cy="114300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H="1" flipV="1">
              <a:off x="3962400" y="2384160"/>
              <a:ext cx="13855" cy="1255915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2" name="Straight Arrow Connector 71"/>
          <p:cNvCxnSpPr/>
          <p:nvPr/>
        </p:nvCxnSpPr>
        <p:spPr>
          <a:xfrm flipH="1" flipV="1">
            <a:off x="2595130" y="1411226"/>
            <a:ext cx="824345" cy="3169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6019800" y="548141"/>
            <a:ext cx="2667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+mn-lt"/>
              </a:rPr>
              <a:t>Entrance Tank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507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6431152" y="2720001"/>
            <a:ext cx="833248" cy="2022041"/>
            <a:chOff x="6431152" y="2720001"/>
            <a:chExt cx="833248" cy="2022041"/>
          </a:xfrm>
        </p:grpSpPr>
        <p:sp>
          <p:nvSpPr>
            <p:cNvPr id="5" name="Freeform 4"/>
            <p:cNvSpPr/>
            <p:nvPr/>
          </p:nvSpPr>
          <p:spPr>
            <a:xfrm>
              <a:off x="6847776" y="2720001"/>
              <a:ext cx="416624" cy="1888693"/>
            </a:xfrm>
            <a:custGeom>
              <a:avLst/>
              <a:gdLst>
                <a:gd name="connsiteX0" fmla="*/ 416560 w 416560"/>
                <a:gd name="connsiteY0" fmla="*/ 1718509 h 2033316"/>
                <a:gd name="connsiteX1" fmla="*/ 314960 w 416560"/>
                <a:gd name="connsiteY1" fmla="*/ 1469 h 2033316"/>
                <a:gd name="connsiteX2" fmla="*/ 152400 w 416560"/>
                <a:gd name="connsiteY2" fmla="*/ 1972509 h 2033316"/>
                <a:gd name="connsiteX3" fmla="*/ 0 w 416560"/>
                <a:gd name="connsiteY3" fmla="*/ 1586429 h 2033316"/>
                <a:gd name="connsiteX0" fmla="*/ 416618 w 416618"/>
                <a:gd name="connsiteY0" fmla="*/ 1718509 h 2063161"/>
                <a:gd name="connsiteX1" fmla="*/ 315018 w 416618"/>
                <a:gd name="connsiteY1" fmla="*/ 1469 h 2063161"/>
                <a:gd name="connsiteX2" fmla="*/ 152458 w 416618"/>
                <a:gd name="connsiteY2" fmla="*/ 1972509 h 2063161"/>
                <a:gd name="connsiteX3" fmla="*/ 58 w 416618"/>
                <a:gd name="connsiteY3" fmla="*/ 1586429 h 2063161"/>
                <a:gd name="connsiteX0" fmla="*/ 416621 w 416621"/>
                <a:gd name="connsiteY0" fmla="*/ 1718509 h 2009536"/>
                <a:gd name="connsiteX1" fmla="*/ 315021 w 416621"/>
                <a:gd name="connsiteY1" fmla="*/ 1469 h 2009536"/>
                <a:gd name="connsiteX2" fmla="*/ 152461 w 416621"/>
                <a:gd name="connsiteY2" fmla="*/ 1972509 h 2009536"/>
                <a:gd name="connsiteX3" fmla="*/ 61 w 416621"/>
                <a:gd name="connsiteY3" fmla="*/ 1586429 h 2009536"/>
                <a:gd name="connsiteX0" fmla="*/ 416621 w 416621"/>
                <a:gd name="connsiteY0" fmla="*/ 1718509 h 1989099"/>
                <a:gd name="connsiteX1" fmla="*/ 315021 w 416621"/>
                <a:gd name="connsiteY1" fmla="*/ 1469 h 1989099"/>
                <a:gd name="connsiteX2" fmla="*/ 152461 w 416621"/>
                <a:gd name="connsiteY2" fmla="*/ 1972509 h 1989099"/>
                <a:gd name="connsiteX3" fmla="*/ 61 w 416621"/>
                <a:gd name="connsiteY3" fmla="*/ 1586429 h 1989099"/>
                <a:gd name="connsiteX0" fmla="*/ 416612 w 416612"/>
                <a:gd name="connsiteY0" fmla="*/ 1599665 h 1936073"/>
                <a:gd name="connsiteX1" fmla="*/ 234050 w 416612"/>
                <a:gd name="connsiteY1" fmla="*/ 1687 h 1936073"/>
                <a:gd name="connsiteX2" fmla="*/ 152452 w 416612"/>
                <a:gd name="connsiteY2" fmla="*/ 1853665 h 1936073"/>
                <a:gd name="connsiteX3" fmla="*/ 52 w 416612"/>
                <a:gd name="connsiteY3" fmla="*/ 1467585 h 1936073"/>
                <a:gd name="connsiteX0" fmla="*/ 416612 w 416612"/>
                <a:gd name="connsiteY0" fmla="*/ 1597997 h 1934405"/>
                <a:gd name="connsiteX1" fmla="*/ 234050 w 416612"/>
                <a:gd name="connsiteY1" fmla="*/ 19 h 1934405"/>
                <a:gd name="connsiteX2" fmla="*/ 152452 w 416612"/>
                <a:gd name="connsiteY2" fmla="*/ 1851997 h 1934405"/>
                <a:gd name="connsiteX3" fmla="*/ 52 w 416612"/>
                <a:gd name="connsiteY3" fmla="*/ 1465917 h 1934405"/>
                <a:gd name="connsiteX0" fmla="*/ 416615 w 416615"/>
                <a:gd name="connsiteY0" fmla="*/ 1597997 h 1934405"/>
                <a:gd name="connsiteX1" fmla="*/ 286441 w 416615"/>
                <a:gd name="connsiteY1" fmla="*/ 19 h 1934405"/>
                <a:gd name="connsiteX2" fmla="*/ 152455 w 416615"/>
                <a:gd name="connsiteY2" fmla="*/ 1851997 h 1934405"/>
                <a:gd name="connsiteX3" fmla="*/ 55 w 416615"/>
                <a:gd name="connsiteY3" fmla="*/ 1465917 h 1934405"/>
                <a:gd name="connsiteX0" fmla="*/ 416615 w 416615"/>
                <a:gd name="connsiteY0" fmla="*/ 1597997 h 1961119"/>
                <a:gd name="connsiteX1" fmla="*/ 286441 w 416615"/>
                <a:gd name="connsiteY1" fmla="*/ 19 h 1961119"/>
                <a:gd name="connsiteX2" fmla="*/ 152455 w 416615"/>
                <a:gd name="connsiteY2" fmla="*/ 1851997 h 1961119"/>
                <a:gd name="connsiteX3" fmla="*/ 55 w 416615"/>
                <a:gd name="connsiteY3" fmla="*/ 1575454 h 1961119"/>
                <a:gd name="connsiteX0" fmla="*/ 416610 w 416610"/>
                <a:gd name="connsiteY0" fmla="*/ 1597997 h 1892748"/>
                <a:gd name="connsiteX1" fmla="*/ 286436 w 416610"/>
                <a:gd name="connsiteY1" fmla="*/ 19 h 1892748"/>
                <a:gd name="connsiteX2" fmla="*/ 152450 w 416610"/>
                <a:gd name="connsiteY2" fmla="*/ 1851997 h 1892748"/>
                <a:gd name="connsiteX3" fmla="*/ 50 w 416610"/>
                <a:gd name="connsiteY3" fmla="*/ 1575454 h 1892748"/>
                <a:gd name="connsiteX0" fmla="*/ 416624 w 416624"/>
                <a:gd name="connsiteY0" fmla="*/ 1597997 h 1888693"/>
                <a:gd name="connsiteX1" fmla="*/ 286450 w 416624"/>
                <a:gd name="connsiteY1" fmla="*/ 19 h 1888693"/>
                <a:gd name="connsiteX2" fmla="*/ 152464 w 416624"/>
                <a:gd name="connsiteY2" fmla="*/ 1851997 h 1888693"/>
                <a:gd name="connsiteX3" fmla="*/ 64 w 416624"/>
                <a:gd name="connsiteY3" fmla="*/ 1575454 h 1888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624" h="1888693">
                  <a:moveTo>
                    <a:pt x="416624" y="1597997"/>
                  </a:moveTo>
                  <a:cubicBezTo>
                    <a:pt x="387837" y="718310"/>
                    <a:pt x="378102" y="-4214"/>
                    <a:pt x="286450" y="19"/>
                  </a:cubicBezTo>
                  <a:cubicBezTo>
                    <a:pt x="194798" y="4252"/>
                    <a:pt x="214482" y="1756111"/>
                    <a:pt x="152464" y="1851997"/>
                  </a:cubicBezTo>
                  <a:cubicBezTo>
                    <a:pt x="90446" y="1947883"/>
                    <a:pt x="-2793" y="1855912"/>
                    <a:pt x="64" y="1575454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6431152" y="2853349"/>
              <a:ext cx="416624" cy="1888693"/>
            </a:xfrm>
            <a:custGeom>
              <a:avLst/>
              <a:gdLst>
                <a:gd name="connsiteX0" fmla="*/ 416560 w 416560"/>
                <a:gd name="connsiteY0" fmla="*/ 1718509 h 2033316"/>
                <a:gd name="connsiteX1" fmla="*/ 314960 w 416560"/>
                <a:gd name="connsiteY1" fmla="*/ 1469 h 2033316"/>
                <a:gd name="connsiteX2" fmla="*/ 152400 w 416560"/>
                <a:gd name="connsiteY2" fmla="*/ 1972509 h 2033316"/>
                <a:gd name="connsiteX3" fmla="*/ 0 w 416560"/>
                <a:gd name="connsiteY3" fmla="*/ 1586429 h 2033316"/>
                <a:gd name="connsiteX0" fmla="*/ 416618 w 416618"/>
                <a:gd name="connsiteY0" fmla="*/ 1718509 h 2063161"/>
                <a:gd name="connsiteX1" fmla="*/ 315018 w 416618"/>
                <a:gd name="connsiteY1" fmla="*/ 1469 h 2063161"/>
                <a:gd name="connsiteX2" fmla="*/ 152458 w 416618"/>
                <a:gd name="connsiteY2" fmla="*/ 1972509 h 2063161"/>
                <a:gd name="connsiteX3" fmla="*/ 58 w 416618"/>
                <a:gd name="connsiteY3" fmla="*/ 1586429 h 2063161"/>
                <a:gd name="connsiteX0" fmla="*/ 416621 w 416621"/>
                <a:gd name="connsiteY0" fmla="*/ 1718509 h 2009536"/>
                <a:gd name="connsiteX1" fmla="*/ 315021 w 416621"/>
                <a:gd name="connsiteY1" fmla="*/ 1469 h 2009536"/>
                <a:gd name="connsiteX2" fmla="*/ 152461 w 416621"/>
                <a:gd name="connsiteY2" fmla="*/ 1972509 h 2009536"/>
                <a:gd name="connsiteX3" fmla="*/ 61 w 416621"/>
                <a:gd name="connsiteY3" fmla="*/ 1586429 h 2009536"/>
                <a:gd name="connsiteX0" fmla="*/ 416621 w 416621"/>
                <a:gd name="connsiteY0" fmla="*/ 1718509 h 1989099"/>
                <a:gd name="connsiteX1" fmla="*/ 315021 w 416621"/>
                <a:gd name="connsiteY1" fmla="*/ 1469 h 1989099"/>
                <a:gd name="connsiteX2" fmla="*/ 152461 w 416621"/>
                <a:gd name="connsiteY2" fmla="*/ 1972509 h 1989099"/>
                <a:gd name="connsiteX3" fmla="*/ 61 w 416621"/>
                <a:gd name="connsiteY3" fmla="*/ 1586429 h 1989099"/>
                <a:gd name="connsiteX0" fmla="*/ 416612 w 416612"/>
                <a:gd name="connsiteY0" fmla="*/ 1599665 h 1936073"/>
                <a:gd name="connsiteX1" fmla="*/ 234050 w 416612"/>
                <a:gd name="connsiteY1" fmla="*/ 1687 h 1936073"/>
                <a:gd name="connsiteX2" fmla="*/ 152452 w 416612"/>
                <a:gd name="connsiteY2" fmla="*/ 1853665 h 1936073"/>
                <a:gd name="connsiteX3" fmla="*/ 52 w 416612"/>
                <a:gd name="connsiteY3" fmla="*/ 1467585 h 1936073"/>
                <a:gd name="connsiteX0" fmla="*/ 416612 w 416612"/>
                <a:gd name="connsiteY0" fmla="*/ 1597997 h 1934405"/>
                <a:gd name="connsiteX1" fmla="*/ 234050 w 416612"/>
                <a:gd name="connsiteY1" fmla="*/ 19 h 1934405"/>
                <a:gd name="connsiteX2" fmla="*/ 152452 w 416612"/>
                <a:gd name="connsiteY2" fmla="*/ 1851997 h 1934405"/>
                <a:gd name="connsiteX3" fmla="*/ 52 w 416612"/>
                <a:gd name="connsiteY3" fmla="*/ 1465917 h 1934405"/>
                <a:gd name="connsiteX0" fmla="*/ 416615 w 416615"/>
                <a:gd name="connsiteY0" fmla="*/ 1597997 h 1934405"/>
                <a:gd name="connsiteX1" fmla="*/ 286441 w 416615"/>
                <a:gd name="connsiteY1" fmla="*/ 19 h 1934405"/>
                <a:gd name="connsiteX2" fmla="*/ 152455 w 416615"/>
                <a:gd name="connsiteY2" fmla="*/ 1851997 h 1934405"/>
                <a:gd name="connsiteX3" fmla="*/ 55 w 416615"/>
                <a:gd name="connsiteY3" fmla="*/ 1465917 h 1934405"/>
                <a:gd name="connsiteX0" fmla="*/ 416615 w 416615"/>
                <a:gd name="connsiteY0" fmla="*/ 1597997 h 1961119"/>
                <a:gd name="connsiteX1" fmla="*/ 286441 w 416615"/>
                <a:gd name="connsiteY1" fmla="*/ 19 h 1961119"/>
                <a:gd name="connsiteX2" fmla="*/ 152455 w 416615"/>
                <a:gd name="connsiteY2" fmla="*/ 1851997 h 1961119"/>
                <a:gd name="connsiteX3" fmla="*/ 55 w 416615"/>
                <a:gd name="connsiteY3" fmla="*/ 1575454 h 1961119"/>
                <a:gd name="connsiteX0" fmla="*/ 416610 w 416610"/>
                <a:gd name="connsiteY0" fmla="*/ 1597997 h 1892748"/>
                <a:gd name="connsiteX1" fmla="*/ 286436 w 416610"/>
                <a:gd name="connsiteY1" fmla="*/ 19 h 1892748"/>
                <a:gd name="connsiteX2" fmla="*/ 152450 w 416610"/>
                <a:gd name="connsiteY2" fmla="*/ 1851997 h 1892748"/>
                <a:gd name="connsiteX3" fmla="*/ 50 w 416610"/>
                <a:gd name="connsiteY3" fmla="*/ 1575454 h 1892748"/>
                <a:gd name="connsiteX0" fmla="*/ 416624 w 416624"/>
                <a:gd name="connsiteY0" fmla="*/ 1597997 h 1888693"/>
                <a:gd name="connsiteX1" fmla="*/ 286450 w 416624"/>
                <a:gd name="connsiteY1" fmla="*/ 19 h 1888693"/>
                <a:gd name="connsiteX2" fmla="*/ 152464 w 416624"/>
                <a:gd name="connsiteY2" fmla="*/ 1851997 h 1888693"/>
                <a:gd name="connsiteX3" fmla="*/ 64 w 416624"/>
                <a:gd name="connsiteY3" fmla="*/ 1575454 h 1888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624" h="1888693">
                  <a:moveTo>
                    <a:pt x="416624" y="1597997"/>
                  </a:moveTo>
                  <a:cubicBezTo>
                    <a:pt x="387837" y="718310"/>
                    <a:pt x="378102" y="-4214"/>
                    <a:pt x="286450" y="19"/>
                  </a:cubicBezTo>
                  <a:cubicBezTo>
                    <a:pt x="194798" y="4252"/>
                    <a:pt x="214482" y="1756111"/>
                    <a:pt x="152464" y="1851997"/>
                  </a:cubicBezTo>
                  <a:cubicBezTo>
                    <a:pt x="90446" y="1947883"/>
                    <a:pt x="-2793" y="1855912"/>
                    <a:pt x="64" y="1575454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/>
            <p:cNvCxnSpPr>
              <a:stCxn id="8" idx="3"/>
            </p:cNvCxnSpPr>
            <p:nvPr/>
          </p:nvCxnSpPr>
          <p:spPr>
            <a:xfrm flipH="1" flipV="1">
              <a:off x="6431152" y="4191000"/>
              <a:ext cx="64" cy="23780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7056088" y="4742042"/>
            <a:ext cx="180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Rapid Mix Pipe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3276600" y="2514600"/>
            <a:ext cx="3779488" cy="1447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2362200" y="1234101"/>
            <a:ext cx="3779488" cy="1447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002216" y="1958001"/>
            <a:ext cx="3429000" cy="1371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2124074" y="381000"/>
            <a:ext cx="3438526" cy="1819275"/>
            <a:chOff x="2124074" y="381000"/>
            <a:chExt cx="3438526" cy="1819275"/>
          </a:xfrm>
        </p:grpSpPr>
        <p:cxnSp>
          <p:nvCxnSpPr>
            <p:cNvPr id="18" name="Straight Arrow Connector 17"/>
            <p:cNvCxnSpPr/>
            <p:nvPr/>
          </p:nvCxnSpPr>
          <p:spPr>
            <a:xfrm flipH="1" flipV="1">
              <a:off x="5257800" y="381000"/>
              <a:ext cx="304800" cy="4572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2124074" y="828675"/>
              <a:ext cx="3429000" cy="13716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533400" y="390525"/>
            <a:ext cx="304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+mn-lt"/>
              </a:rPr>
              <a:t>Flocculator</a:t>
            </a:r>
          </a:p>
        </p:txBody>
      </p:sp>
    </p:spTree>
    <p:extLst>
      <p:ext uri="{BB962C8B-B14F-4D97-AF65-F5344CB8AC3E}">
        <p14:creationId xmlns:p14="http://schemas.microsoft.com/office/powerpoint/2010/main" xmlns="" val="8587669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50" t="3894" r="11131" b="5608"/>
          <a:stretch/>
        </p:blipFill>
        <p:spPr bwMode="auto">
          <a:xfrm>
            <a:off x="0" y="-152400"/>
            <a:ext cx="9144000" cy="7318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3848100" y="2421007"/>
            <a:ext cx="533400" cy="10858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876800" y="2895600"/>
            <a:ext cx="1905000" cy="6112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5181600" y="3030607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715000" y="2878207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6172200" y="2721306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6629400" y="2598309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4724400" y="3183448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52400" y="25585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Entrance Tank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10080" y="2120402"/>
            <a:ext cx="1828800" cy="372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Flocculator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62500" y="2270554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Sedimentation</a:t>
            </a:r>
          </a:p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 Tanks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67220" y="497840"/>
            <a:ext cx="153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Stacked Rapid Sand Filters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19565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568" r="4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6" name="Group 55"/>
          <p:cNvGrpSpPr/>
          <p:nvPr/>
        </p:nvGrpSpPr>
        <p:grpSpPr>
          <a:xfrm>
            <a:off x="882589" y="2387600"/>
            <a:ext cx="2711512" cy="2413000"/>
            <a:chOff x="882589" y="2387600"/>
            <a:chExt cx="2711512" cy="2413000"/>
          </a:xfrm>
        </p:grpSpPr>
        <p:sp>
          <p:nvSpPr>
            <p:cNvPr id="37" name="Freeform 36"/>
            <p:cNvSpPr/>
            <p:nvPr/>
          </p:nvSpPr>
          <p:spPr>
            <a:xfrm>
              <a:off x="882589" y="2387600"/>
              <a:ext cx="2711512" cy="1246124"/>
            </a:xfrm>
            <a:custGeom>
              <a:avLst/>
              <a:gdLst>
                <a:gd name="connsiteX0" fmla="*/ 122489 w 2637089"/>
                <a:gd name="connsiteY0" fmla="*/ 0 h 1244600"/>
                <a:gd name="connsiteX1" fmla="*/ 287589 w 2637089"/>
                <a:gd name="connsiteY1" fmla="*/ 1143000 h 1244600"/>
                <a:gd name="connsiteX2" fmla="*/ 2637089 w 2637089"/>
                <a:gd name="connsiteY2" fmla="*/ 1244600 h 1244600"/>
                <a:gd name="connsiteX0" fmla="*/ 67894 w 2582494"/>
                <a:gd name="connsiteY0" fmla="*/ 0 h 1244600"/>
                <a:gd name="connsiteX1" fmla="*/ 232994 w 2582494"/>
                <a:gd name="connsiteY1" fmla="*/ 1143000 h 1244600"/>
                <a:gd name="connsiteX2" fmla="*/ 2582494 w 2582494"/>
                <a:gd name="connsiteY2" fmla="*/ 1244600 h 1244600"/>
                <a:gd name="connsiteX0" fmla="*/ 419 w 2515019"/>
                <a:gd name="connsiteY0" fmla="*/ 0 h 1244600"/>
                <a:gd name="connsiteX1" fmla="*/ 165519 w 2515019"/>
                <a:gd name="connsiteY1" fmla="*/ 1143000 h 1244600"/>
                <a:gd name="connsiteX2" fmla="*/ 2515019 w 2515019"/>
                <a:gd name="connsiteY2" fmla="*/ 1244600 h 1244600"/>
                <a:gd name="connsiteX0" fmla="*/ 419 w 2515019"/>
                <a:gd name="connsiteY0" fmla="*/ 0 h 1244600"/>
                <a:gd name="connsiteX1" fmla="*/ 165519 w 2515019"/>
                <a:gd name="connsiteY1" fmla="*/ 1143000 h 1244600"/>
                <a:gd name="connsiteX2" fmla="*/ 2515019 w 2515019"/>
                <a:gd name="connsiteY2" fmla="*/ 1244600 h 1244600"/>
                <a:gd name="connsiteX0" fmla="*/ 70534 w 2623234"/>
                <a:gd name="connsiteY0" fmla="*/ 0 h 1228607"/>
                <a:gd name="connsiteX1" fmla="*/ 235634 w 2623234"/>
                <a:gd name="connsiteY1" fmla="*/ 1143000 h 1228607"/>
                <a:gd name="connsiteX2" fmla="*/ 2623234 w 2623234"/>
                <a:gd name="connsiteY2" fmla="*/ 1168400 h 1228607"/>
                <a:gd name="connsiteX0" fmla="*/ 70534 w 2623234"/>
                <a:gd name="connsiteY0" fmla="*/ 0 h 1248284"/>
                <a:gd name="connsiteX1" fmla="*/ 235634 w 2623234"/>
                <a:gd name="connsiteY1" fmla="*/ 1143000 h 1248284"/>
                <a:gd name="connsiteX2" fmla="*/ 2623234 w 2623234"/>
                <a:gd name="connsiteY2" fmla="*/ 1168400 h 1248284"/>
                <a:gd name="connsiteX0" fmla="*/ 0 w 2552700"/>
                <a:gd name="connsiteY0" fmla="*/ 0 h 1197529"/>
                <a:gd name="connsiteX1" fmla="*/ 165100 w 2552700"/>
                <a:gd name="connsiteY1" fmla="*/ 1143000 h 1197529"/>
                <a:gd name="connsiteX2" fmla="*/ 2552700 w 2552700"/>
                <a:gd name="connsiteY2" fmla="*/ 1168400 h 1197529"/>
                <a:gd name="connsiteX0" fmla="*/ 0 w 2552700"/>
                <a:gd name="connsiteY0" fmla="*/ 0 h 1242848"/>
                <a:gd name="connsiteX1" fmla="*/ 165100 w 2552700"/>
                <a:gd name="connsiteY1" fmla="*/ 1143000 h 1242848"/>
                <a:gd name="connsiteX2" fmla="*/ 2552700 w 2552700"/>
                <a:gd name="connsiteY2" fmla="*/ 1168400 h 1242848"/>
                <a:gd name="connsiteX0" fmla="*/ 0 w 2552700"/>
                <a:gd name="connsiteY0" fmla="*/ 0 h 1246748"/>
                <a:gd name="connsiteX1" fmla="*/ 165100 w 2552700"/>
                <a:gd name="connsiteY1" fmla="*/ 1143000 h 1246748"/>
                <a:gd name="connsiteX2" fmla="*/ 2552700 w 2552700"/>
                <a:gd name="connsiteY2" fmla="*/ 1168400 h 1246748"/>
                <a:gd name="connsiteX0" fmla="*/ 81162 w 2786262"/>
                <a:gd name="connsiteY0" fmla="*/ 0 h 1270924"/>
                <a:gd name="connsiteX1" fmla="*/ 246262 w 2786262"/>
                <a:gd name="connsiteY1" fmla="*/ 1143000 h 1270924"/>
                <a:gd name="connsiteX2" fmla="*/ 2786262 w 2786262"/>
                <a:gd name="connsiteY2" fmla="*/ 1206500 h 1270924"/>
                <a:gd name="connsiteX0" fmla="*/ 81162 w 2786262"/>
                <a:gd name="connsiteY0" fmla="*/ 0 h 1246124"/>
                <a:gd name="connsiteX1" fmla="*/ 246262 w 2786262"/>
                <a:gd name="connsiteY1" fmla="*/ 1143000 h 1246124"/>
                <a:gd name="connsiteX2" fmla="*/ 2786262 w 2786262"/>
                <a:gd name="connsiteY2" fmla="*/ 1206500 h 1246124"/>
                <a:gd name="connsiteX0" fmla="*/ 6412 w 2711512"/>
                <a:gd name="connsiteY0" fmla="*/ 0 h 1246124"/>
                <a:gd name="connsiteX1" fmla="*/ 171512 w 2711512"/>
                <a:gd name="connsiteY1" fmla="*/ 1143000 h 1246124"/>
                <a:gd name="connsiteX2" fmla="*/ 2711512 w 2711512"/>
                <a:gd name="connsiteY2" fmla="*/ 1206500 h 1246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11512" h="1246124">
                  <a:moveTo>
                    <a:pt x="6412" y="0"/>
                  </a:moveTo>
                  <a:cubicBezTo>
                    <a:pt x="31812" y="493183"/>
                    <a:pt x="-88838" y="941917"/>
                    <a:pt x="171512" y="1143000"/>
                  </a:cubicBezTo>
                  <a:cubicBezTo>
                    <a:pt x="431862" y="1344083"/>
                    <a:pt x="2051112" y="1185333"/>
                    <a:pt x="2711512" y="1206500"/>
                  </a:cubicBez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" name="Straight Arrow Connector 38"/>
            <p:cNvCxnSpPr>
              <a:stCxn id="37" idx="2"/>
            </p:cNvCxnSpPr>
            <p:nvPr/>
          </p:nvCxnSpPr>
          <p:spPr>
            <a:xfrm>
              <a:off x="3594101" y="3594100"/>
              <a:ext cx="0" cy="12065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3733800" y="1905000"/>
            <a:ext cx="685800" cy="2895600"/>
            <a:chOff x="3733800" y="1905000"/>
            <a:chExt cx="685800" cy="2895600"/>
          </a:xfrm>
        </p:grpSpPr>
        <p:cxnSp>
          <p:nvCxnSpPr>
            <p:cNvPr id="44" name="Straight Connector 43"/>
            <p:cNvCxnSpPr/>
            <p:nvPr/>
          </p:nvCxnSpPr>
          <p:spPr>
            <a:xfrm flipV="1">
              <a:off x="3733800" y="3124200"/>
              <a:ext cx="0" cy="16764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flipV="1">
              <a:off x="3733800" y="1905000"/>
              <a:ext cx="685800" cy="12192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Straight Arrow Connector 47"/>
          <p:cNvCxnSpPr/>
          <p:nvPr/>
        </p:nvCxnSpPr>
        <p:spPr>
          <a:xfrm>
            <a:off x="4597400" y="1905000"/>
            <a:ext cx="27940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7086600" y="1143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Exit Channel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19074" y="1143000"/>
            <a:ext cx="2009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Entrance Channel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247869" y="1535668"/>
            <a:ext cx="1190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Launder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133600" y="31242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Inlet Manifold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953000" y="264133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Plate Settlers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819525" y="440436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Diffusers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828800" y="4876800"/>
            <a:ext cx="1609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Sludge Drain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629400" y="3308866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Floc Weir</a:t>
            </a:r>
          </a:p>
        </p:txBody>
      </p:sp>
      <p:grpSp>
        <p:nvGrpSpPr>
          <p:cNvPr id="67" name="Group 66"/>
          <p:cNvGrpSpPr/>
          <p:nvPr/>
        </p:nvGrpSpPr>
        <p:grpSpPr>
          <a:xfrm>
            <a:off x="6477000" y="3308866"/>
            <a:ext cx="1143000" cy="1415534"/>
            <a:chOff x="6477000" y="3308866"/>
            <a:chExt cx="1143000" cy="1415534"/>
          </a:xfrm>
        </p:grpSpPr>
        <p:cxnSp>
          <p:nvCxnSpPr>
            <p:cNvPr id="62" name="Straight Connector 61"/>
            <p:cNvCxnSpPr/>
            <p:nvPr/>
          </p:nvCxnSpPr>
          <p:spPr>
            <a:xfrm>
              <a:off x="6477000" y="3308866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6705600" y="3308866"/>
              <a:ext cx="0" cy="36933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/>
            <p:nvPr/>
          </p:nvCxnSpPr>
          <p:spPr>
            <a:xfrm>
              <a:off x="6705600" y="3678198"/>
              <a:ext cx="914400" cy="104620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381000" y="228600"/>
            <a:ext cx="5486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+mn-lt"/>
              </a:rPr>
              <a:t>Sedimentation Tank</a:t>
            </a:r>
            <a:endParaRPr lang="en-US" sz="3000" b="1" dirty="0" smtClean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6227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53" grpId="0"/>
      <p:bldP spid="54" grpId="0"/>
      <p:bldP spid="55" grpId="0"/>
      <p:bldP spid="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50" t="3894" r="11131" b="5608"/>
          <a:stretch/>
        </p:blipFill>
        <p:spPr bwMode="auto">
          <a:xfrm>
            <a:off x="0" y="-152400"/>
            <a:ext cx="9144000" cy="7318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H="1" flipV="1">
            <a:off x="4724400" y="2282696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257800" y="2130296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5715000" y="1973395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6172200" y="1850398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4267200" y="2435537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4267200" y="1676400"/>
            <a:ext cx="1905000" cy="6112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52400" y="25585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Entrance Tank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10080" y="2120402"/>
            <a:ext cx="1828800" cy="372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Flocculator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86300" y="2549008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Sedimentation</a:t>
            </a:r>
          </a:p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 Tanks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67220" y="497840"/>
            <a:ext cx="153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Stacked Rapid Sand Filters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47294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75" r="11070" b="8977"/>
          <a:stretch/>
        </p:blipFill>
        <p:spPr bwMode="auto">
          <a:xfrm>
            <a:off x="-228600" y="-76200"/>
            <a:ext cx="9386851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228600"/>
            <a:ext cx="5486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+mn-lt"/>
              </a:rPr>
              <a:t>Stacked Rapid Sand Filtration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6096000" y="1295400"/>
            <a:ext cx="685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997700" y="833735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Filtration Entrance Tank (from Sedimentation Tank)</a:t>
            </a:r>
          </a:p>
        </p:txBody>
      </p:sp>
      <p:grpSp>
        <p:nvGrpSpPr>
          <p:cNvPr id="5143" name="Group 5142"/>
          <p:cNvGrpSpPr/>
          <p:nvPr/>
        </p:nvGrpSpPr>
        <p:grpSpPr>
          <a:xfrm>
            <a:off x="2743200" y="2133600"/>
            <a:ext cx="3048000" cy="2438400"/>
            <a:chOff x="2743200" y="2133600"/>
            <a:chExt cx="3048000" cy="243840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5791200" y="2133600"/>
              <a:ext cx="0" cy="2438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H="1">
              <a:off x="2743200" y="4572000"/>
              <a:ext cx="30480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44" name="Group 5143"/>
          <p:cNvGrpSpPr/>
          <p:nvPr/>
        </p:nvGrpSpPr>
        <p:grpSpPr>
          <a:xfrm>
            <a:off x="2819400" y="2133600"/>
            <a:ext cx="2590800" cy="2209800"/>
            <a:chOff x="2819400" y="2133600"/>
            <a:chExt cx="2590800" cy="2209800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2819400" y="4343400"/>
              <a:ext cx="25908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5410200" y="2133600"/>
              <a:ext cx="0" cy="22098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45" name="Group 5144"/>
          <p:cNvGrpSpPr/>
          <p:nvPr/>
        </p:nvGrpSpPr>
        <p:grpSpPr>
          <a:xfrm>
            <a:off x="2819400" y="2133600"/>
            <a:ext cx="2057400" cy="1828800"/>
            <a:chOff x="2819400" y="2133600"/>
            <a:chExt cx="2057400" cy="1828800"/>
          </a:xfrm>
        </p:grpSpPr>
        <p:cxnSp>
          <p:nvCxnSpPr>
            <p:cNvPr id="44" name="Straight Arrow Connector 43"/>
            <p:cNvCxnSpPr/>
            <p:nvPr/>
          </p:nvCxnSpPr>
          <p:spPr>
            <a:xfrm flipV="1">
              <a:off x="4876800" y="2133600"/>
              <a:ext cx="0" cy="18288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2819400" y="3962400"/>
              <a:ext cx="20574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36" name="Straight Arrow Connector 5135"/>
          <p:cNvCxnSpPr/>
          <p:nvPr/>
        </p:nvCxnSpPr>
        <p:spPr>
          <a:xfrm flipV="1">
            <a:off x="2514600" y="397002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2819400" y="396240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3048000" y="397002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2537460" y="477012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2842260" y="476250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3070860" y="477012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2514600" y="414528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2819400" y="413766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3048000" y="414528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42" name="Group 5141"/>
          <p:cNvGrpSpPr/>
          <p:nvPr/>
        </p:nvGrpSpPr>
        <p:grpSpPr>
          <a:xfrm>
            <a:off x="2743200" y="2133600"/>
            <a:ext cx="3581400" cy="2819400"/>
            <a:chOff x="2743200" y="2133600"/>
            <a:chExt cx="3581400" cy="2819400"/>
          </a:xfrm>
        </p:grpSpPr>
        <p:grpSp>
          <p:nvGrpSpPr>
            <p:cNvPr id="5141" name="Group 5140"/>
            <p:cNvGrpSpPr/>
            <p:nvPr/>
          </p:nvGrpSpPr>
          <p:grpSpPr>
            <a:xfrm>
              <a:off x="2743200" y="2133600"/>
              <a:ext cx="3581400" cy="2819400"/>
              <a:chOff x="2743200" y="2133600"/>
              <a:chExt cx="3581400" cy="2819400"/>
            </a:xfrm>
          </p:grpSpPr>
          <p:cxnSp>
            <p:nvCxnSpPr>
              <p:cNvPr id="15" name="Straight Connector 14"/>
              <p:cNvCxnSpPr/>
              <p:nvPr/>
            </p:nvCxnSpPr>
            <p:spPr>
              <a:xfrm>
                <a:off x="6324600" y="2133600"/>
                <a:ext cx="0" cy="281940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 flipH="1">
                <a:off x="2743200" y="4914900"/>
                <a:ext cx="3581400" cy="3810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2" name="Straight Arrow Connector 61"/>
            <p:cNvCxnSpPr/>
            <p:nvPr/>
          </p:nvCxnSpPr>
          <p:spPr>
            <a:xfrm flipH="1">
              <a:off x="2743200" y="4107180"/>
              <a:ext cx="3581400" cy="381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40" name="TextBox 5139"/>
          <p:cNvSpPr txBox="1"/>
          <p:nvPr/>
        </p:nvSpPr>
        <p:spPr>
          <a:xfrm>
            <a:off x="4114800" y="12192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Exit Tank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2743200" y="2057400"/>
            <a:ext cx="3048000" cy="1664368"/>
            <a:chOff x="2743200" y="2133600"/>
            <a:chExt cx="3048000" cy="2438400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791200" y="2133600"/>
              <a:ext cx="0" cy="2438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flipH="1">
              <a:off x="2743200" y="4572000"/>
              <a:ext cx="30480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 flipV="1">
            <a:off x="2514600" y="3726180"/>
            <a:ext cx="533400" cy="160020"/>
            <a:chOff x="2689860" y="4914900"/>
            <a:chExt cx="533400" cy="160020"/>
          </a:xfrm>
        </p:grpSpPr>
        <p:cxnSp>
          <p:nvCxnSpPr>
            <p:cNvPr id="34" name="Straight Arrow Connector 33"/>
            <p:cNvCxnSpPr/>
            <p:nvPr/>
          </p:nvCxnSpPr>
          <p:spPr>
            <a:xfrm flipV="1">
              <a:off x="2689860" y="4922520"/>
              <a:ext cx="0" cy="152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flipV="1">
              <a:off x="2994660" y="4914900"/>
              <a:ext cx="0" cy="152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flipV="1">
              <a:off x="3223260" y="4922520"/>
              <a:ext cx="0" cy="152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2819400" y="2133600"/>
            <a:ext cx="2590800" cy="2642936"/>
            <a:chOff x="2819400" y="2133600"/>
            <a:chExt cx="2590800" cy="2209800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2819400" y="4343400"/>
              <a:ext cx="25908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flipV="1">
              <a:off x="5410200" y="2133600"/>
              <a:ext cx="0" cy="22098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" name="Straight Arrow Connector 40"/>
          <p:cNvCxnSpPr/>
          <p:nvPr/>
        </p:nvCxnSpPr>
        <p:spPr>
          <a:xfrm flipV="1">
            <a:off x="2514600" y="439674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2819400" y="438912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3048000" y="439674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2514600" y="457200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2819400" y="456438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3048000" y="457200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42945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140" grpId="0"/>
    </p:bldLst>
  </p:timing>
</p:sld>
</file>

<file path=ppt/theme/theme1.xml><?xml version="1.0" encoding="utf-8"?>
<a:theme xmlns:a="http://schemas.openxmlformats.org/drawingml/2006/main" name="AguaClara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</Template>
  <TotalTime>5497</TotalTime>
  <Words>96</Words>
  <Application>Microsoft Office PowerPoint</Application>
  <PresentationFormat>On-screen Show (4:3)</PresentationFormat>
  <Paragraphs>40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AguaClara</vt:lpstr>
      <vt:lpstr>How Water Flows Through the Plant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mw24</dc:creator>
  <cp:lastModifiedBy>mw24</cp:lastModifiedBy>
  <cp:revision>33</cp:revision>
  <dcterms:created xsi:type="dcterms:W3CDTF">2011-08-24T11:34:32Z</dcterms:created>
  <dcterms:modified xsi:type="dcterms:W3CDTF">2011-08-31T22:56:12Z</dcterms:modified>
</cp:coreProperties>
</file>