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9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C06D-4ED8-42C6-905D-CA84CA1B6CBF}" type="datetime2">
              <a:rPr lang="en-US" smtClean="0"/>
              <a:t>Thursday, August 25, 2011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EEE0E-EDB0-4D84-86B0-50833DF22902}" type="datetime2">
              <a:rPr lang="en-US" smtClean="0"/>
              <a:t>Thursday, August 25, 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372C-B5AB-4C39-B273-B99224EB4DD5}" type="datetime2">
              <a:rPr lang="en-US" smtClean="0"/>
              <a:t>Thursday, August 25, 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1CAA-32CD-4B55-B92A-B8F0843CACF4}" type="datetime2">
              <a:rPr lang="en-US" smtClean="0"/>
              <a:t>Thursday, August 25, 2011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CDC4-3D19-4983-B478-82F6B8E5AB66}" type="datetime2">
              <a:rPr lang="en-US" smtClean="0"/>
              <a:t>Thursday, August 25, 2011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82477-D5D3-4181-8C11-75D0F2433A87}" type="datetime2">
              <a:rPr lang="en-US" smtClean="0"/>
              <a:t>Thursday, August 25, 2011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E253B-1893-4367-8BAE-DF4BC10DC578}" type="datetime2">
              <a:rPr lang="en-US" smtClean="0"/>
              <a:t>Thursday, August 25, 2011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2300D-25B3-4603-86C9-4CB776489F00}" type="datetime2">
              <a:rPr lang="en-US" smtClean="0"/>
              <a:t>Thursday, August 25, 2011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4AD9-FCC8-48B7-B85B-012A91320DFF}" type="datetime2">
              <a:rPr lang="en-US" smtClean="0"/>
              <a:t>Thursday, August 25, 2011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2DC50-D5DB-4F94-B367-9876CD2C4012}" type="datetime2">
              <a:rPr lang="en-US" smtClean="0"/>
              <a:t>Thursday, August 25, 2011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EB412-E790-42EA-81FE-2925D3A43D91}" type="datetime2">
              <a:rPr lang="en-US" smtClean="0"/>
              <a:t>Thursday, August 25, 2011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B385921-A91A-409C-921C-0E0EC1E750EC}" type="datetime2">
              <a:rPr lang="en-US" smtClean="0"/>
              <a:t>Thursday, August 25, 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 Respiratory Physiology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Structure and Function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42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_20110825_14453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59" y="542924"/>
            <a:ext cx="4279265" cy="56121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62625" y="1476375"/>
            <a:ext cx="31908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Alveolar Dead Space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5762625" y="4381500"/>
            <a:ext cx="304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Respiratory Zone</a:t>
            </a:r>
            <a:endParaRPr lang="en-US" sz="4000" dirty="0"/>
          </a:p>
        </p:txBody>
      </p:sp>
      <p:sp>
        <p:nvSpPr>
          <p:cNvPr id="8" name="Right Brace 7"/>
          <p:cNvSpPr/>
          <p:nvPr/>
        </p:nvSpPr>
        <p:spPr>
          <a:xfrm>
            <a:off x="5413375" y="542924"/>
            <a:ext cx="476250" cy="318770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9" name="Right Brace 8"/>
          <p:cNvSpPr/>
          <p:nvPr/>
        </p:nvSpPr>
        <p:spPr>
          <a:xfrm>
            <a:off x="5413375" y="3730625"/>
            <a:ext cx="476250" cy="242445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79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Blood gas interface is thin with large surface area</a:t>
            </a:r>
          </a:p>
          <a:p>
            <a:r>
              <a:rPr lang="en-US" dirty="0" smtClean="0"/>
              <a:t>Airflow is convective up to terminal bronchioles</a:t>
            </a:r>
          </a:p>
          <a:p>
            <a:r>
              <a:rPr lang="en-US" dirty="0" smtClean="0"/>
              <a:t>Airflow is diffusive at the level of the </a:t>
            </a:r>
            <a:r>
              <a:rPr lang="en-US" smtClean="0"/>
              <a:t>respiratory zone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42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Fick’s law of diffusion states:</a:t>
            </a:r>
          </a:p>
          <a:p>
            <a:pPr lvl="1"/>
            <a:r>
              <a:rPr lang="en-US" dirty="0" smtClean="0"/>
              <a:t>Diffusive properties dependent upon relative concentrations across a permeable membrane</a:t>
            </a:r>
          </a:p>
          <a:p>
            <a:pPr lvl="1"/>
            <a:r>
              <a:rPr lang="en-US" dirty="0" smtClean="0"/>
              <a:t>Diffuse properties proportional to area and inverse to thickness</a:t>
            </a:r>
          </a:p>
          <a:p>
            <a:pPr lvl="1"/>
            <a:r>
              <a:rPr lang="en-US" dirty="0" smtClean="0"/>
              <a:t>Diffuse properties of solute directly proportional to temperature of solution</a:t>
            </a:r>
          </a:p>
          <a:p>
            <a:pPr lvl="1"/>
            <a:r>
              <a:rPr lang="en-US" dirty="0" smtClean="0"/>
              <a:t>Diffuse properties are directly proportional to distance of diffusion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10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Fick’s law of diffusion states:</a:t>
            </a:r>
          </a:p>
          <a:p>
            <a:pPr lvl="1"/>
            <a:r>
              <a:rPr lang="en-US" dirty="0" smtClean="0"/>
              <a:t>Diffusive properties dependent upon relative concentrations across a permeable membrane</a:t>
            </a:r>
          </a:p>
          <a:p>
            <a:pPr lvl="1"/>
            <a:r>
              <a:rPr lang="en-US" i="1" dirty="0" smtClean="0"/>
              <a:t>Diffuse properties proportional to area and inverse to thickness</a:t>
            </a:r>
          </a:p>
          <a:p>
            <a:pPr lvl="1"/>
            <a:r>
              <a:rPr lang="en-US" dirty="0" smtClean="0"/>
              <a:t>Diffuse properties of solute directly proportional to temperature of solution</a:t>
            </a:r>
          </a:p>
          <a:p>
            <a:pPr lvl="1"/>
            <a:r>
              <a:rPr lang="en-US" dirty="0" smtClean="0"/>
              <a:t>Diffuse properties are directly proportional to distance of diffusion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429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you calculate the partial pressure of a gas?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3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you calculate the partial pressure of a gas?</a:t>
            </a:r>
          </a:p>
          <a:p>
            <a:pPr lvl="1"/>
            <a:r>
              <a:rPr lang="en-US" dirty="0" err="1" smtClean="0"/>
              <a:t>P</a:t>
            </a:r>
            <a:r>
              <a:rPr lang="en-US" baseline="-25000" dirty="0" err="1" smtClean="0"/>
              <a:t>gas</a:t>
            </a:r>
            <a:r>
              <a:rPr lang="en-US" dirty="0" smtClean="0"/>
              <a:t>=[gas] x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total</a:t>
            </a:r>
            <a:endParaRPr lang="en-US" dirty="0" smtClean="0"/>
          </a:p>
          <a:p>
            <a:pPr lvl="1"/>
            <a:r>
              <a:rPr lang="en-US" dirty="0" smtClean="0"/>
              <a:t>P</a:t>
            </a:r>
            <a:r>
              <a:rPr lang="en-US" baseline="-25000" dirty="0" smtClean="0"/>
              <a:t>O2</a:t>
            </a:r>
            <a:r>
              <a:rPr lang="en-US" dirty="0" smtClean="0"/>
              <a:t>=Fi</a:t>
            </a:r>
            <a:r>
              <a:rPr lang="en-US" baseline="-25000" dirty="0" smtClean="0"/>
              <a:t>O2</a:t>
            </a:r>
            <a:r>
              <a:rPr lang="en-US" dirty="0" smtClean="0"/>
              <a:t> x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3822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Elemental.thmx</Template>
  <TotalTime>23</TotalTime>
  <Words>159</Words>
  <Application>Microsoft Macintosh PowerPoint</Application>
  <PresentationFormat>On-screen Show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Elemental</vt:lpstr>
      <vt:lpstr>West Respiratory Physiology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Animal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 Respiratory Physiology</dc:title>
  <dc:creator>Joel Weltman</dc:creator>
  <cp:lastModifiedBy>Joel Weltman</cp:lastModifiedBy>
  <cp:revision>3</cp:revision>
  <dcterms:created xsi:type="dcterms:W3CDTF">2011-08-25T18:48:38Z</dcterms:created>
  <dcterms:modified xsi:type="dcterms:W3CDTF">2011-08-25T19:12:12Z</dcterms:modified>
</cp:coreProperties>
</file>