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1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96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199DC0-4CAC-D04A-913F-A4BE5B63A53B}" type="datetimeFigureOut">
              <a:rPr lang="en-US" smtClean="0"/>
              <a:t>12/6/11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8822BF-8CEA-A54B-A164-D4F03546D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11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Results in a scooping of the peak expiratory flow rates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8822BF-8CEA-A54B-A164-D4F03546DE4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08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8A1-8083-8840-9CD9-1CB43DB30459}" type="datetimeFigureOut">
              <a:rPr lang="en-US" smtClean="0"/>
              <a:t>12/6/11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9F35-F2D5-9E4C-8EFA-CC957DBFC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889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8A1-8083-8840-9CD9-1CB43DB30459}" type="datetimeFigureOut">
              <a:rPr lang="en-US" smtClean="0"/>
              <a:t>12/6/11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9F35-F2D5-9E4C-8EFA-CC957DBFC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778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8A1-8083-8840-9CD9-1CB43DB30459}" type="datetimeFigureOut">
              <a:rPr lang="en-US" smtClean="0"/>
              <a:t>12/6/11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9F35-F2D5-9E4C-8EFA-CC957DBFC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99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8A1-8083-8840-9CD9-1CB43DB30459}" type="datetimeFigureOut">
              <a:rPr lang="en-US" smtClean="0"/>
              <a:t>12/6/11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9F35-F2D5-9E4C-8EFA-CC957DBFC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272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8A1-8083-8840-9CD9-1CB43DB30459}" type="datetimeFigureOut">
              <a:rPr lang="en-US" smtClean="0"/>
              <a:t>12/6/11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9F35-F2D5-9E4C-8EFA-CC957DBFC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648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8A1-8083-8840-9CD9-1CB43DB30459}" type="datetimeFigureOut">
              <a:rPr lang="en-US" smtClean="0"/>
              <a:t>12/6/11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9F35-F2D5-9E4C-8EFA-CC957DBFC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193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8A1-8083-8840-9CD9-1CB43DB30459}" type="datetimeFigureOut">
              <a:rPr lang="en-US" smtClean="0"/>
              <a:t>12/6/11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9F35-F2D5-9E4C-8EFA-CC957DBFC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50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8A1-8083-8840-9CD9-1CB43DB30459}" type="datetimeFigureOut">
              <a:rPr lang="en-US" smtClean="0"/>
              <a:t>12/6/11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9F35-F2D5-9E4C-8EFA-CC957DBFC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24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8A1-8083-8840-9CD9-1CB43DB30459}" type="datetimeFigureOut">
              <a:rPr lang="en-US" smtClean="0"/>
              <a:t>12/6/11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9F35-F2D5-9E4C-8EFA-CC957DBFC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38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8A1-8083-8840-9CD9-1CB43DB30459}" type="datetimeFigureOut">
              <a:rPr lang="en-US" smtClean="0"/>
              <a:t>12/6/11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9F35-F2D5-9E4C-8EFA-CC957DBFC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764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8A1-8083-8840-9CD9-1CB43DB30459}" type="datetimeFigureOut">
              <a:rPr lang="en-US" smtClean="0"/>
              <a:t>12/6/11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A9F35-F2D5-9E4C-8EFA-CC957DBFC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810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B88A1-8083-8840-9CD9-1CB43DB30459}" type="datetimeFigureOut">
              <a:rPr lang="en-US" smtClean="0"/>
              <a:t>12/6/11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A9F35-F2D5-9E4C-8EFA-CC957DBFC6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558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Ventilator waveforms </a:t>
            </a:r>
            <a:r>
              <a:rPr lang="en-US" dirty="0" err="1" smtClean="0"/>
              <a:t>pp</a:t>
            </a:r>
            <a:r>
              <a:rPr lang="en-US" dirty="0" smtClean="0"/>
              <a:t> 34-48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290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068"/>
            <a:ext cx="3149600" cy="2489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What is the cause of this change in expiratory flow?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16400" y="3048000"/>
            <a:ext cx="372961" cy="10667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05600" y="3572933"/>
            <a:ext cx="1473200" cy="541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9599" y="4114799"/>
            <a:ext cx="1286933" cy="35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92133" y="4775200"/>
            <a:ext cx="1523999" cy="575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1599" y="1299108"/>
            <a:ext cx="4267201" cy="48518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t="9845" r="35424"/>
          <a:stretch/>
        </p:blipFill>
        <p:spPr>
          <a:xfrm rot="10800000">
            <a:off x="4538562" y="2798233"/>
            <a:ext cx="2353733" cy="395393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538852" y="4792138"/>
            <a:ext cx="88074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89361" y="1417639"/>
            <a:ext cx="1574593" cy="13805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06800" y="2700864"/>
            <a:ext cx="812799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93045" y="3259663"/>
            <a:ext cx="142282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92133" y="5350934"/>
            <a:ext cx="508641" cy="5757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497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068"/>
            <a:ext cx="3149600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What is the cause of this change in expiratory flow?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Airway obstruction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16400" y="3048000"/>
            <a:ext cx="372961" cy="10667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05600" y="3572933"/>
            <a:ext cx="1473200" cy="541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9599" y="4114799"/>
            <a:ext cx="1286933" cy="35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92133" y="4775200"/>
            <a:ext cx="1523999" cy="575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1599" y="1299108"/>
            <a:ext cx="4267201" cy="48518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t="9845" r="35424"/>
          <a:stretch/>
        </p:blipFill>
        <p:spPr>
          <a:xfrm rot="10800000">
            <a:off x="4538562" y="2798233"/>
            <a:ext cx="2353733" cy="395393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538852" y="4792138"/>
            <a:ext cx="88074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89361" y="1417639"/>
            <a:ext cx="1574593" cy="13805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06800" y="2700864"/>
            <a:ext cx="812799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93045" y="3259663"/>
            <a:ext cx="142282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92133" y="5350934"/>
            <a:ext cx="508641" cy="5757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137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149600" cy="204046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is the process depicted here?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7093" y="1600200"/>
            <a:ext cx="4849707" cy="454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245" y="1693336"/>
            <a:ext cx="2823488" cy="39454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73603" y="4064001"/>
            <a:ext cx="2641597" cy="2370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4610253" y="4267202"/>
            <a:ext cx="397595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9723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149600" cy="385233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is the process depicted here?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Air trapping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7093" y="1600200"/>
            <a:ext cx="4849707" cy="454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245" y="1693336"/>
            <a:ext cx="2704955" cy="39454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73603" y="4064001"/>
            <a:ext cx="2523063" cy="2370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4610253" y="4267202"/>
            <a:ext cx="397595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4206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loops: Compliance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488267" cy="275166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Which represents the highest and lowest compliance?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780" y="1587499"/>
            <a:ext cx="4425020" cy="48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475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loops: Compliance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488267" cy="275166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Light blue: highest compliance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Red: lowest compliance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780" y="1587499"/>
            <a:ext cx="4425020" cy="48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051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loops: Compliance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488267" cy="39539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Provide an explanation of variations in expiratory flow loops in various compliances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780" y="1587499"/>
            <a:ext cx="4425020" cy="48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60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loops: Compliance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488267" cy="4597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Increased work done whilst stretching elastic tissues in a lower compliant system is then conferred to increased elastic recoil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780" y="1587499"/>
            <a:ext cx="4425020" cy="48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0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loops: resistance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89867" cy="285326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Which phase of respiration is affected in this diagram?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1384299"/>
            <a:ext cx="4165600" cy="49160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552053" y="5604938"/>
            <a:ext cx="88074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52053" y="1435097"/>
            <a:ext cx="880747" cy="5249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83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loops: resistance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89867" cy="285326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Which phase of respiration is affected in this diagram?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1384299"/>
            <a:ext cx="4165600" cy="49160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38852" y="4792138"/>
            <a:ext cx="88074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611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149600" cy="40555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Which direction is flow in this machine generated, normal breath?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828" y="1866900"/>
            <a:ext cx="4533472" cy="44831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66267" y="2015067"/>
            <a:ext cx="1286933" cy="35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6400" y="3048000"/>
            <a:ext cx="372961" cy="10667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05600" y="3572933"/>
            <a:ext cx="1473200" cy="541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9599" y="4114799"/>
            <a:ext cx="1286933" cy="35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92133" y="4775200"/>
            <a:ext cx="1523999" cy="575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66534" y="4995334"/>
            <a:ext cx="142282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3485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loops: resistance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89867" cy="285326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is the primary process occurring here?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1384299"/>
            <a:ext cx="4165600" cy="49160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38852" y="4792138"/>
            <a:ext cx="88074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335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loops: resistance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89867" cy="285326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is the primary process occurring here?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Increased resistance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1384299"/>
            <a:ext cx="4165600" cy="49160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38852" y="4792138"/>
            <a:ext cx="88074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4623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loops: resistance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89867" cy="285326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treatment may you try for this condition?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1384299"/>
            <a:ext cx="4165600" cy="49160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38852" y="4792138"/>
            <a:ext cx="88074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799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loops: resistance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89867" cy="405553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treatment may you try for this condition?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Bronchodilators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1384299"/>
            <a:ext cx="4165600" cy="49160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38852" y="4792138"/>
            <a:ext cx="88074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1107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loops: resistance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89867" cy="405553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is depicted at the arrow?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1384299"/>
            <a:ext cx="4165600" cy="49160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38852" y="4792138"/>
            <a:ext cx="88074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Circular Arrow 4"/>
          <p:cNvSpPr/>
          <p:nvPr/>
        </p:nvSpPr>
        <p:spPr>
          <a:xfrm>
            <a:off x="4419599" y="2167466"/>
            <a:ext cx="863601" cy="1134534"/>
          </a:xfrm>
          <a:prstGeom prst="circular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4212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loops: resistance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89867" cy="405553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is depicted at the arrow?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Leak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1384299"/>
            <a:ext cx="4165600" cy="49160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38852" y="4792138"/>
            <a:ext cx="88074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Circular Arrow 4"/>
          <p:cNvSpPr/>
          <p:nvPr/>
        </p:nvSpPr>
        <p:spPr>
          <a:xfrm>
            <a:off x="4419599" y="2167466"/>
            <a:ext cx="863601" cy="1134534"/>
          </a:xfrm>
          <a:prstGeom prst="circular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658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149600" cy="40555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Which direction is flow in this machine generated, normal breath?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828" y="1866900"/>
            <a:ext cx="4533472" cy="44831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66267" y="2015067"/>
            <a:ext cx="1286933" cy="35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6400" y="3048000"/>
            <a:ext cx="372961" cy="10667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05600" y="3572933"/>
            <a:ext cx="1473200" cy="541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9599" y="4114799"/>
            <a:ext cx="1286933" cy="35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92133" y="4775200"/>
            <a:ext cx="1523999" cy="575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66534" y="4995334"/>
            <a:ext cx="142282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Left Arrow 10"/>
          <p:cNvSpPr/>
          <p:nvPr/>
        </p:nvSpPr>
        <p:spPr>
          <a:xfrm rot="17154148">
            <a:off x="6720604" y="5477933"/>
            <a:ext cx="1129452" cy="355600"/>
          </a:xfrm>
          <a:prstGeom prst="leftArrow">
            <a:avLst>
              <a:gd name="adj1" fmla="val 50000"/>
              <a:gd name="adj2" fmla="val 5603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Arrow 11"/>
          <p:cNvSpPr/>
          <p:nvPr/>
        </p:nvSpPr>
        <p:spPr>
          <a:xfrm rot="6178562">
            <a:off x="4468474" y="3462869"/>
            <a:ext cx="1129452" cy="355600"/>
          </a:xfrm>
          <a:prstGeom prst="leftArrow">
            <a:avLst>
              <a:gd name="adj1" fmla="val 50000"/>
              <a:gd name="adj2" fmla="val 5603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270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149600" cy="40555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Where is start of inspiration and start of expiration?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828" y="1866900"/>
            <a:ext cx="4533472" cy="44831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66267" y="2015067"/>
            <a:ext cx="1286933" cy="35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6400" y="3048000"/>
            <a:ext cx="372961" cy="10667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05600" y="3572933"/>
            <a:ext cx="1473200" cy="541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9599" y="4114799"/>
            <a:ext cx="1286933" cy="35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92133" y="4775200"/>
            <a:ext cx="1523999" cy="575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66534" y="4995334"/>
            <a:ext cx="142282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427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149600" cy="40555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Where is start of inspiration and start of expiration?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828" y="1866900"/>
            <a:ext cx="4533472" cy="44831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66267" y="2015067"/>
            <a:ext cx="1286933" cy="35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678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068"/>
            <a:ext cx="3149600" cy="19727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Where is the peak expiratory flow rate?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828" y="1866900"/>
            <a:ext cx="4533472" cy="44831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66267" y="2015067"/>
            <a:ext cx="1286933" cy="35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6400" y="3048000"/>
            <a:ext cx="372961" cy="10667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05600" y="3572933"/>
            <a:ext cx="1473200" cy="541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9599" y="4114799"/>
            <a:ext cx="1286933" cy="35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92133" y="4775200"/>
            <a:ext cx="1523999" cy="575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66534" y="4995334"/>
            <a:ext cx="142282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235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068"/>
            <a:ext cx="3149600" cy="19727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Where is the peak expiratory flow rate?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828" y="1866900"/>
            <a:ext cx="4533472" cy="44831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16400" y="3048000"/>
            <a:ext cx="372961" cy="10667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05600" y="3572933"/>
            <a:ext cx="1473200" cy="541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9599" y="4114799"/>
            <a:ext cx="1286933" cy="35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92133" y="4775200"/>
            <a:ext cx="1523999" cy="575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66534" y="4995334"/>
            <a:ext cx="142282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638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068"/>
            <a:ext cx="3149600" cy="225213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What phase of respiration is altered in this flow-volume loop?</a:t>
            </a:r>
          </a:p>
        </p:txBody>
      </p:sp>
      <p:sp>
        <p:nvSpPr>
          <p:cNvPr id="6" name="Rectangle 5"/>
          <p:cNvSpPr/>
          <p:nvPr/>
        </p:nvSpPr>
        <p:spPr>
          <a:xfrm>
            <a:off x="4216400" y="3048000"/>
            <a:ext cx="372961" cy="10667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05600" y="3572933"/>
            <a:ext cx="1473200" cy="541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9599" y="4114799"/>
            <a:ext cx="1286933" cy="35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92133" y="4775200"/>
            <a:ext cx="1523999" cy="575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1599" y="1299108"/>
            <a:ext cx="4267201" cy="48518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t="9845" r="35424"/>
          <a:stretch/>
        </p:blipFill>
        <p:spPr>
          <a:xfrm rot="10800000">
            <a:off x="4538562" y="2798233"/>
            <a:ext cx="2353733" cy="395393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538852" y="4792138"/>
            <a:ext cx="88074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89361" y="1417639"/>
            <a:ext cx="1574593" cy="13805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06800" y="2700864"/>
            <a:ext cx="812799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93045" y="3259663"/>
            <a:ext cx="142282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92133" y="5350934"/>
            <a:ext cx="508641" cy="5757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692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Flow-volume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068"/>
            <a:ext cx="3149600" cy="36279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What phase of respiration is altered in this flow-volume loop?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Expiration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4216400" y="3048000"/>
            <a:ext cx="372961" cy="10667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05600" y="3572933"/>
            <a:ext cx="1473200" cy="541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9599" y="4114799"/>
            <a:ext cx="1286933" cy="35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92133" y="4775200"/>
            <a:ext cx="1523999" cy="575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1599" y="1299108"/>
            <a:ext cx="4267201" cy="48518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t="9845" r="35424"/>
          <a:stretch/>
        </p:blipFill>
        <p:spPr>
          <a:xfrm rot="10800000">
            <a:off x="4538562" y="2798233"/>
            <a:ext cx="2353733" cy="395393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538852" y="4792138"/>
            <a:ext cx="88074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89361" y="1417639"/>
            <a:ext cx="1574593" cy="13805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06800" y="2700864"/>
            <a:ext cx="812799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93045" y="3259663"/>
            <a:ext cx="1422827" cy="1049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92133" y="5350934"/>
            <a:ext cx="508641" cy="5757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59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384</Words>
  <Application>Microsoft Macintosh PowerPoint</Application>
  <PresentationFormat>On-screen Show (4:3)</PresentationFormat>
  <Paragraphs>65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Ventilator waveforms pp 34-48</vt:lpstr>
      <vt:lpstr>Flow-volume loops</vt:lpstr>
      <vt:lpstr>Flow-volume loops</vt:lpstr>
      <vt:lpstr>Flow-volume loops</vt:lpstr>
      <vt:lpstr>Flow-volume loops</vt:lpstr>
      <vt:lpstr>Flow-volume loops</vt:lpstr>
      <vt:lpstr>Flow-volume loops</vt:lpstr>
      <vt:lpstr>Flow-volume loops</vt:lpstr>
      <vt:lpstr>Flow-volume loops</vt:lpstr>
      <vt:lpstr>Flow-volume loops</vt:lpstr>
      <vt:lpstr>Flow-volume loops</vt:lpstr>
      <vt:lpstr>Flow-Volume loops</vt:lpstr>
      <vt:lpstr>Flow-Volume loops</vt:lpstr>
      <vt:lpstr>Flow-volume loops: Compliance</vt:lpstr>
      <vt:lpstr>Flow-volume loops: Compliance</vt:lpstr>
      <vt:lpstr>Flow-volume loops: Compliance</vt:lpstr>
      <vt:lpstr>Flow-volume loops: Compliance</vt:lpstr>
      <vt:lpstr>Flow-volume loops: resistance</vt:lpstr>
      <vt:lpstr>Flow-volume loops: resistance</vt:lpstr>
      <vt:lpstr>Flow-volume loops: resistance</vt:lpstr>
      <vt:lpstr>Flow-volume loops: resistance</vt:lpstr>
      <vt:lpstr>Flow-volume loops: resistance</vt:lpstr>
      <vt:lpstr>Flow-volume loops: resistance</vt:lpstr>
      <vt:lpstr>Flow-volume loops: resistance</vt:lpstr>
      <vt:lpstr>Flow-volume loops: resistance</vt:lpstr>
    </vt:vector>
  </TitlesOfParts>
  <Company>Animal Medical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Ventilator waveforms pp 34-48</dc:title>
  <dc:creator>Joel Weltman</dc:creator>
  <cp:lastModifiedBy>Joel Weltman</cp:lastModifiedBy>
  <cp:revision>5</cp:revision>
  <dcterms:created xsi:type="dcterms:W3CDTF">2011-12-06T19:26:02Z</dcterms:created>
  <dcterms:modified xsi:type="dcterms:W3CDTF">2011-12-06T20:39:05Z</dcterms:modified>
</cp:coreProperties>
</file>