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1" r:id="rId7"/>
    <p:sldId id="263" r:id="rId8"/>
    <p:sldId id="265" r:id="rId9"/>
    <p:sldId id="260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8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3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0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84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972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56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089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90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45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9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021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72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A3ACE-3AF5-0F49-A2B4-F9A1A9A2D3E6}" type="datetimeFigureOut">
              <a:rPr lang="en-US" smtClean="0"/>
              <a:t>4/26/11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4E951-29B6-4F4F-85B1-AF82D8333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76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onfluence.cornell.edu/display/WRKDAYTCHPOV/2010+Workday+Assessment" TargetMode="External"/><Relationship Id="rId3" Type="http://schemas.openxmlformats.org/officeDocument/2006/relationships/hyperlink" Target="https://confluence.cornell.edu/display/WRKDAYTCHPOV/2011+Impact+Assessments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T</a:t>
            </a:r>
            <a:r>
              <a:rPr lang="en-US" dirty="0" smtClean="0"/>
              <a:t>echnical Point of 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Data collection coordination and presentation </a:t>
            </a:r>
          </a:p>
          <a:p>
            <a:r>
              <a:rPr lang="en-US" sz="2000" dirty="0" smtClean="0"/>
              <a:t>by Vicky </a:t>
            </a:r>
            <a:r>
              <a:rPr lang="en-US" sz="2000" dirty="0" err="1" smtClean="0"/>
              <a:t>Mikula</a:t>
            </a:r>
            <a:r>
              <a:rPr lang="en-US" sz="2000" dirty="0"/>
              <a:t> </a:t>
            </a:r>
            <a:r>
              <a:rPr lang="en-US" sz="2000" dirty="0" smtClean="0"/>
              <a:t>and Steve Lutter</a:t>
            </a:r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1171808" y="268114"/>
            <a:ext cx="7487975" cy="1124200"/>
            <a:chOff x="1171808" y="268114"/>
            <a:chExt cx="7487975" cy="1124200"/>
          </a:xfrm>
        </p:grpSpPr>
        <p:pic>
          <p:nvPicPr>
            <p:cNvPr id="4" name="Picture 3" descr="CULogo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1583" y="503314"/>
              <a:ext cx="3378200" cy="889000"/>
            </a:xfrm>
            <a:prstGeom prst="rect">
              <a:avLst/>
            </a:prstGeom>
          </p:spPr>
        </p:pic>
        <p:pic>
          <p:nvPicPr>
            <p:cNvPr id="5" name="Picture 4" descr="Workday Human Resource (HR) Management, Financial Management and Payroll Software On Demand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1808" y="503314"/>
              <a:ext cx="2019300" cy="7874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684252" y="268114"/>
              <a:ext cx="941371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dirty="0" smtClean="0"/>
                <a:t>@</a:t>
              </a:r>
              <a:endParaRPr lang="en-US" sz="6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65232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Recommended 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Master planning</a:t>
            </a:r>
          </a:p>
          <a:p>
            <a:r>
              <a:rPr lang="en-US" dirty="0" smtClean="0"/>
              <a:t>Prototyping integrations.</a:t>
            </a:r>
          </a:p>
          <a:p>
            <a:r>
              <a:rPr lang="en-US" smtClean="0"/>
              <a:t>Implementation </a:t>
            </a:r>
            <a:r>
              <a:rPr lang="en-US" dirty="0" smtClean="0"/>
              <a:t>sign off</a:t>
            </a:r>
          </a:p>
          <a:p>
            <a:r>
              <a:rPr lang="en-US" dirty="0" smtClean="0"/>
              <a:t>Consulting engagement</a:t>
            </a:r>
          </a:p>
          <a:p>
            <a:r>
              <a:rPr lang="en-US" dirty="0" smtClean="0"/>
              <a:t>…?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853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cover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Background and status</a:t>
            </a:r>
          </a:p>
          <a:p>
            <a:r>
              <a:rPr lang="en-US" dirty="0" smtClean="0"/>
              <a:t>Impact to Business processes and technologies supporting those processes that CIT stewards.</a:t>
            </a:r>
          </a:p>
          <a:p>
            <a:pPr lvl="1"/>
            <a:r>
              <a:rPr lang="en-US" dirty="0" smtClean="0"/>
              <a:t>Lists</a:t>
            </a:r>
          </a:p>
          <a:p>
            <a:pPr lvl="1"/>
            <a:r>
              <a:rPr lang="en-US" dirty="0" smtClean="0"/>
              <a:t>Diagrams</a:t>
            </a:r>
          </a:p>
          <a:p>
            <a:pPr lvl="1"/>
            <a:r>
              <a:rPr lang="en-US" dirty="0" smtClean="0"/>
              <a:t>Numbers</a:t>
            </a:r>
          </a:p>
          <a:p>
            <a:pPr lvl="1"/>
            <a:r>
              <a:rPr lang="en-US" dirty="0" smtClean="0"/>
              <a:t>Risks</a:t>
            </a:r>
          </a:p>
          <a:p>
            <a:r>
              <a:rPr lang="en-US" dirty="0" smtClean="0"/>
              <a:t>Technical Prerequisites</a:t>
            </a:r>
          </a:p>
          <a:p>
            <a:r>
              <a:rPr lang="en-US" dirty="0" smtClean="0"/>
              <a:t>Best possible estimates </a:t>
            </a:r>
            <a:r>
              <a:rPr lang="en-US" dirty="0" smtClean="0"/>
              <a:t>at this </a:t>
            </a:r>
            <a:r>
              <a:rPr lang="en-US" dirty="0" smtClean="0"/>
              <a:t>time</a:t>
            </a:r>
          </a:p>
          <a:p>
            <a:r>
              <a:rPr lang="en-US" dirty="0" smtClean="0"/>
              <a:t>Recommended next steps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85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and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April 2010</a:t>
            </a:r>
          </a:p>
          <a:p>
            <a:pPr lvl="1"/>
            <a:r>
              <a:rPr lang="en-US" dirty="0" smtClean="0"/>
              <a:t>Received our first introduction to Workday and did our first </a:t>
            </a:r>
            <a:r>
              <a:rPr lang="en-US" dirty="0" smtClean="0">
                <a:hlinkClick r:id="rId2"/>
              </a:rPr>
              <a:t>assessment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November and December 2010</a:t>
            </a:r>
          </a:p>
          <a:p>
            <a:pPr lvl="1"/>
            <a:r>
              <a:rPr lang="en-US" dirty="0" smtClean="0"/>
              <a:t>Vicky </a:t>
            </a:r>
            <a:r>
              <a:rPr lang="en-US" dirty="0" err="1" smtClean="0"/>
              <a:t>Mikula</a:t>
            </a:r>
            <a:r>
              <a:rPr lang="en-US" dirty="0" smtClean="0"/>
              <a:t> joins the HR Core Workday team as CIT Liaison.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January through April 2011</a:t>
            </a:r>
            <a:endParaRPr lang="en-US" dirty="0" smtClean="0"/>
          </a:p>
          <a:p>
            <a:pPr lvl="1"/>
            <a:r>
              <a:rPr lang="en-US" dirty="0" smtClean="0"/>
              <a:t>CIT Charters a Discovery project, reverse engineers impact from PeopleSoft, and meets to track down oth</a:t>
            </a:r>
            <a:r>
              <a:rPr lang="en-US" dirty="0" smtClean="0"/>
              <a:t>er technical impacts.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109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– </a:t>
            </a:r>
            <a:r>
              <a:rPr lang="en-US" dirty="0" smtClean="0"/>
              <a:t>a System POV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Put the Context diagram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740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– Business 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them with their supporting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420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Impact – </a:t>
            </a:r>
            <a:r>
              <a:rPr lang="en-US" dirty="0" smtClean="0"/>
              <a:t>getting a sense of the scale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 Numbers…</a:t>
            </a:r>
          </a:p>
          <a:p>
            <a:pPr lvl="1"/>
            <a:r>
              <a:rPr lang="en-US" dirty="0" smtClean="0"/>
              <a:t>Number of people records and where they are</a:t>
            </a:r>
          </a:p>
          <a:p>
            <a:pPr lvl="1"/>
            <a:r>
              <a:rPr lang="en-US" dirty="0" smtClean="0"/>
              <a:t>Number of systems</a:t>
            </a:r>
          </a:p>
          <a:p>
            <a:pPr lvl="1"/>
            <a:r>
              <a:rPr lang="en-US" dirty="0" smtClean="0"/>
              <a:t>Number of data elements and tables affected directly</a:t>
            </a:r>
          </a:p>
          <a:p>
            <a:pPr lvl="1"/>
            <a:r>
              <a:rPr lang="en-US" dirty="0" smtClean="0"/>
              <a:t>Number of Payroll jobs</a:t>
            </a:r>
          </a:p>
          <a:p>
            <a:pPr lvl="1"/>
            <a:r>
              <a:rPr lang="en-US" dirty="0" smtClean="0"/>
              <a:t>Number of ETLS and warehouse stuff</a:t>
            </a:r>
          </a:p>
          <a:p>
            <a:pPr lvl="1"/>
            <a:r>
              <a:rPr lang="en-US" dirty="0" smtClean="0"/>
              <a:t>Number of historical records</a:t>
            </a:r>
          </a:p>
          <a:p>
            <a:pPr lvl="1"/>
            <a:r>
              <a:rPr lang="en-US" dirty="0" smtClean="0"/>
              <a:t>Number of years data has to be retained</a:t>
            </a:r>
          </a:p>
          <a:p>
            <a:pPr lvl="1"/>
            <a:r>
              <a:rPr lang="en-US" dirty="0" smtClean="0"/>
              <a:t>Etc…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38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– </a:t>
            </a:r>
            <a:r>
              <a:rPr lang="en-US" dirty="0" smtClean="0"/>
              <a:t>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Point to a page in Confluence that will have risks categorized in some manner.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96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 ITSO, Integration, </a:t>
            </a:r>
            <a:r>
              <a:rPr lang="en-US" dirty="0" err="1" smtClean="0"/>
              <a:t>IdMgmt</a:t>
            </a:r>
            <a:r>
              <a:rPr lang="en-US" dirty="0" smtClean="0"/>
              <a:t>, Data delivery, and any other pure technical prerequisites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571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Estimates and Caveats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CIT Group and effort and major FTE and method and margin of error…?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26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253</Words>
  <Application>Microsoft Macintosh PowerPoint</Application>
  <PresentationFormat>On-screen Show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A Technical Point of View</vt:lpstr>
      <vt:lpstr>Topics to cover</vt:lpstr>
      <vt:lpstr>Background and status</vt:lpstr>
      <vt:lpstr>Impact – a System POV</vt:lpstr>
      <vt:lpstr>Impact – Business Processes</vt:lpstr>
      <vt:lpstr>Impact – getting a sense of the scale</vt:lpstr>
      <vt:lpstr>Impact – Risks</vt:lpstr>
      <vt:lpstr>Technical Prerequisites</vt:lpstr>
      <vt:lpstr>Estimates and Caveats</vt:lpstr>
      <vt:lpstr>Recommended next steps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Technical Point of View</dc:title>
  <dc:creator>Steve Lutter</dc:creator>
  <cp:lastModifiedBy>Steve Lutter</cp:lastModifiedBy>
  <cp:revision>8</cp:revision>
  <dcterms:created xsi:type="dcterms:W3CDTF">2011-04-22T00:32:07Z</dcterms:created>
  <dcterms:modified xsi:type="dcterms:W3CDTF">2011-04-26T15:01:59Z</dcterms:modified>
</cp:coreProperties>
</file>