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88EF6-17B9-4ACE-BB96-4429CC54795C}" type="datetimeFigureOut">
              <a:rPr lang="en-US" smtClean="0"/>
              <a:pPr/>
              <a:t>6/11/2012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48FCB-C484-4ABA-868F-C0591EF19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 flipV="1">
            <a:off x="1600200" y="1066800"/>
            <a:ext cx="0" cy="4724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600200" y="5791200"/>
            <a:ext cx="70104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600200" y="2133600"/>
            <a:ext cx="5943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543800" y="2133600"/>
            <a:ext cx="0" cy="3657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57200" y="3200400"/>
            <a:ext cx="11430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57200" y="3733800"/>
            <a:ext cx="11430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57200" y="4191000"/>
            <a:ext cx="11430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57200" y="4724400"/>
            <a:ext cx="11430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57200" y="5257800"/>
            <a:ext cx="11430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81000" y="228600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Solution Domain &amp; BC’s for 2D </a:t>
            </a:r>
            <a:r>
              <a:rPr lang="en-US" b="1" dirty="0" err="1" smtClean="0">
                <a:latin typeface="Cambria Math" pitchFamily="18" charset="0"/>
                <a:ea typeface="Cambria Math" pitchFamily="18" charset="0"/>
              </a:rPr>
              <a:t>axisymmetric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model </a:t>
            </a:r>
            <a:endParaRPr lang="en-US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2000" y="685800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r (y in FLUENT)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86600" y="586740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 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z (x in FLUENT)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48600" y="3581400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mbria Math" pitchFamily="18" charset="0"/>
                <a:ea typeface="Cambria Math" pitchFamily="18" charset="0"/>
              </a:rPr>
              <a:t>p = 1 </a:t>
            </a:r>
            <a:r>
              <a:rPr lang="en-US" sz="2000" b="1" dirty="0" err="1" smtClean="0">
                <a:latin typeface="Cambria Math" pitchFamily="18" charset="0"/>
                <a:ea typeface="Cambria Math" pitchFamily="18" charset="0"/>
              </a:rPr>
              <a:t>atm</a:t>
            </a:r>
            <a:endParaRPr lang="en-US" sz="2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9600" y="6248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Picture is not to scale</a:t>
            </a:r>
            <a:endParaRPr lang="en-US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7772400" y="20574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 r = 0.06m</a:t>
            </a:r>
            <a:endParaRPr lang="en-US" sz="2000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7696200" y="2286000"/>
            <a:ext cx="0" cy="3505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590800" y="1752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5.76m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3429000" y="1981200"/>
            <a:ext cx="13716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5181600" y="1981200"/>
            <a:ext cx="7620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6705600" y="1981200"/>
            <a:ext cx="8382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943600" y="17526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2.88m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flipH="1">
            <a:off x="1676400" y="1981200"/>
            <a:ext cx="9144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133600" y="243840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mbria Math" pitchFamily="18" charset="0"/>
                <a:ea typeface="Cambria Math" pitchFamily="18" charset="0"/>
              </a:rPr>
              <a:t>Governing equations: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3810000" y="541020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Axis</a:t>
            </a:r>
            <a:endParaRPr lang="en-US" sz="2400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5029200" y="1981200"/>
            <a:ext cx="0" cy="304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4572000"/>
            <a:ext cx="3886200" cy="56028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3886200"/>
            <a:ext cx="4357991" cy="609600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3276600"/>
            <a:ext cx="1686128" cy="609600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2667000"/>
            <a:ext cx="1362075" cy="4476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1066800"/>
            <a:ext cx="3048000" cy="736023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5791200"/>
            <a:ext cx="2971800" cy="776019"/>
          </a:xfrm>
          <a:prstGeom prst="rect">
            <a:avLst/>
          </a:prstGeom>
          <a:noFill/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295400"/>
            <a:ext cx="2352675" cy="447675"/>
          </a:xfrm>
          <a:prstGeom prst="rect">
            <a:avLst/>
          </a:prstGeom>
          <a:noFill/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41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Jason</dc:creator>
  <cp:lastModifiedBy>Jason</cp:lastModifiedBy>
  <cp:revision>15</cp:revision>
  <dcterms:created xsi:type="dcterms:W3CDTF">2012-05-13T01:05:55Z</dcterms:created>
  <dcterms:modified xsi:type="dcterms:W3CDTF">2012-06-10T18:31:54Z</dcterms:modified>
</cp:coreProperties>
</file>