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0" r:id="rId3"/>
    <p:sldId id="261" r:id="rId4"/>
    <p:sldId id="262" r:id="rId5"/>
    <p:sldId id="259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158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59333F-E2C3-4C1F-8BF0-4C4649835EA6}" type="datetimeFigureOut">
              <a:rPr lang="en-US" smtClean="0"/>
              <a:pPr/>
              <a:t>8/7/2011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B568E3-4272-4784-826A-E9372E0F613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20cm flat</a:t>
            </a:r>
            <a:r>
              <a:rPr lang="en-US" baseline="0" dirty="0" smtClean="0"/>
              <a:t> bottom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568E3-4272-4784-826A-E9372E0F6139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Trench bottom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568E3-4272-4784-826A-E9372E0F6139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568E3-4272-4784-826A-E9372E0F613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568E3-4272-4784-826A-E9372E0F613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Floc</a:t>
            </a:r>
            <a:r>
              <a:rPr lang="en-US" dirty="0" smtClean="0"/>
              <a:t> hopper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568E3-4272-4784-826A-E9372E0F6139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BF167-14CB-463A-9488-657E28AB43C4}" type="datetimeFigureOut">
              <a:rPr lang="en-US" smtClean="0"/>
              <a:pPr/>
              <a:t>8/7/2011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4590B-EB85-4AA0-88BE-770622B9D5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BF167-14CB-463A-9488-657E28AB43C4}" type="datetimeFigureOut">
              <a:rPr lang="en-US" smtClean="0"/>
              <a:pPr/>
              <a:t>8/7/2011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4590B-EB85-4AA0-88BE-770622B9D5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BF167-14CB-463A-9488-657E28AB43C4}" type="datetimeFigureOut">
              <a:rPr lang="en-US" smtClean="0"/>
              <a:pPr/>
              <a:t>8/7/2011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4590B-EB85-4AA0-88BE-770622B9D5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BF167-14CB-463A-9488-657E28AB43C4}" type="datetimeFigureOut">
              <a:rPr lang="en-US" smtClean="0"/>
              <a:pPr/>
              <a:t>8/7/2011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4590B-EB85-4AA0-88BE-770622B9D5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BF167-14CB-463A-9488-657E28AB43C4}" type="datetimeFigureOut">
              <a:rPr lang="en-US" smtClean="0"/>
              <a:pPr/>
              <a:t>8/7/2011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4590B-EB85-4AA0-88BE-770622B9D5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BF167-14CB-463A-9488-657E28AB43C4}" type="datetimeFigureOut">
              <a:rPr lang="en-US" smtClean="0"/>
              <a:pPr/>
              <a:t>8/7/2011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4590B-EB85-4AA0-88BE-770622B9D5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BF167-14CB-463A-9488-657E28AB43C4}" type="datetimeFigureOut">
              <a:rPr lang="en-US" smtClean="0"/>
              <a:pPr/>
              <a:t>8/7/2011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4590B-EB85-4AA0-88BE-770622B9D5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BF167-14CB-463A-9488-657E28AB43C4}" type="datetimeFigureOut">
              <a:rPr lang="en-US" smtClean="0"/>
              <a:pPr/>
              <a:t>8/7/2011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4590B-EB85-4AA0-88BE-770622B9D5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BF167-14CB-463A-9488-657E28AB43C4}" type="datetimeFigureOut">
              <a:rPr lang="en-US" smtClean="0"/>
              <a:pPr/>
              <a:t>8/7/2011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4590B-EB85-4AA0-88BE-770622B9D5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BF167-14CB-463A-9488-657E28AB43C4}" type="datetimeFigureOut">
              <a:rPr lang="en-US" smtClean="0"/>
              <a:pPr/>
              <a:t>8/7/2011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4590B-EB85-4AA0-88BE-770622B9D5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BF167-14CB-463A-9488-657E28AB43C4}" type="datetimeFigureOut">
              <a:rPr lang="en-US" smtClean="0"/>
              <a:pPr/>
              <a:t>8/7/2011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4590B-EB85-4AA0-88BE-770622B9D5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6BF167-14CB-463A-9488-657E28AB43C4}" type="datetimeFigureOut">
              <a:rPr lang="en-US" smtClean="0"/>
              <a:pPr/>
              <a:t>8/7/2011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24590B-EB85-4AA0-88BE-770622B9D59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1295400"/>
            <a:ext cx="2514600" cy="39624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57200" y="4800600"/>
            <a:ext cx="2514600" cy="457200"/>
          </a:xfrm>
          <a:prstGeom prst="rect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Triangle 5"/>
          <p:cNvSpPr/>
          <p:nvPr/>
        </p:nvSpPr>
        <p:spPr>
          <a:xfrm>
            <a:off x="457200" y="2057400"/>
            <a:ext cx="2057400" cy="27432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685800" y="2971800"/>
            <a:ext cx="1200150" cy="1600200"/>
          </a:xfrm>
          <a:prstGeom prst="rtTriangl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457200" y="1371600"/>
            <a:ext cx="2514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2743200" y="1295400"/>
            <a:ext cx="76200" cy="31242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990600" y="4953000"/>
            <a:ext cx="152400" cy="1524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286000" y="4953000"/>
            <a:ext cx="152400" cy="1524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914400" y="5410200"/>
            <a:ext cx="1812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Experiment 1 &amp; 2</a:t>
            </a:r>
            <a:endParaRPr lang="en-US" dirty="0"/>
          </a:p>
        </p:txBody>
      </p:sp>
      <p:sp>
        <p:nvSpPr>
          <p:cNvPr id="52" name="Rectangle 51"/>
          <p:cNvSpPr/>
          <p:nvPr/>
        </p:nvSpPr>
        <p:spPr>
          <a:xfrm>
            <a:off x="3276600" y="1295400"/>
            <a:ext cx="2514600" cy="39624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/>
          <p:cNvSpPr/>
          <p:nvPr/>
        </p:nvSpPr>
        <p:spPr>
          <a:xfrm>
            <a:off x="3276600" y="4800600"/>
            <a:ext cx="2514600" cy="457200"/>
          </a:xfrm>
          <a:prstGeom prst="rect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ight Triangle 53"/>
          <p:cNvSpPr/>
          <p:nvPr/>
        </p:nvSpPr>
        <p:spPr>
          <a:xfrm>
            <a:off x="3276600" y="3784600"/>
            <a:ext cx="762000" cy="10160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5" name="Straight Connector 54"/>
          <p:cNvCxnSpPr/>
          <p:nvPr/>
        </p:nvCxnSpPr>
        <p:spPr>
          <a:xfrm>
            <a:off x="3276600" y="1371600"/>
            <a:ext cx="2514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angle 55"/>
          <p:cNvSpPr/>
          <p:nvPr/>
        </p:nvSpPr>
        <p:spPr>
          <a:xfrm>
            <a:off x="4495800" y="1295400"/>
            <a:ext cx="76200" cy="31242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/>
          <p:cNvSpPr/>
          <p:nvPr/>
        </p:nvSpPr>
        <p:spPr>
          <a:xfrm>
            <a:off x="3810000" y="4953000"/>
            <a:ext cx="152400" cy="1524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/>
          <p:nvPr/>
        </p:nvSpPr>
        <p:spPr>
          <a:xfrm>
            <a:off x="5105400" y="4953000"/>
            <a:ext cx="152400" cy="1524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ight Triangle 58"/>
          <p:cNvSpPr/>
          <p:nvPr/>
        </p:nvSpPr>
        <p:spPr>
          <a:xfrm flipH="1">
            <a:off x="4991100" y="3733800"/>
            <a:ext cx="800100" cy="10668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/>
          <p:nvPr/>
        </p:nvSpPr>
        <p:spPr>
          <a:xfrm>
            <a:off x="3429000" y="4495800"/>
            <a:ext cx="152400" cy="1524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/>
          <p:nvPr/>
        </p:nvSpPr>
        <p:spPr>
          <a:xfrm>
            <a:off x="5467350" y="4505325"/>
            <a:ext cx="142875" cy="142875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TextBox 61"/>
          <p:cNvSpPr txBox="1"/>
          <p:nvPr/>
        </p:nvSpPr>
        <p:spPr>
          <a:xfrm>
            <a:off x="3657600" y="5410200"/>
            <a:ext cx="1432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Experiment 3</a:t>
            </a:r>
            <a:endParaRPr lang="en-US" dirty="0"/>
          </a:p>
        </p:txBody>
      </p:sp>
      <p:sp>
        <p:nvSpPr>
          <p:cNvPr id="63" name="Rectangle 62"/>
          <p:cNvSpPr/>
          <p:nvPr/>
        </p:nvSpPr>
        <p:spPr>
          <a:xfrm>
            <a:off x="6096000" y="1295400"/>
            <a:ext cx="2514600" cy="39624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/>
          <p:cNvSpPr/>
          <p:nvPr/>
        </p:nvSpPr>
        <p:spPr>
          <a:xfrm>
            <a:off x="6096000" y="4800600"/>
            <a:ext cx="2514600" cy="457200"/>
          </a:xfrm>
          <a:prstGeom prst="rect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ight Triangle 64"/>
          <p:cNvSpPr/>
          <p:nvPr/>
        </p:nvSpPr>
        <p:spPr>
          <a:xfrm>
            <a:off x="6096000" y="4343400"/>
            <a:ext cx="783771" cy="4572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6" name="Straight Connector 65"/>
          <p:cNvCxnSpPr/>
          <p:nvPr/>
        </p:nvCxnSpPr>
        <p:spPr>
          <a:xfrm>
            <a:off x="6096000" y="1371600"/>
            <a:ext cx="2514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66"/>
          <p:cNvSpPr/>
          <p:nvPr/>
        </p:nvSpPr>
        <p:spPr>
          <a:xfrm>
            <a:off x="7315200" y="1295400"/>
            <a:ext cx="76200" cy="31242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/>
          <p:cNvSpPr/>
          <p:nvPr/>
        </p:nvSpPr>
        <p:spPr>
          <a:xfrm>
            <a:off x="6629400" y="4953000"/>
            <a:ext cx="152400" cy="1524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/>
          <p:cNvSpPr/>
          <p:nvPr/>
        </p:nvSpPr>
        <p:spPr>
          <a:xfrm>
            <a:off x="7924800" y="4953000"/>
            <a:ext cx="152400" cy="1524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ight Triangle 69"/>
          <p:cNvSpPr/>
          <p:nvPr/>
        </p:nvSpPr>
        <p:spPr>
          <a:xfrm flipH="1">
            <a:off x="7826829" y="4343400"/>
            <a:ext cx="783771" cy="4572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/>
          <p:cNvSpPr/>
          <p:nvPr/>
        </p:nvSpPr>
        <p:spPr>
          <a:xfrm>
            <a:off x="6193972" y="4572000"/>
            <a:ext cx="152400" cy="1524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/>
          <p:cNvSpPr/>
          <p:nvPr/>
        </p:nvSpPr>
        <p:spPr>
          <a:xfrm>
            <a:off x="8382000" y="4572000"/>
            <a:ext cx="152400" cy="1524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TextBox 72"/>
          <p:cNvSpPr txBox="1"/>
          <p:nvPr/>
        </p:nvSpPr>
        <p:spPr>
          <a:xfrm>
            <a:off x="6629400" y="5486400"/>
            <a:ext cx="1432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Experiment 4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429000" y="914400"/>
            <a:ext cx="2514600" cy="39624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429000" y="4419600"/>
            <a:ext cx="2514600" cy="457200"/>
          </a:xfrm>
          <a:prstGeom prst="rect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3429000" y="990600"/>
            <a:ext cx="2514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4648200" y="914400"/>
            <a:ext cx="76200" cy="30480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962400" y="4572000"/>
            <a:ext cx="152400" cy="1524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257800" y="4572000"/>
            <a:ext cx="152400" cy="1524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3429000" y="3962400"/>
            <a:ext cx="762000" cy="457200"/>
          </a:xfrm>
          <a:prstGeom prst="rect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5181600" y="3962400"/>
            <a:ext cx="762000" cy="457200"/>
          </a:xfrm>
          <a:prstGeom prst="rect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3733800" y="4114800"/>
            <a:ext cx="152400" cy="1524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5486400" y="4114800"/>
            <a:ext cx="152400" cy="1524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3886200" y="5257800"/>
            <a:ext cx="1432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Experiment 6</a:t>
            </a:r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228600" y="914400"/>
            <a:ext cx="2514600" cy="39624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228600" y="4419600"/>
            <a:ext cx="2514600" cy="457200"/>
          </a:xfrm>
          <a:prstGeom prst="rect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/>
          <p:cNvCxnSpPr/>
          <p:nvPr/>
        </p:nvCxnSpPr>
        <p:spPr>
          <a:xfrm>
            <a:off x="228600" y="990600"/>
            <a:ext cx="2514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1447800" y="914400"/>
            <a:ext cx="76200" cy="30480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762000" y="4572000"/>
            <a:ext cx="152400" cy="1524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2057400" y="4572000"/>
            <a:ext cx="152400" cy="1524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228600" y="3962400"/>
            <a:ext cx="762000" cy="457200"/>
          </a:xfrm>
          <a:prstGeom prst="rect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1981200" y="3962400"/>
            <a:ext cx="762000" cy="457200"/>
          </a:xfrm>
          <a:prstGeom prst="rect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533400" y="4114800"/>
            <a:ext cx="152400" cy="1524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2286000" y="4114800"/>
            <a:ext cx="152400" cy="1524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6400800" y="914400"/>
            <a:ext cx="2514600" cy="39624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6400800" y="4419600"/>
            <a:ext cx="2514600" cy="457200"/>
          </a:xfrm>
          <a:prstGeom prst="rect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6" name="Straight Connector 35"/>
          <p:cNvCxnSpPr/>
          <p:nvPr/>
        </p:nvCxnSpPr>
        <p:spPr>
          <a:xfrm>
            <a:off x="6400800" y="990600"/>
            <a:ext cx="2514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7620000" y="914400"/>
            <a:ext cx="76200" cy="30480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/>
          <p:nvPr/>
        </p:nvSpPr>
        <p:spPr>
          <a:xfrm>
            <a:off x="6934200" y="4572000"/>
            <a:ext cx="152400" cy="1524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/>
          <p:nvPr/>
        </p:nvSpPr>
        <p:spPr>
          <a:xfrm>
            <a:off x="8229600" y="4572000"/>
            <a:ext cx="152400" cy="1524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6400800" y="3962400"/>
            <a:ext cx="990600" cy="457200"/>
          </a:xfrm>
          <a:prstGeom prst="rect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7924800" y="3962400"/>
            <a:ext cx="990600" cy="457200"/>
          </a:xfrm>
          <a:prstGeom prst="rect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6781800" y="4114800"/>
            <a:ext cx="152400" cy="1524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/>
          <p:nvPr/>
        </p:nvSpPr>
        <p:spPr>
          <a:xfrm>
            <a:off x="8382000" y="4114800"/>
            <a:ext cx="152400" cy="1524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ight Triangle 43"/>
          <p:cNvSpPr/>
          <p:nvPr/>
        </p:nvSpPr>
        <p:spPr>
          <a:xfrm>
            <a:off x="6400800" y="2641600"/>
            <a:ext cx="990600" cy="13208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/>
          <p:cNvSpPr/>
          <p:nvPr/>
        </p:nvSpPr>
        <p:spPr>
          <a:xfrm>
            <a:off x="6629400" y="3581400"/>
            <a:ext cx="152400" cy="1524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ight Triangle 45"/>
          <p:cNvSpPr/>
          <p:nvPr/>
        </p:nvSpPr>
        <p:spPr>
          <a:xfrm flipH="1">
            <a:off x="7924800" y="2641600"/>
            <a:ext cx="990600" cy="13208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/>
          <p:cNvSpPr/>
          <p:nvPr/>
        </p:nvSpPr>
        <p:spPr>
          <a:xfrm>
            <a:off x="8534400" y="3581400"/>
            <a:ext cx="152400" cy="1524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/>
          <p:cNvSpPr txBox="1"/>
          <p:nvPr/>
        </p:nvSpPr>
        <p:spPr>
          <a:xfrm>
            <a:off x="7086600" y="5105400"/>
            <a:ext cx="1432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Experiment 7</a:t>
            </a:r>
            <a:endParaRPr lang="en-US" dirty="0"/>
          </a:p>
        </p:txBody>
      </p:sp>
      <p:sp>
        <p:nvSpPr>
          <p:cNvPr id="49" name="TextBox 48"/>
          <p:cNvSpPr txBox="1"/>
          <p:nvPr/>
        </p:nvSpPr>
        <p:spPr>
          <a:xfrm>
            <a:off x="914400" y="5334000"/>
            <a:ext cx="1432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Experiment 5</a:t>
            </a:r>
            <a:endParaRPr lang="en-US" dirty="0"/>
          </a:p>
        </p:txBody>
      </p:sp>
      <p:sp>
        <p:nvSpPr>
          <p:cNvPr id="50" name="Right Triangle 49"/>
          <p:cNvSpPr/>
          <p:nvPr/>
        </p:nvSpPr>
        <p:spPr>
          <a:xfrm>
            <a:off x="228600" y="2946400"/>
            <a:ext cx="762000" cy="10160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ight Triangle 50"/>
          <p:cNvSpPr/>
          <p:nvPr/>
        </p:nvSpPr>
        <p:spPr>
          <a:xfrm flipH="1">
            <a:off x="1981200" y="2895600"/>
            <a:ext cx="762000" cy="10668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/>
          <p:nvPr/>
        </p:nvSpPr>
        <p:spPr>
          <a:xfrm>
            <a:off x="381000" y="3657600"/>
            <a:ext cx="152400" cy="1524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/>
          <p:nvPr/>
        </p:nvSpPr>
        <p:spPr>
          <a:xfrm>
            <a:off x="2419350" y="3667125"/>
            <a:ext cx="142875" cy="142875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ight Triangle 54"/>
          <p:cNvSpPr/>
          <p:nvPr/>
        </p:nvSpPr>
        <p:spPr>
          <a:xfrm>
            <a:off x="3429000" y="3505200"/>
            <a:ext cx="783771" cy="4572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ight Triangle 55"/>
          <p:cNvSpPr/>
          <p:nvPr/>
        </p:nvSpPr>
        <p:spPr>
          <a:xfrm flipH="1">
            <a:off x="5159829" y="3505200"/>
            <a:ext cx="783771" cy="4572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/>
          <p:cNvSpPr/>
          <p:nvPr/>
        </p:nvSpPr>
        <p:spPr>
          <a:xfrm>
            <a:off x="3526972" y="3733800"/>
            <a:ext cx="152400" cy="1524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/>
          <p:nvPr/>
        </p:nvSpPr>
        <p:spPr>
          <a:xfrm>
            <a:off x="5715000" y="3733800"/>
            <a:ext cx="152400" cy="1524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838200"/>
            <a:ext cx="2514600" cy="39624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533400" y="4343400"/>
            <a:ext cx="2514600" cy="457200"/>
          </a:xfrm>
          <a:prstGeom prst="rect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533400" y="914400"/>
            <a:ext cx="2514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1752600" y="838200"/>
            <a:ext cx="76200" cy="29718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066800" y="4495800"/>
            <a:ext cx="152400" cy="1524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362200" y="4495800"/>
            <a:ext cx="152400" cy="1524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3400" y="3886200"/>
            <a:ext cx="762000" cy="457200"/>
          </a:xfrm>
          <a:prstGeom prst="rect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286000" y="3886200"/>
            <a:ext cx="762000" cy="457200"/>
          </a:xfrm>
          <a:prstGeom prst="rect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838200" y="4038600"/>
            <a:ext cx="152400" cy="1524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590800" y="4038600"/>
            <a:ext cx="152400" cy="1524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143000" y="5029200"/>
            <a:ext cx="1432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Experiment 8</a:t>
            </a:r>
            <a:endParaRPr lang="en-US" dirty="0"/>
          </a:p>
        </p:txBody>
      </p:sp>
      <p:sp>
        <p:nvSpPr>
          <p:cNvPr id="15" name="Right Triangle 14"/>
          <p:cNvSpPr/>
          <p:nvPr/>
        </p:nvSpPr>
        <p:spPr>
          <a:xfrm>
            <a:off x="533400" y="2870200"/>
            <a:ext cx="762000" cy="10160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ight Triangle 15"/>
          <p:cNvSpPr/>
          <p:nvPr/>
        </p:nvSpPr>
        <p:spPr>
          <a:xfrm flipH="1">
            <a:off x="2286000" y="2819400"/>
            <a:ext cx="762000" cy="10668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85800" y="3581400"/>
            <a:ext cx="152400" cy="1524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2724150" y="3590925"/>
            <a:ext cx="142875" cy="142875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4495800" y="838200"/>
            <a:ext cx="2514600" cy="39624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4495800" y="4343400"/>
            <a:ext cx="2514600" cy="457200"/>
          </a:xfrm>
          <a:prstGeom prst="rect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/>
          <p:cNvCxnSpPr/>
          <p:nvPr/>
        </p:nvCxnSpPr>
        <p:spPr>
          <a:xfrm>
            <a:off x="4495800" y="914400"/>
            <a:ext cx="2514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5715000" y="838200"/>
            <a:ext cx="76200" cy="29718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5029200" y="4495800"/>
            <a:ext cx="152400" cy="1524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6324600" y="4495800"/>
            <a:ext cx="152400" cy="1524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4495800" y="3886200"/>
            <a:ext cx="990600" cy="457200"/>
          </a:xfrm>
          <a:prstGeom prst="rect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6019800" y="3886200"/>
            <a:ext cx="990600" cy="457200"/>
          </a:xfrm>
          <a:prstGeom prst="rect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4876800" y="4038600"/>
            <a:ext cx="152400" cy="1524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6477000" y="4038600"/>
            <a:ext cx="152400" cy="1524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ight Triangle 28"/>
          <p:cNvSpPr/>
          <p:nvPr/>
        </p:nvSpPr>
        <p:spPr>
          <a:xfrm>
            <a:off x="4495800" y="2565400"/>
            <a:ext cx="990600" cy="13208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4724400" y="3505200"/>
            <a:ext cx="152400" cy="1524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ight Triangle 30"/>
          <p:cNvSpPr/>
          <p:nvPr/>
        </p:nvSpPr>
        <p:spPr>
          <a:xfrm flipH="1">
            <a:off x="6019800" y="2565400"/>
            <a:ext cx="990600" cy="13208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6629400" y="3505200"/>
            <a:ext cx="152400" cy="1524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5029200" y="5029200"/>
            <a:ext cx="1432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Experiment 9</a:t>
            </a:r>
            <a:endParaRPr lang="en-US" dirty="0"/>
          </a:p>
        </p:txBody>
      </p:sp>
      <p:sp>
        <p:nvSpPr>
          <p:cNvPr id="35" name="Rectangle 34"/>
          <p:cNvSpPr/>
          <p:nvPr/>
        </p:nvSpPr>
        <p:spPr>
          <a:xfrm>
            <a:off x="1295400" y="3962400"/>
            <a:ext cx="1066800" cy="381000"/>
          </a:xfrm>
          <a:prstGeom prst="rect">
            <a:avLst/>
          </a:prstGeom>
          <a:solidFill>
            <a:schemeClr val="bg1">
              <a:lumMod val="65000"/>
            </a:schemeClr>
          </a:solidFill>
          <a:ln w="190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Chord 33"/>
          <p:cNvSpPr/>
          <p:nvPr/>
        </p:nvSpPr>
        <p:spPr>
          <a:xfrm rot="16200000">
            <a:off x="1409700" y="3390901"/>
            <a:ext cx="762000" cy="990599"/>
          </a:xfrm>
          <a:prstGeom prst="chord">
            <a:avLst>
              <a:gd name="adj1" fmla="val 5428834"/>
              <a:gd name="adj2" fmla="val 162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5486396" y="3886200"/>
            <a:ext cx="609600" cy="457199"/>
          </a:xfrm>
          <a:prstGeom prst="rect">
            <a:avLst/>
          </a:prstGeom>
          <a:solidFill>
            <a:schemeClr val="bg1">
              <a:lumMod val="65000"/>
            </a:schemeClr>
          </a:solidFill>
          <a:ln w="190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Chord 36"/>
          <p:cNvSpPr/>
          <p:nvPr/>
        </p:nvSpPr>
        <p:spPr>
          <a:xfrm rot="16200000">
            <a:off x="5448300" y="3619500"/>
            <a:ext cx="609600" cy="533400"/>
          </a:xfrm>
          <a:prstGeom prst="chord">
            <a:avLst>
              <a:gd name="adj1" fmla="val 5428834"/>
              <a:gd name="adj2" fmla="val 1620000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28800" y="1447800"/>
            <a:ext cx="2514600" cy="39624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828800" y="4953000"/>
            <a:ext cx="2514600" cy="457200"/>
          </a:xfrm>
          <a:prstGeom prst="rect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Triangle 5"/>
          <p:cNvSpPr/>
          <p:nvPr/>
        </p:nvSpPr>
        <p:spPr>
          <a:xfrm>
            <a:off x="2000250" y="2438400"/>
            <a:ext cx="1885950" cy="25146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2305050" y="3251200"/>
            <a:ext cx="1100138" cy="1466850"/>
          </a:xfrm>
          <a:prstGeom prst="rtTriangl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828800" y="1524000"/>
            <a:ext cx="2514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4114800" y="1447800"/>
            <a:ext cx="76200" cy="31242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362200" y="5105400"/>
            <a:ext cx="152400" cy="1524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657600" y="5105400"/>
            <a:ext cx="152400" cy="1524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209800" y="5562600"/>
            <a:ext cx="15499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Experiment 10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28800" y="1447800"/>
            <a:ext cx="2514600" cy="39624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1828800" y="4953000"/>
            <a:ext cx="2514600" cy="457200"/>
          </a:xfrm>
          <a:prstGeom prst="rect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ight Triangle 3"/>
          <p:cNvSpPr/>
          <p:nvPr/>
        </p:nvSpPr>
        <p:spPr>
          <a:xfrm>
            <a:off x="2228850" y="2743200"/>
            <a:ext cx="1657350" cy="22098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Triangle 4"/>
          <p:cNvSpPr/>
          <p:nvPr/>
        </p:nvSpPr>
        <p:spPr>
          <a:xfrm>
            <a:off x="2438400" y="3429000"/>
            <a:ext cx="966788" cy="1289050"/>
          </a:xfrm>
          <a:prstGeom prst="rtTriangl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1828800" y="1524000"/>
            <a:ext cx="2514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4114800" y="1447800"/>
            <a:ext cx="76200" cy="31242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362200" y="5105400"/>
            <a:ext cx="152400" cy="1524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657600" y="5105400"/>
            <a:ext cx="152400" cy="1524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905000" y="1447800"/>
            <a:ext cx="76200" cy="31242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4876800" y="1447800"/>
            <a:ext cx="2514600" cy="3962400"/>
          </a:xfrm>
          <a:prstGeom prst="rect">
            <a:avLst/>
          </a:prstGeom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876800" y="4953000"/>
            <a:ext cx="2514600" cy="457200"/>
          </a:xfrm>
          <a:prstGeom prst="rect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Triangle 12"/>
          <p:cNvSpPr/>
          <p:nvPr/>
        </p:nvSpPr>
        <p:spPr>
          <a:xfrm>
            <a:off x="5334000" y="3733800"/>
            <a:ext cx="914400" cy="12192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4876800" y="1524000"/>
            <a:ext cx="2514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6324600" y="1447800"/>
            <a:ext cx="76200" cy="31242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410200" y="5105400"/>
            <a:ext cx="152400" cy="1524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705600" y="5105400"/>
            <a:ext cx="152400" cy="1524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flipH="1">
            <a:off x="6477000" y="3733800"/>
            <a:ext cx="914400" cy="1219200"/>
          </a:xfrm>
          <a:prstGeom prst="rtTriangle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5562600" y="4572000"/>
            <a:ext cx="152400" cy="1524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7010400" y="4572000"/>
            <a:ext cx="152400" cy="15240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4953000" y="1447800"/>
            <a:ext cx="76200" cy="31242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6400800" y="3124200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Q in</a:t>
            </a:r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5029200" y="3124200"/>
            <a:ext cx="7136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Q out</a:t>
            </a:r>
            <a:endParaRPr lang="en-US" dirty="0"/>
          </a:p>
        </p:txBody>
      </p:sp>
      <p:cxnSp>
        <p:nvCxnSpPr>
          <p:cNvPr id="25" name="Straight Arrow Connector 24"/>
          <p:cNvCxnSpPr/>
          <p:nvPr/>
        </p:nvCxnSpPr>
        <p:spPr>
          <a:xfrm rot="5400000">
            <a:off x="6363494" y="3618706"/>
            <a:ext cx="38100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rot="16200000" flipV="1">
            <a:off x="5068094" y="2932906"/>
            <a:ext cx="38100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1981200" y="2286000"/>
            <a:ext cx="7136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Q out</a:t>
            </a:r>
            <a:endParaRPr lang="en-US" dirty="0"/>
          </a:p>
        </p:txBody>
      </p:sp>
      <p:cxnSp>
        <p:nvCxnSpPr>
          <p:cNvPr id="33" name="Straight Arrow Connector 32"/>
          <p:cNvCxnSpPr/>
          <p:nvPr/>
        </p:nvCxnSpPr>
        <p:spPr>
          <a:xfrm rot="16200000" flipV="1">
            <a:off x="2020094" y="2094706"/>
            <a:ext cx="38100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3505200" y="2895600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Q in</a:t>
            </a:r>
            <a:endParaRPr lang="en-US" dirty="0"/>
          </a:p>
        </p:txBody>
      </p:sp>
      <p:cxnSp>
        <p:nvCxnSpPr>
          <p:cNvPr id="35" name="Straight Arrow Connector 34"/>
          <p:cNvCxnSpPr/>
          <p:nvPr/>
        </p:nvCxnSpPr>
        <p:spPr>
          <a:xfrm rot="5400000">
            <a:off x="3620294" y="3390106"/>
            <a:ext cx="381000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514</TotalTime>
  <Words>40</Words>
  <Application>Microsoft Office PowerPoint</Application>
  <PresentationFormat>On-screen Show (4:3)</PresentationFormat>
  <Paragraphs>21</Paragraphs>
  <Slides>5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Slide 1</vt:lpstr>
      <vt:lpstr>Slide 2</vt:lpstr>
      <vt:lpstr>Slide 3</vt:lpstr>
      <vt:lpstr>Slide 4</vt:lpstr>
      <vt:lpstr>Slide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Yiwen</dc:creator>
  <cp:lastModifiedBy>Yiwen</cp:lastModifiedBy>
  <cp:revision>55</cp:revision>
  <dcterms:created xsi:type="dcterms:W3CDTF">2011-07-25T13:23:20Z</dcterms:created>
  <dcterms:modified xsi:type="dcterms:W3CDTF">2011-08-07T20:10:11Z</dcterms:modified>
</cp:coreProperties>
</file>