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63" r:id="rId4"/>
    <p:sldId id="259" r:id="rId5"/>
    <p:sldId id="269" r:id="rId6"/>
    <p:sldId id="270" r:id="rId7"/>
    <p:sldId id="260" r:id="rId8"/>
    <p:sldId id="261" r:id="rId9"/>
    <p:sldId id="258" r:id="rId10"/>
    <p:sldId id="264" r:id="rId11"/>
    <p:sldId id="266" r:id="rId12"/>
    <p:sldId id="265" r:id="rId13"/>
    <p:sldId id="268" r:id="rId14"/>
    <p:sldId id="267" r:id="rId15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824" autoAdjust="0"/>
  </p:normalViewPr>
  <p:slideViewPr>
    <p:cSldViewPr>
      <p:cViewPr varScale="1">
        <p:scale>
          <a:sx n="100" d="100"/>
          <a:sy n="100" d="100"/>
        </p:scale>
        <p:origin x="-102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6FE6C5-40B9-4645-8276-6ACB46A6A50D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050CB5-990C-4E11-8919-D66A7361A02F}">
      <dgm:prSet phldrT="[Text]"/>
      <dgm:spPr>
        <a:solidFill>
          <a:srgbClr val="FFFF99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program level instruction</a:t>
          </a:r>
          <a:endParaRPr lang="en-US" dirty="0">
            <a:solidFill>
              <a:schemeClr val="tx1"/>
            </a:solidFill>
          </a:endParaRPr>
        </a:p>
      </dgm:t>
    </dgm:pt>
    <dgm:pt modelId="{D5DB6E85-FADF-41FA-B2BE-1508241B0B99}" type="parTrans" cxnId="{9E8AAE82-DE58-48EC-AEC3-4105780778AB}">
      <dgm:prSet/>
      <dgm:spPr/>
      <dgm:t>
        <a:bodyPr/>
        <a:lstStyle/>
        <a:p>
          <a:endParaRPr lang="en-US"/>
        </a:p>
      </dgm:t>
    </dgm:pt>
    <dgm:pt modelId="{2D880318-A0E6-43C6-9E37-8643F27B1F3B}" type="sibTrans" cxnId="{9E8AAE82-DE58-48EC-AEC3-4105780778AB}">
      <dgm:prSet/>
      <dgm:spPr/>
      <dgm:t>
        <a:bodyPr/>
        <a:lstStyle/>
        <a:p>
          <a:endParaRPr lang="en-US"/>
        </a:p>
      </dgm:t>
    </dgm:pt>
    <dgm:pt modelId="{9E8C0872-AC20-4215-AFD4-45E678708E61}">
      <dgm:prSet phldrT="[Text]"/>
      <dgm:spPr/>
      <dgm:t>
        <a:bodyPr/>
        <a:lstStyle/>
        <a:p>
          <a:r>
            <a:rPr lang="en-US" dirty="0" smtClean="0"/>
            <a:t>curriculum</a:t>
          </a:r>
          <a:endParaRPr lang="en-US" dirty="0"/>
        </a:p>
      </dgm:t>
    </dgm:pt>
    <dgm:pt modelId="{2E6F9A31-B459-425D-AE03-80432FC5CBA5}" type="parTrans" cxnId="{AE824E0F-7CF0-407A-88D2-9D2465EF7CA3}">
      <dgm:prSet/>
      <dgm:spPr/>
      <dgm:t>
        <a:bodyPr/>
        <a:lstStyle/>
        <a:p>
          <a:endParaRPr lang="en-US"/>
        </a:p>
      </dgm:t>
    </dgm:pt>
    <dgm:pt modelId="{AB776F2C-B692-4FC4-9647-2D3FF98FE5C6}" type="sibTrans" cxnId="{AE824E0F-7CF0-407A-88D2-9D2465EF7CA3}">
      <dgm:prSet/>
      <dgm:spPr/>
      <dgm:t>
        <a:bodyPr/>
        <a:lstStyle/>
        <a:p>
          <a:endParaRPr lang="en-US"/>
        </a:p>
      </dgm:t>
    </dgm:pt>
    <dgm:pt modelId="{3D16D039-40F2-4A0E-9E59-A6B215966C3C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Social Sciences	</a:t>
          </a:r>
          <a:endParaRPr lang="en-US" dirty="0"/>
        </a:p>
      </dgm:t>
    </dgm:pt>
    <dgm:pt modelId="{36E958BF-164C-4D73-BF68-31539B36B112}" type="parTrans" cxnId="{DD96AB78-81BF-4F1D-8F6D-2AE06FB5CA21}">
      <dgm:prSet/>
      <dgm:spPr/>
      <dgm:t>
        <a:bodyPr/>
        <a:lstStyle/>
        <a:p>
          <a:endParaRPr lang="en-US"/>
        </a:p>
      </dgm:t>
    </dgm:pt>
    <dgm:pt modelId="{2F8EDAB4-1191-4F8A-A62F-3BE25E7A32EB}" type="sibTrans" cxnId="{DD96AB78-81BF-4F1D-8F6D-2AE06FB5CA21}">
      <dgm:prSet/>
      <dgm:spPr/>
      <dgm:t>
        <a:bodyPr/>
        <a:lstStyle/>
        <a:p>
          <a:endParaRPr lang="en-US"/>
        </a:p>
      </dgm:t>
    </dgm:pt>
    <dgm:pt modelId="{C43FA7B0-45C8-46E5-BD01-95F18A75BC82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dirty="0" smtClean="0"/>
            <a:t>Humanities</a:t>
          </a:r>
          <a:endParaRPr lang="en-US" dirty="0"/>
        </a:p>
      </dgm:t>
    </dgm:pt>
    <dgm:pt modelId="{56468478-FCD2-4903-8599-7EEDE4B7A536}" type="parTrans" cxnId="{03939FAB-C53F-4444-8574-EA404E1B9E0A}">
      <dgm:prSet/>
      <dgm:spPr/>
      <dgm:t>
        <a:bodyPr/>
        <a:lstStyle/>
        <a:p>
          <a:endParaRPr lang="en-US"/>
        </a:p>
      </dgm:t>
    </dgm:pt>
    <dgm:pt modelId="{FAC2A73C-BB32-4C09-AB7D-098A4BAEE548}" type="sibTrans" cxnId="{03939FAB-C53F-4444-8574-EA404E1B9E0A}">
      <dgm:prSet/>
      <dgm:spPr/>
      <dgm:t>
        <a:bodyPr/>
        <a:lstStyle/>
        <a:p>
          <a:endParaRPr lang="en-US"/>
        </a:p>
      </dgm:t>
    </dgm:pt>
    <dgm:pt modelId="{C8A5AEEA-C469-4912-B1EE-917A20B72ADF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/>
            <a:t>Sciences</a:t>
          </a:r>
          <a:endParaRPr lang="en-US" dirty="0"/>
        </a:p>
      </dgm:t>
    </dgm:pt>
    <dgm:pt modelId="{8C1E499A-B4F2-47E3-9C46-016BD466D427}" type="sibTrans" cxnId="{CA34B138-4B41-4A92-92F7-0D90816E5D25}">
      <dgm:prSet/>
      <dgm:spPr/>
      <dgm:t>
        <a:bodyPr/>
        <a:lstStyle/>
        <a:p>
          <a:endParaRPr lang="en-US"/>
        </a:p>
      </dgm:t>
    </dgm:pt>
    <dgm:pt modelId="{1C7A9DD4-0BFB-46B1-9408-71AF210AC24A}" type="parTrans" cxnId="{CA34B138-4B41-4A92-92F7-0D90816E5D25}">
      <dgm:prSet/>
      <dgm:spPr/>
      <dgm:t>
        <a:bodyPr/>
        <a:lstStyle/>
        <a:p>
          <a:endParaRPr lang="en-US"/>
        </a:p>
      </dgm:t>
    </dgm:pt>
    <dgm:pt modelId="{C5371373-8FB0-4667-B149-3285E79CF051}" type="pres">
      <dgm:prSet presAssocID="{356FE6C5-40B9-4645-8276-6ACB46A6A50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21F09A-61A1-4176-B8CD-0130B44A3F64}" type="pres">
      <dgm:prSet presAssocID="{69050CB5-990C-4E11-8919-D66A7361A02F}" presName="vertOne" presStyleCnt="0"/>
      <dgm:spPr/>
    </dgm:pt>
    <dgm:pt modelId="{05A9B34D-8F0F-4DF1-9DFD-944C912A4B60}" type="pres">
      <dgm:prSet presAssocID="{69050CB5-990C-4E11-8919-D66A7361A02F}" presName="txOne" presStyleLbl="node0" presStyleIdx="0" presStyleCnt="1" custLinFactNeighborX="-57" custLinFactNeighborY="-263">
        <dgm:presLayoutVars>
          <dgm:chPref val="3"/>
        </dgm:presLayoutVars>
      </dgm:prSet>
      <dgm:spPr/>
    </dgm:pt>
    <dgm:pt modelId="{61994F88-9609-427E-A1BF-FAC5FA156F86}" type="pres">
      <dgm:prSet presAssocID="{69050CB5-990C-4E11-8919-D66A7361A02F}" presName="parTransOne" presStyleCnt="0"/>
      <dgm:spPr/>
    </dgm:pt>
    <dgm:pt modelId="{6D91E3E7-9DF2-4503-AC78-0F1300664684}" type="pres">
      <dgm:prSet presAssocID="{69050CB5-990C-4E11-8919-D66A7361A02F}" presName="horzOne" presStyleCnt="0"/>
      <dgm:spPr/>
    </dgm:pt>
    <dgm:pt modelId="{2911E284-1997-4CFF-8F80-05826801FE77}" type="pres">
      <dgm:prSet presAssocID="{9E8C0872-AC20-4215-AFD4-45E678708E61}" presName="vertTwo" presStyleCnt="0"/>
      <dgm:spPr/>
    </dgm:pt>
    <dgm:pt modelId="{F5D83D86-3B37-4548-B86C-54AA75C07B1B}" type="pres">
      <dgm:prSet presAssocID="{9E8C0872-AC20-4215-AFD4-45E678708E61}" presName="txTwo" presStyleLbl="node2" presStyleIdx="0" presStyleCnt="2" custScaleX="118161" custLinFactY="-11212" custLinFactNeighborX="29795" custLinFactNeighborY="-100000">
        <dgm:presLayoutVars>
          <dgm:chPref val="3"/>
        </dgm:presLayoutVars>
      </dgm:prSet>
      <dgm:spPr/>
    </dgm:pt>
    <dgm:pt modelId="{EF8D93E6-C390-4B17-AB0F-CC370389452D}" type="pres">
      <dgm:prSet presAssocID="{9E8C0872-AC20-4215-AFD4-45E678708E61}" presName="parTransTwo" presStyleCnt="0"/>
      <dgm:spPr/>
    </dgm:pt>
    <dgm:pt modelId="{40B4F189-F526-46B4-8A9B-698D0DF17087}" type="pres">
      <dgm:prSet presAssocID="{9E8C0872-AC20-4215-AFD4-45E678708E61}" presName="horzTwo" presStyleCnt="0"/>
      <dgm:spPr/>
    </dgm:pt>
    <dgm:pt modelId="{3793484A-C50A-4B4F-A43A-D2262DCCE432}" type="pres">
      <dgm:prSet presAssocID="{3D16D039-40F2-4A0E-9E59-A6B215966C3C}" presName="vertThree" presStyleCnt="0"/>
      <dgm:spPr/>
    </dgm:pt>
    <dgm:pt modelId="{0D1A0C3E-1CC3-4EAE-8519-0717695FC0E6}" type="pres">
      <dgm:prSet presAssocID="{3D16D039-40F2-4A0E-9E59-A6B215966C3C}" presName="txThree" presStyleLbl="node3" presStyleIdx="0" presStyleCnt="2" custLinFactNeighborX="-5931" custLinFactNeighborY="-180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861F46-030A-4460-BAD0-3068D75C0143}" type="pres">
      <dgm:prSet presAssocID="{3D16D039-40F2-4A0E-9E59-A6B215966C3C}" presName="horzThree" presStyleCnt="0"/>
      <dgm:spPr/>
    </dgm:pt>
    <dgm:pt modelId="{A7835A17-5AF1-4B15-982A-CB9E9AA39936}" type="pres">
      <dgm:prSet presAssocID="{2F8EDAB4-1191-4F8A-A62F-3BE25E7A32EB}" presName="sibSpaceThree" presStyleCnt="0"/>
      <dgm:spPr/>
    </dgm:pt>
    <dgm:pt modelId="{F413E51A-0001-4BD9-915B-6816868F9155}" type="pres">
      <dgm:prSet presAssocID="{C43FA7B0-45C8-46E5-BD01-95F18A75BC82}" presName="vertThree" presStyleCnt="0"/>
      <dgm:spPr/>
    </dgm:pt>
    <dgm:pt modelId="{B889CEC8-DA66-4FC2-BB5D-48F996608C23}" type="pres">
      <dgm:prSet presAssocID="{C43FA7B0-45C8-46E5-BD01-95F18A75BC82}" presName="txThree" presStyleLbl="node3" presStyleIdx="1" presStyleCnt="2" custLinFactNeighborX="4716" custLinFactNeighborY="-18071">
        <dgm:presLayoutVars>
          <dgm:chPref val="3"/>
        </dgm:presLayoutVars>
      </dgm:prSet>
      <dgm:spPr/>
    </dgm:pt>
    <dgm:pt modelId="{B222BEF8-BBAC-411F-B247-0228B3923778}" type="pres">
      <dgm:prSet presAssocID="{C43FA7B0-45C8-46E5-BD01-95F18A75BC82}" presName="horzThree" presStyleCnt="0"/>
      <dgm:spPr/>
    </dgm:pt>
    <dgm:pt modelId="{D569151C-85A1-492D-AFB0-60BEB487BB85}" type="pres">
      <dgm:prSet presAssocID="{AB776F2C-B692-4FC4-9647-2D3FF98FE5C6}" presName="sibSpaceTwo" presStyleCnt="0"/>
      <dgm:spPr/>
    </dgm:pt>
    <dgm:pt modelId="{A641986A-66F0-4E2B-AB6C-CC8C4471ADE0}" type="pres">
      <dgm:prSet presAssocID="{C8A5AEEA-C469-4912-B1EE-917A20B72ADF}" presName="vertTwo" presStyleCnt="0"/>
      <dgm:spPr/>
    </dgm:pt>
    <dgm:pt modelId="{756871C4-C514-48C7-94DD-06208423C666}" type="pres">
      <dgm:prSet presAssocID="{C8A5AEEA-C469-4912-B1EE-917A20B72ADF}" presName="txTwo" presStyleLbl="node2" presStyleIdx="1" presStyleCnt="2" custLinFactNeighborX="-12611" custLinFactNeighborY="8896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9AA2F4-98D9-4E75-84D4-0205B9D3C1D1}" type="pres">
      <dgm:prSet presAssocID="{C8A5AEEA-C469-4912-B1EE-917A20B72ADF}" presName="horzTwo" presStyleCnt="0"/>
      <dgm:spPr/>
    </dgm:pt>
  </dgm:ptLst>
  <dgm:cxnLst>
    <dgm:cxn modelId="{CA34B138-4B41-4A92-92F7-0D90816E5D25}" srcId="{69050CB5-990C-4E11-8919-D66A7361A02F}" destId="{C8A5AEEA-C469-4912-B1EE-917A20B72ADF}" srcOrd="1" destOrd="0" parTransId="{1C7A9DD4-0BFB-46B1-9408-71AF210AC24A}" sibTransId="{8C1E499A-B4F2-47E3-9C46-016BD466D427}"/>
    <dgm:cxn modelId="{E0D78ADE-84D7-427C-92FC-D4D6B181E337}" type="presOf" srcId="{3D16D039-40F2-4A0E-9E59-A6B215966C3C}" destId="{0D1A0C3E-1CC3-4EAE-8519-0717695FC0E6}" srcOrd="0" destOrd="0" presId="urn:microsoft.com/office/officeart/2005/8/layout/hierarchy4"/>
    <dgm:cxn modelId="{AE824E0F-7CF0-407A-88D2-9D2465EF7CA3}" srcId="{69050CB5-990C-4E11-8919-D66A7361A02F}" destId="{9E8C0872-AC20-4215-AFD4-45E678708E61}" srcOrd="0" destOrd="0" parTransId="{2E6F9A31-B459-425D-AE03-80432FC5CBA5}" sibTransId="{AB776F2C-B692-4FC4-9647-2D3FF98FE5C6}"/>
    <dgm:cxn modelId="{0208C6B2-51CC-44AF-B719-D1C0AA8E9C3E}" type="presOf" srcId="{C43FA7B0-45C8-46E5-BD01-95F18A75BC82}" destId="{B889CEC8-DA66-4FC2-BB5D-48F996608C23}" srcOrd="0" destOrd="0" presId="urn:microsoft.com/office/officeart/2005/8/layout/hierarchy4"/>
    <dgm:cxn modelId="{9E8AAE82-DE58-48EC-AEC3-4105780778AB}" srcId="{356FE6C5-40B9-4645-8276-6ACB46A6A50D}" destId="{69050CB5-990C-4E11-8919-D66A7361A02F}" srcOrd="0" destOrd="0" parTransId="{D5DB6E85-FADF-41FA-B2BE-1508241B0B99}" sibTransId="{2D880318-A0E6-43C6-9E37-8643F27B1F3B}"/>
    <dgm:cxn modelId="{5B0BAC22-1F81-4A7F-8297-FF096D5658FD}" type="presOf" srcId="{69050CB5-990C-4E11-8919-D66A7361A02F}" destId="{05A9B34D-8F0F-4DF1-9DFD-944C912A4B60}" srcOrd="0" destOrd="0" presId="urn:microsoft.com/office/officeart/2005/8/layout/hierarchy4"/>
    <dgm:cxn modelId="{03939FAB-C53F-4444-8574-EA404E1B9E0A}" srcId="{9E8C0872-AC20-4215-AFD4-45E678708E61}" destId="{C43FA7B0-45C8-46E5-BD01-95F18A75BC82}" srcOrd="1" destOrd="0" parTransId="{56468478-FCD2-4903-8599-7EEDE4B7A536}" sibTransId="{FAC2A73C-BB32-4C09-AB7D-098A4BAEE548}"/>
    <dgm:cxn modelId="{DD96AB78-81BF-4F1D-8F6D-2AE06FB5CA21}" srcId="{9E8C0872-AC20-4215-AFD4-45E678708E61}" destId="{3D16D039-40F2-4A0E-9E59-A6B215966C3C}" srcOrd="0" destOrd="0" parTransId="{36E958BF-164C-4D73-BF68-31539B36B112}" sibTransId="{2F8EDAB4-1191-4F8A-A62F-3BE25E7A32EB}"/>
    <dgm:cxn modelId="{D0D83948-D2D4-45A7-9FAF-B8B8806A9057}" type="presOf" srcId="{356FE6C5-40B9-4645-8276-6ACB46A6A50D}" destId="{C5371373-8FB0-4667-B149-3285E79CF051}" srcOrd="0" destOrd="0" presId="urn:microsoft.com/office/officeart/2005/8/layout/hierarchy4"/>
    <dgm:cxn modelId="{7BBADBBF-26E5-4395-9C1B-CCEC95F60DEF}" type="presOf" srcId="{C8A5AEEA-C469-4912-B1EE-917A20B72ADF}" destId="{756871C4-C514-48C7-94DD-06208423C666}" srcOrd="0" destOrd="0" presId="urn:microsoft.com/office/officeart/2005/8/layout/hierarchy4"/>
    <dgm:cxn modelId="{A207A47F-DCF0-4ADA-A052-39566FBF4FCE}" type="presOf" srcId="{9E8C0872-AC20-4215-AFD4-45E678708E61}" destId="{F5D83D86-3B37-4548-B86C-54AA75C07B1B}" srcOrd="0" destOrd="0" presId="urn:microsoft.com/office/officeart/2005/8/layout/hierarchy4"/>
    <dgm:cxn modelId="{C4A3B817-7F48-4026-81AA-794C3348D2EF}" type="presParOf" srcId="{C5371373-8FB0-4667-B149-3285E79CF051}" destId="{F821F09A-61A1-4176-B8CD-0130B44A3F64}" srcOrd="0" destOrd="0" presId="urn:microsoft.com/office/officeart/2005/8/layout/hierarchy4"/>
    <dgm:cxn modelId="{EE30CE32-8E67-4190-9797-745D038D3823}" type="presParOf" srcId="{F821F09A-61A1-4176-B8CD-0130B44A3F64}" destId="{05A9B34D-8F0F-4DF1-9DFD-944C912A4B60}" srcOrd="0" destOrd="0" presId="urn:microsoft.com/office/officeart/2005/8/layout/hierarchy4"/>
    <dgm:cxn modelId="{462F932B-0254-491E-A46A-6B134C1ECD2D}" type="presParOf" srcId="{F821F09A-61A1-4176-B8CD-0130B44A3F64}" destId="{61994F88-9609-427E-A1BF-FAC5FA156F86}" srcOrd="1" destOrd="0" presId="urn:microsoft.com/office/officeart/2005/8/layout/hierarchy4"/>
    <dgm:cxn modelId="{015ED15B-7B2B-45D8-8CFE-171AB3DF2611}" type="presParOf" srcId="{F821F09A-61A1-4176-B8CD-0130B44A3F64}" destId="{6D91E3E7-9DF2-4503-AC78-0F1300664684}" srcOrd="2" destOrd="0" presId="urn:microsoft.com/office/officeart/2005/8/layout/hierarchy4"/>
    <dgm:cxn modelId="{C6800CB6-0501-49BC-9905-C750D7F8BA31}" type="presParOf" srcId="{6D91E3E7-9DF2-4503-AC78-0F1300664684}" destId="{2911E284-1997-4CFF-8F80-05826801FE77}" srcOrd="0" destOrd="0" presId="urn:microsoft.com/office/officeart/2005/8/layout/hierarchy4"/>
    <dgm:cxn modelId="{099BED76-D280-45FF-BFCA-15857D9F6890}" type="presParOf" srcId="{2911E284-1997-4CFF-8F80-05826801FE77}" destId="{F5D83D86-3B37-4548-B86C-54AA75C07B1B}" srcOrd="0" destOrd="0" presId="urn:microsoft.com/office/officeart/2005/8/layout/hierarchy4"/>
    <dgm:cxn modelId="{BB654562-95C5-4102-AF11-3C44FAAE8E21}" type="presParOf" srcId="{2911E284-1997-4CFF-8F80-05826801FE77}" destId="{EF8D93E6-C390-4B17-AB0F-CC370389452D}" srcOrd="1" destOrd="0" presId="urn:microsoft.com/office/officeart/2005/8/layout/hierarchy4"/>
    <dgm:cxn modelId="{4754479E-B77D-4360-804A-C9C39F9A5AD6}" type="presParOf" srcId="{2911E284-1997-4CFF-8F80-05826801FE77}" destId="{40B4F189-F526-46B4-8A9B-698D0DF17087}" srcOrd="2" destOrd="0" presId="urn:microsoft.com/office/officeart/2005/8/layout/hierarchy4"/>
    <dgm:cxn modelId="{B58324B5-8100-44CE-965A-BB26AA4AF8DF}" type="presParOf" srcId="{40B4F189-F526-46B4-8A9B-698D0DF17087}" destId="{3793484A-C50A-4B4F-A43A-D2262DCCE432}" srcOrd="0" destOrd="0" presId="urn:microsoft.com/office/officeart/2005/8/layout/hierarchy4"/>
    <dgm:cxn modelId="{394D7285-C7E7-465E-9E48-82E5C93751FF}" type="presParOf" srcId="{3793484A-C50A-4B4F-A43A-D2262DCCE432}" destId="{0D1A0C3E-1CC3-4EAE-8519-0717695FC0E6}" srcOrd="0" destOrd="0" presId="urn:microsoft.com/office/officeart/2005/8/layout/hierarchy4"/>
    <dgm:cxn modelId="{63BE3C94-6108-47B7-9A65-5FB7E1D09CE0}" type="presParOf" srcId="{3793484A-C50A-4B4F-A43A-D2262DCCE432}" destId="{B1861F46-030A-4460-BAD0-3068D75C0143}" srcOrd="1" destOrd="0" presId="urn:microsoft.com/office/officeart/2005/8/layout/hierarchy4"/>
    <dgm:cxn modelId="{A3196CC4-2CB8-44FD-9874-E87A2C3465AE}" type="presParOf" srcId="{40B4F189-F526-46B4-8A9B-698D0DF17087}" destId="{A7835A17-5AF1-4B15-982A-CB9E9AA39936}" srcOrd="1" destOrd="0" presId="urn:microsoft.com/office/officeart/2005/8/layout/hierarchy4"/>
    <dgm:cxn modelId="{31C38C5B-9EFE-4751-9C97-B3613BB4EF40}" type="presParOf" srcId="{40B4F189-F526-46B4-8A9B-698D0DF17087}" destId="{F413E51A-0001-4BD9-915B-6816868F9155}" srcOrd="2" destOrd="0" presId="urn:microsoft.com/office/officeart/2005/8/layout/hierarchy4"/>
    <dgm:cxn modelId="{3AF898EF-0E9D-4DE0-8BAA-DAD1ABB52BFA}" type="presParOf" srcId="{F413E51A-0001-4BD9-915B-6816868F9155}" destId="{B889CEC8-DA66-4FC2-BB5D-48F996608C23}" srcOrd="0" destOrd="0" presId="urn:microsoft.com/office/officeart/2005/8/layout/hierarchy4"/>
    <dgm:cxn modelId="{30436190-4314-4AE4-924C-738CB08AC7B8}" type="presParOf" srcId="{F413E51A-0001-4BD9-915B-6816868F9155}" destId="{B222BEF8-BBAC-411F-B247-0228B3923778}" srcOrd="1" destOrd="0" presId="urn:microsoft.com/office/officeart/2005/8/layout/hierarchy4"/>
    <dgm:cxn modelId="{24B07A30-C24E-401E-A3E8-42B53536D864}" type="presParOf" srcId="{6D91E3E7-9DF2-4503-AC78-0F1300664684}" destId="{D569151C-85A1-492D-AFB0-60BEB487BB85}" srcOrd="1" destOrd="0" presId="urn:microsoft.com/office/officeart/2005/8/layout/hierarchy4"/>
    <dgm:cxn modelId="{AB9D0EEC-CAEE-49B0-AFC8-05C52CB85FD0}" type="presParOf" srcId="{6D91E3E7-9DF2-4503-AC78-0F1300664684}" destId="{A641986A-66F0-4E2B-AB6C-CC8C4471ADE0}" srcOrd="2" destOrd="0" presId="urn:microsoft.com/office/officeart/2005/8/layout/hierarchy4"/>
    <dgm:cxn modelId="{C2099527-47D3-4D92-9800-07E84A22843B}" type="presParOf" srcId="{A641986A-66F0-4E2B-AB6C-CC8C4471ADE0}" destId="{756871C4-C514-48C7-94DD-06208423C666}" srcOrd="0" destOrd="0" presId="urn:microsoft.com/office/officeart/2005/8/layout/hierarchy4"/>
    <dgm:cxn modelId="{D0D00E0D-883E-463B-8CF6-C77843515768}" type="presParOf" srcId="{A641986A-66F0-4E2B-AB6C-CC8C4471ADE0}" destId="{119AA2F4-98D9-4E75-84D4-0205B9D3C1D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C3CAE0-E227-47A0-9DC0-8A2DCB740B5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0466A6-7A47-4BED-A800-EF1169CE7C39}">
      <dgm:prSet phldrT="[Text]"/>
      <dgm:spPr/>
      <dgm:t>
        <a:bodyPr/>
        <a:lstStyle/>
        <a:p>
          <a:r>
            <a:rPr lang="en-US" dirty="0" smtClean="0"/>
            <a:t>find</a:t>
          </a:r>
          <a:endParaRPr lang="en-US" dirty="0"/>
        </a:p>
      </dgm:t>
    </dgm:pt>
    <dgm:pt modelId="{AA133200-798D-4523-B364-472BE44D5651}" type="parTrans" cxnId="{6F9E70D8-E121-4ACE-A332-82DE10876AB9}">
      <dgm:prSet/>
      <dgm:spPr/>
      <dgm:t>
        <a:bodyPr/>
        <a:lstStyle/>
        <a:p>
          <a:endParaRPr lang="en-US"/>
        </a:p>
      </dgm:t>
    </dgm:pt>
    <dgm:pt modelId="{0C51014D-B08E-4F84-A864-9373B8C68959}" type="sibTrans" cxnId="{6F9E70D8-E121-4ACE-A332-82DE10876AB9}">
      <dgm:prSet/>
      <dgm:spPr/>
      <dgm:t>
        <a:bodyPr/>
        <a:lstStyle/>
        <a:p>
          <a:endParaRPr lang="en-US"/>
        </a:p>
      </dgm:t>
    </dgm:pt>
    <dgm:pt modelId="{F9209A3F-9957-4978-94DE-B4A7E2A20C20}">
      <dgm:prSet phldrT="[Text]"/>
      <dgm:spPr/>
      <dgm:t>
        <a:bodyPr/>
        <a:lstStyle/>
        <a:p>
          <a:r>
            <a:rPr lang="en-US" dirty="0" smtClean="0"/>
            <a:t>access</a:t>
          </a:r>
          <a:endParaRPr lang="en-US" dirty="0"/>
        </a:p>
      </dgm:t>
    </dgm:pt>
    <dgm:pt modelId="{FD115D53-EB70-457D-9E0C-25BE2D018B03}" type="parTrans" cxnId="{DDC67E92-9684-4FEF-BDB7-4F92FD10BB74}">
      <dgm:prSet/>
      <dgm:spPr/>
      <dgm:t>
        <a:bodyPr/>
        <a:lstStyle/>
        <a:p>
          <a:endParaRPr lang="en-US"/>
        </a:p>
      </dgm:t>
    </dgm:pt>
    <dgm:pt modelId="{DD313ADF-34C6-4D07-ADAD-F6DBFF8882E4}" type="sibTrans" cxnId="{DDC67E92-9684-4FEF-BDB7-4F92FD10BB74}">
      <dgm:prSet/>
      <dgm:spPr/>
      <dgm:t>
        <a:bodyPr/>
        <a:lstStyle/>
        <a:p>
          <a:endParaRPr lang="en-US"/>
        </a:p>
      </dgm:t>
    </dgm:pt>
    <dgm:pt modelId="{8CCAFD01-987F-4B5C-929C-F96471048DB6}">
      <dgm:prSet phldrT="[Text]"/>
      <dgm:spPr/>
      <dgm:t>
        <a:bodyPr/>
        <a:lstStyle/>
        <a:p>
          <a:r>
            <a:rPr lang="en-US" dirty="0" smtClean="0"/>
            <a:t>evaluate</a:t>
          </a:r>
          <a:endParaRPr lang="en-US" dirty="0"/>
        </a:p>
      </dgm:t>
    </dgm:pt>
    <dgm:pt modelId="{46C59822-29F5-4180-9EBD-762AFF1885CD}" type="parTrans" cxnId="{9270A480-B446-4FEF-B470-91E7D9759D18}">
      <dgm:prSet/>
      <dgm:spPr/>
      <dgm:t>
        <a:bodyPr/>
        <a:lstStyle/>
        <a:p>
          <a:endParaRPr lang="en-US"/>
        </a:p>
      </dgm:t>
    </dgm:pt>
    <dgm:pt modelId="{409EA7F6-CE82-4BE8-91D3-FC35F58055F7}" type="sibTrans" cxnId="{9270A480-B446-4FEF-B470-91E7D9759D18}">
      <dgm:prSet/>
      <dgm:spPr/>
      <dgm:t>
        <a:bodyPr/>
        <a:lstStyle/>
        <a:p>
          <a:endParaRPr lang="en-US"/>
        </a:p>
      </dgm:t>
    </dgm:pt>
    <dgm:pt modelId="{0189F6E2-733D-49F3-A29D-795AB4C8D7A7}">
      <dgm:prSet phldrT="[Text]"/>
      <dgm:spPr/>
      <dgm:t>
        <a:bodyPr/>
        <a:lstStyle/>
        <a:p>
          <a:r>
            <a:rPr lang="en-US" dirty="0" smtClean="0"/>
            <a:t>effective use</a:t>
          </a:r>
          <a:endParaRPr lang="en-US" dirty="0"/>
        </a:p>
      </dgm:t>
    </dgm:pt>
    <dgm:pt modelId="{D2F950FC-0EBD-43FF-A3DB-0DAD97C31060}" type="parTrans" cxnId="{9CCF9594-5A35-4E3D-9E92-8446879E9AFA}">
      <dgm:prSet/>
      <dgm:spPr/>
      <dgm:t>
        <a:bodyPr/>
        <a:lstStyle/>
        <a:p>
          <a:endParaRPr lang="en-US"/>
        </a:p>
      </dgm:t>
    </dgm:pt>
    <dgm:pt modelId="{EB3173F9-BB37-4959-8861-67AE3C1A81FB}" type="sibTrans" cxnId="{9CCF9594-5A35-4E3D-9E92-8446879E9AFA}">
      <dgm:prSet/>
      <dgm:spPr/>
      <dgm:t>
        <a:bodyPr/>
        <a:lstStyle/>
        <a:p>
          <a:endParaRPr lang="en-US"/>
        </a:p>
      </dgm:t>
    </dgm:pt>
    <dgm:pt modelId="{5FFACC74-FC94-4EB5-A718-05FD4BFDD2D5}">
      <dgm:prSet phldrT="[Text]"/>
      <dgm:spPr/>
      <dgm:t>
        <a:bodyPr/>
        <a:lstStyle/>
        <a:p>
          <a:r>
            <a:rPr lang="en-US" dirty="0" smtClean="0"/>
            <a:t>ethical use</a:t>
          </a:r>
          <a:endParaRPr lang="en-US" dirty="0"/>
        </a:p>
      </dgm:t>
    </dgm:pt>
    <dgm:pt modelId="{B9C31AC1-3D32-48F0-9580-C94656A0DD94}" type="parTrans" cxnId="{BF617EBD-BA15-4E15-94D3-98C245B3823D}">
      <dgm:prSet/>
      <dgm:spPr/>
      <dgm:t>
        <a:bodyPr/>
        <a:lstStyle/>
        <a:p>
          <a:endParaRPr lang="en-US"/>
        </a:p>
      </dgm:t>
    </dgm:pt>
    <dgm:pt modelId="{30C34F89-3F7A-48DD-9E2C-A35A2F3A1B39}" type="sibTrans" cxnId="{BF617EBD-BA15-4E15-94D3-98C245B3823D}">
      <dgm:prSet/>
      <dgm:spPr/>
      <dgm:t>
        <a:bodyPr/>
        <a:lstStyle/>
        <a:p>
          <a:endParaRPr lang="en-US"/>
        </a:p>
      </dgm:t>
    </dgm:pt>
    <dgm:pt modelId="{09D3C30B-5939-492F-AE6D-3F5CF53B2C52}" type="pres">
      <dgm:prSet presAssocID="{B0C3CAE0-E227-47A0-9DC0-8A2DCB740B5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5CB4A7-F22E-4C5A-8F5E-27D694E8ED42}" type="pres">
      <dgm:prSet presAssocID="{C00466A6-7A47-4BED-A800-EF1169CE7C3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D4DA7E-E07E-4BA3-8D3B-2090E3F4F07F}" type="pres">
      <dgm:prSet presAssocID="{0C51014D-B08E-4F84-A864-9373B8C68959}" presName="sibTrans" presStyleCnt="0"/>
      <dgm:spPr/>
    </dgm:pt>
    <dgm:pt modelId="{6B1BF825-189F-4F90-B54B-9F5F800C1D90}" type="pres">
      <dgm:prSet presAssocID="{F9209A3F-9957-4978-94DE-B4A7E2A20C2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111A56-7AC9-49C1-A5A9-DC205C34AEEC}" type="pres">
      <dgm:prSet presAssocID="{DD313ADF-34C6-4D07-ADAD-F6DBFF8882E4}" presName="sibTrans" presStyleCnt="0"/>
      <dgm:spPr/>
    </dgm:pt>
    <dgm:pt modelId="{E8352059-50AE-4899-B8C2-2014604B7416}" type="pres">
      <dgm:prSet presAssocID="{8CCAFD01-987F-4B5C-929C-F96471048DB6}" presName="node" presStyleLbl="node1" presStyleIdx="2" presStyleCnt="5" custLinFactNeighborX="23038" custLinFactNeighborY="-220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E6CFBE-7064-4A7C-BE0E-070F097447CB}" type="pres">
      <dgm:prSet presAssocID="{409EA7F6-CE82-4BE8-91D3-FC35F58055F7}" presName="sibTrans" presStyleCnt="0"/>
      <dgm:spPr/>
    </dgm:pt>
    <dgm:pt modelId="{47531BB1-A4F4-4DDD-B7F4-1270D7D55FEB}" type="pres">
      <dgm:prSet presAssocID="{0189F6E2-733D-49F3-A29D-795AB4C8D7A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74D695-B87A-4DB3-BC77-3E4F0F035206}" type="pres">
      <dgm:prSet presAssocID="{EB3173F9-BB37-4959-8861-67AE3C1A81FB}" presName="sibTrans" presStyleCnt="0"/>
      <dgm:spPr/>
    </dgm:pt>
    <dgm:pt modelId="{F33A9289-0FE9-4A66-8B5F-D7A531175A18}" type="pres">
      <dgm:prSet presAssocID="{5FFACC74-FC94-4EB5-A718-05FD4BFDD2D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617EBD-BA15-4E15-94D3-98C245B3823D}" srcId="{B0C3CAE0-E227-47A0-9DC0-8A2DCB740B5D}" destId="{5FFACC74-FC94-4EB5-A718-05FD4BFDD2D5}" srcOrd="4" destOrd="0" parTransId="{B9C31AC1-3D32-48F0-9580-C94656A0DD94}" sibTransId="{30C34F89-3F7A-48DD-9E2C-A35A2F3A1B39}"/>
    <dgm:cxn modelId="{4F114848-94C9-4C4A-B1D9-3816227C8FC2}" type="presOf" srcId="{8CCAFD01-987F-4B5C-929C-F96471048DB6}" destId="{E8352059-50AE-4899-B8C2-2014604B7416}" srcOrd="0" destOrd="0" presId="urn:microsoft.com/office/officeart/2005/8/layout/default"/>
    <dgm:cxn modelId="{CAD8A352-C843-458C-B862-EE635ADFF091}" type="presOf" srcId="{F9209A3F-9957-4978-94DE-B4A7E2A20C20}" destId="{6B1BF825-189F-4F90-B54B-9F5F800C1D90}" srcOrd="0" destOrd="0" presId="urn:microsoft.com/office/officeart/2005/8/layout/default"/>
    <dgm:cxn modelId="{9270A480-B446-4FEF-B470-91E7D9759D18}" srcId="{B0C3CAE0-E227-47A0-9DC0-8A2DCB740B5D}" destId="{8CCAFD01-987F-4B5C-929C-F96471048DB6}" srcOrd="2" destOrd="0" parTransId="{46C59822-29F5-4180-9EBD-762AFF1885CD}" sibTransId="{409EA7F6-CE82-4BE8-91D3-FC35F58055F7}"/>
    <dgm:cxn modelId="{DDC67E92-9684-4FEF-BDB7-4F92FD10BB74}" srcId="{B0C3CAE0-E227-47A0-9DC0-8A2DCB740B5D}" destId="{F9209A3F-9957-4978-94DE-B4A7E2A20C20}" srcOrd="1" destOrd="0" parTransId="{FD115D53-EB70-457D-9E0C-25BE2D018B03}" sibTransId="{DD313ADF-34C6-4D07-ADAD-F6DBFF8882E4}"/>
    <dgm:cxn modelId="{9CCF9594-5A35-4E3D-9E92-8446879E9AFA}" srcId="{B0C3CAE0-E227-47A0-9DC0-8A2DCB740B5D}" destId="{0189F6E2-733D-49F3-A29D-795AB4C8D7A7}" srcOrd="3" destOrd="0" parTransId="{D2F950FC-0EBD-43FF-A3DB-0DAD97C31060}" sibTransId="{EB3173F9-BB37-4959-8861-67AE3C1A81FB}"/>
    <dgm:cxn modelId="{FEA8251A-7FBB-4609-9769-D72429DE708B}" type="presOf" srcId="{0189F6E2-733D-49F3-A29D-795AB4C8D7A7}" destId="{47531BB1-A4F4-4DDD-B7F4-1270D7D55FEB}" srcOrd="0" destOrd="0" presId="urn:microsoft.com/office/officeart/2005/8/layout/default"/>
    <dgm:cxn modelId="{84BDEFC4-D9AF-4F51-8EC0-038427C4C925}" type="presOf" srcId="{C00466A6-7A47-4BED-A800-EF1169CE7C39}" destId="{315CB4A7-F22E-4C5A-8F5E-27D694E8ED42}" srcOrd="0" destOrd="0" presId="urn:microsoft.com/office/officeart/2005/8/layout/default"/>
    <dgm:cxn modelId="{6D828185-34E1-48E7-8396-4E3377D0F60D}" type="presOf" srcId="{B0C3CAE0-E227-47A0-9DC0-8A2DCB740B5D}" destId="{09D3C30B-5939-492F-AE6D-3F5CF53B2C52}" srcOrd="0" destOrd="0" presId="urn:microsoft.com/office/officeart/2005/8/layout/default"/>
    <dgm:cxn modelId="{30BF8D9D-F2B2-4567-B607-3BE96E935019}" type="presOf" srcId="{5FFACC74-FC94-4EB5-A718-05FD4BFDD2D5}" destId="{F33A9289-0FE9-4A66-8B5F-D7A531175A18}" srcOrd="0" destOrd="0" presId="urn:microsoft.com/office/officeart/2005/8/layout/default"/>
    <dgm:cxn modelId="{6F9E70D8-E121-4ACE-A332-82DE10876AB9}" srcId="{B0C3CAE0-E227-47A0-9DC0-8A2DCB740B5D}" destId="{C00466A6-7A47-4BED-A800-EF1169CE7C39}" srcOrd="0" destOrd="0" parTransId="{AA133200-798D-4523-B364-472BE44D5651}" sibTransId="{0C51014D-B08E-4F84-A864-9373B8C68959}"/>
    <dgm:cxn modelId="{7D5CEE86-14BC-453A-8BD4-3AC6E2FA31C3}" type="presParOf" srcId="{09D3C30B-5939-492F-AE6D-3F5CF53B2C52}" destId="{315CB4A7-F22E-4C5A-8F5E-27D694E8ED42}" srcOrd="0" destOrd="0" presId="urn:microsoft.com/office/officeart/2005/8/layout/default"/>
    <dgm:cxn modelId="{19384B9F-214C-414B-8630-212B6BCEF471}" type="presParOf" srcId="{09D3C30B-5939-492F-AE6D-3F5CF53B2C52}" destId="{5DD4DA7E-E07E-4BA3-8D3B-2090E3F4F07F}" srcOrd="1" destOrd="0" presId="urn:microsoft.com/office/officeart/2005/8/layout/default"/>
    <dgm:cxn modelId="{2B134271-A102-4CB6-9BF6-5F263337F8F6}" type="presParOf" srcId="{09D3C30B-5939-492F-AE6D-3F5CF53B2C52}" destId="{6B1BF825-189F-4F90-B54B-9F5F800C1D90}" srcOrd="2" destOrd="0" presId="urn:microsoft.com/office/officeart/2005/8/layout/default"/>
    <dgm:cxn modelId="{FA11E4A1-93D7-4D59-86C1-913995312C6B}" type="presParOf" srcId="{09D3C30B-5939-492F-AE6D-3F5CF53B2C52}" destId="{EE111A56-7AC9-49C1-A5A9-DC205C34AEEC}" srcOrd="3" destOrd="0" presId="urn:microsoft.com/office/officeart/2005/8/layout/default"/>
    <dgm:cxn modelId="{657B66F7-34C4-414F-A939-71B152E3EB74}" type="presParOf" srcId="{09D3C30B-5939-492F-AE6D-3F5CF53B2C52}" destId="{E8352059-50AE-4899-B8C2-2014604B7416}" srcOrd="4" destOrd="0" presId="urn:microsoft.com/office/officeart/2005/8/layout/default"/>
    <dgm:cxn modelId="{9DC8E82F-BB68-4CD4-907C-019F9C05473A}" type="presParOf" srcId="{09D3C30B-5939-492F-AE6D-3F5CF53B2C52}" destId="{FDE6CFBE-7064-4A7C-BE0E-070F097447CB}" srcOrd="5" destOrd="0" presId="urn:microsoft.com/office/officeart/2005/8/layout/default"/>
    <dgm:cxn modelId="{4FA4BF92-E6E8-4DBF-B0F0-A6A6057A32CE}" type="presParOf" srcId="{09D3C30B-5939-492F-AE6D-3F5CF53B2C52}" destId="{47531BB1-A4F4-4DDD-B7F4-1270D7D55FEB}" srcOrd="6" destOrd="0" presId="urn:microsoft.com/office/officeart/2005/8/layout/default"/>
    <dgm:cxn modelId="{E1C21B6C-1F4C-4465-A561-291DC0F213B0}" type="presParOf" srcId="{09D3C30B-5939-492F-AE6D-3F5CF53B2C52}" destId="{BC74D695-B87A-4DB3-BC77-3E4F0F035206}" srcOrd="7" destOrd="0" presId="urn:microsoft.com/office/officeart/2005/8/layout/default"/>
    <dgm:cxn modelId="{1E840BE2-3B2E-4120-ACDE-61C101D13361}" type="presParOf" srcId="{09D3C30B-5939-492F-AE6D-3F5CF53B2C52}" destId="{F33A9289-0FE9-4A66-8B5F-D7A531175A1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16AEFD-F3F2-4677-BDD9-09150DF61CDD}" type="doc">
      <dgm:prSet loTypeId="urn:microsoft.com/office/officeart/2009/3/layout/RandomtoResult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054D850-3C7E-48C0-8ECE-A3FAD1AD33A0}">
      <dgm:prSet phldrT="[Text]"/>
      <dgm:spPr/>
      <dgm:t>
        <a:bodyPr/>
        <a:lstStyle/>
        <a:p>
          <a:r>
            <a:rPr lang="en-US" dirty="0" smtClean="0"/>
            <a:t>Instruction Program</a:t>
          </a:r>
          <a:endParaRPr lang="en-US" dirty="0"/>
        </a:p>
      </dgm:t>
    </dgm:pt>
    <dgm:pt modelId="{5AFEE5C1-C27F-4AF8-BA50-163E6FF248EE}" type="parTrans" cxnId="{2E0A9B79-F60A-4813-AC6A-7D03D2AD63E8}">
      <dgm:prSet/>
      <dgm:spPr/>
      <dgm:t>
        <a:bodyPr/>
        <a:lstStyle/>
        <a:p>
          <a:endParaRPr lang="en-US"/>
        </a:p>
      </dgm:t>
    </dgm:pt>
    <dgm:pt modelId="{898EF00C-4843-4ED5-810A-05C71AFB2480}" type="sibTrans" cxnId="{2E0A9B79-F60A-4813-AC6A-7D03D2AD63E8}">
      <dgm:prSet/>
      <dgm:spPr/>
      <dgm:t>
        <a:bodyPr/>
        <a:lstStyle/>
        <a:p>
          <a:endParaRPr lang="en-US"/>
        </a:p>
      </dgm:t>
    </dgm:pt>
    <dgm:pt modelId="{E4F5EBDB-0DBB-4D48-9D2F-FF29E9576F74}">
      <dgm:prSet phldrT="[Text]"/>
      <dgm:spPr/>
      <dgm:t>
        <a:bodyPr/>
        <a:lstStyle/>
        <a:p>
          <a:r>
            <a:rPr lang="en-US" dirty="0" smtClean="0"/>
            <a:t>What we do now</a:t>
          </a:r>
          <a:endParaRPr lang="en-US" dirty="0"/>
        </a:p>
      </dgm:t>
    </dgm:pt>
    <dgm:pt modelId="{3BB4EF20-F993-4F8E-AC4F-57C077049AED}" type="parTrans" cxnId="{E0CFD0AC-5546-4B6D-BCAD-73F0F94A3230}">
      <dgm:prSet/>
      <dgm:spPr/>
      <dgm:t>
        <a:bodyPr/>
        <a:lstStyle/>
        <a:p>
          <a:endParaRPr lang="en-US"/>
        </a:p>
      </dgm:t>
    </dgm:pt>
    <dgm:pt modelId="{7C689B15-FF16-48F2-BE82-C26AECD4A9FA}" type="sibTrans" cxnId="{E0CFD0AC-5546-4B6D-BCAD-73F0F94A3230}">
      <dgm:prSet/>
      <dgm:spPr/>
      <dgm:t>
        <a:bodyPr/>
        <a:lstStyle/>
        <a:p>
          <a:endParaRPr lang="en-US"/>
        </a:p>
      </dgm:t>
    </dgm:pt>
    <dgm:pt modelId="{548A2EFA-96D3-4B76-BD94-E64C24B3EDD4}">
      <dgm:prSet phldrT="[Text]"/>
      <dgm:spPr/>
      <dgm:t>
        <a:bodyPr/>
        <a:lstStyle/>
        <a:p>
          <a:r>
            <a:rPr lang="en-US" dirty="0" smtClean="0"/>
            <a:t>Information Literacy Programs</a:t>
          </a:r>
          <a:endParaRPr lang="en-US" dirty="0"/>
        </a:p>
      </dgm:t>
    </dgm:pt>
    <dgm:pt modelId="{1B09C111-559A-4331-BC34-DA5A36EECAFA}" type="parTrans" cxnId="{CA9DE01E-7EBE-42CC-995E-54EBA7F8E00E}">
      <dgm:prSet/>
      <dgm:spPr/>
      <dgm:t>
        <a:bodyPr/>
        <a:lstStyle/>
        <a:p>
          <a:endParaRPr lang="en-US"/>
        </a:p>
      </dgm:t>
    </dgm:pt>
    <dgm:pt modelId="{D95BCF8C-AC37-48FC-8C08-92A9BE677DD4}" type="sibTrans" cxnId="{CA9DE01E-7EBE-42CC-995E-54EBA7F8E00E}">
      <dgm:prSet/>
      <dgm:spPr/>
      <dgm:t>
        <a:bodyPr/>
        <a:lstStyle/>
        <a:p>
          <a:endParaRPr lang="en-US"/>
        </a:p>
      </dgm:t>
    </dgm:pt>
    <dgm:pt modelId="{F70E89C0-E17A-49DF-A7C6-CCD40EAA8229}">
      <dgm:prSet phldrT="[Text]"/>
      <dgm:spPr/>
      <dgm:t>
        <a:bodyPr/>
        <a:lstStyle/>
        <a:p>
          <a:r>
            <a:rPr lang="en-US" dirty="0" smtClean="0"/>
            <a:t>Options for the future</a:t>
          </a:r>
          <a:endParaRPr lang="en-US" dirty="0"/>
        </a:p>
      </dgm:t>
    </dgm:pt>
    <dgm:pt modelId="{E2FE1FA1-D194-4616-AE30-D757C3B885C7}" type="parTrans" cxnId="{50E45C98-DBCD-40D0-9ABB-54C73266C669}">
      <dgm:prSet/>
      <dgm:spPr/>
      <dgm:t>
        <a:bodyPr/>
        <a:lstStyle/>
        <a:p>
          <a:endParaRPr lang="en-US"/>
        </a:p>
      </dgm:t>
    </dgm:pt>
    <dgm:pt modelId="{DE9EACC4-CD5B-4C0C-9956-B4D63EAA8FC0}" type="sibTrans" cxnId="{50E45C98-DBCD-40D0-9ABB-54C73266C669}">
      <dgm:prSet/>
      <dgm:spPr/>
      <dgm:t>
        <a:bodyPr/>
        <a:lstStyle/>
        <a:p>
          <a:endParaRPr lang="en-US"/>
        </a:p>
      </dgm:t>
    </dgm:pt>
    <dgm:pt modelId="{4E5ECC3A-3A65-4707-A456-0458552E5EBC}" type="pres">
      <dgm:prSet presAssocID="{1E16AEFD-F3F2-4677-BDD9-09150DF61CDD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074AC1F-A93A-40F5-AB08-4B034C0CAB52}" type="pres">
      <dgm:prSet presAssocID="{1054D850-3C7E-48C0-8ECE-A3FAD1AD33A0}" presName="chaos" presStyleCnt="0"/>
      <dgm:spPr/>
    </dgm:pt>
    <dgm:pt modelId="{026888DD-12B3-493F-9B35-270ED402158D}" type="pres">
      <dgm:prSet presAssocID="{1054D850-3C7E-48C0-8ECE-A3FAD1AD33A0}" presName="parTx1" presStyleLbl="revTx" presStyleIdx="0" presStyleCnt="3"/>
      <dgm:spPr/>
      <dgm:t>
        <a:bodyPr/>
        <a:lstStyle/>
        <a:p>
          <a:endParaRPr lang="en-US"/>
        </a:p>
      </dgm:t>
    </dgm:pt>
    <dgm:pt modelId="{A80946DB-D3D4-4773-908F-5A65A8381F87}" type="pres">
      <dgm:prSet presAssocID="{1054D850-3C7E-48C0-8ECE-A3FAD1AD33A0}" presName="desTx1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6EF1F4-1D3E-4F7A-A20E-38C8718D1FFE}" type="pres">
      <dgm:prSet presAssocID="{1054D850-3C7E-48C0-8ECE-A3FAD1AD33A0}" presName="c1" presStyleLbl="node1" presStyleIdx="0" presStyleCnt="19"/>
      <dgm:spPr/>
    </dgm:pt>
    <dgm:pt modelId="{EC10A0EC-B306-440E-A522-4685A39CC319}" type="pres">
      <dgm:prSet presAssocID="{1054D850-3C7E-48C0-8ECE-A3FAD1AD33A0}" presName="c2" presStyleLbl="node1" presStyleIdx="1" presStyleCnt="19"/>
      <dgm:spPr/>
    </dgm:pt>
    <dgm:pt modelId="{5CF6797D-3C9E-4CC1-B170-D5B154B3F312}" type="pres">
      <dgm:prSet presAssocID="{1054D850-3C7E-48C0-8ECE-A3FAD1AD33A0}" presName="c3" presStyleLbl="node1" presStyleIdx="2" presStyleCnt="19"/>
      <dgm:spPr/>
    </dgm:pt>
    <dgm:pt modelId="{E145BF63-9522-4A63-9246-8B57C76AFD9A}" type="pres">
      <dgm:prSet presAssocID="{1054D850-3C7E-48C0-8ECE-A3FAD1AD33A0}" presName="c4" presStyleLbl="node1" presStyleIdx="3" presStyleCnt="19"/>
      <dgm:spPr/>
    </dgm:pt>
    <dgm:pt modelId="{3ECC5697-0302-4962-8F6D-A541C7316B96}" type="pres">
      <dgm:prSet presAssocID="{1054D850-3C7E-48C0-8ECE-A3FAD1AD33A0}" presName="c5" presStyleLbl="node1" presStyleIdx="4" presStyleCnt="19"/>
      <dgm:spPr/>
    </dgm:pt>
    <dgm:pt modelId="{297879A6-AB14-4329-A738-0901FF3B5AEA}" type="pres">
      <dgm:prSet presAssocID="{1054D850-3C7E-48C0-8ECE-A3FAD1AD33A0}" presName="c6" presStyleLbl="node1" presStyleIdx="5" presStyleCnt="19"/>
      <dgm:spPr/>
    </dgm:pt>
    <dgm:pt modelId="{55BA272B-B491-45B1-B92C-4E2C6CECE58D}" type="pres">
      <dgm:prSet presAssocID="{1054D850-3C7E-48C0-8ECE-A3FAD1AD33A0}" presName="c7" presStyleLbl="node1" presStyleIdx="6" presStyleCnt="19"/>
      <dgm:spPr/>
    </dgm:pt>
    <dgm:pt modelId="{E7E555D0-5CC8-495D-8C00-D5D1738752FF}" type="pres">
      <dgm:prSet presAssocID="{1054D850-3C7E-48C0-8ECE-A3FAD1AD33A0}" presName="c8" presStyleLbl="node1" presStyleIdx="7" presStyleCnt="19"/>
      <dgm:spPr/>
    </dgm:pt>
    <dgm:pt modelId="{ED3072FC-8723-4AF9-8B19-004A2273354C}" type="pres">
      <dgm:prSet presAssocID="{1054D850-3C7E-48C0-8ECE-A3FAD1AD33A0}" presName="c9" presStyleLbl="node1" presStyleIdx="8" presStyleCnt="19"/>
      <dgm:spPr/>
    </dgm:pt>
    <dgm:pt modelId="{E936849A-AF26-4E35-8AA1-90FA5A9D6A2A}" type="pres">
      <dgm:prSet presAssocID="{1054D850-3C7E-48C0-8ECE-A3FAD1AD33A0}" presName="c10" presStyleLbl="node1" presStyleIdx="9" presStyleCnt="19"/>
      <dgm:spPr/>
    </dgm:pt>
    <dgm:pt modelId="{72D6E99B-D900-48D6-8DBF-8C0A986354C9}" type="pres">
      <dgm:prSet presAssocID="{1054D850-3C7E-48C0-8ECE-A3FAD1AD33A0}" presName="c11" presStyleLbl="node1" presStyleIdx="10" presStyleCnt="19"/>
      <dgm:spPr/>
    </dgm:pt>
    <dgm:pt modelId="{283B602A-0965-425B-A062-5F6AB087208E}" type="pres">
      <dgm:prSet presAssocID="{1054D850-3C7E-48C0-8ECE-A3FAD1AD33A0}" presName="c12" presStyleLbl="node1" presStyleIdx="11" presStyleCnt="19"/>
      <dgm:spPr/>
    </dgm:pt>
    <dgm:pt modelId="{30E2BFE7-339F-4727-8212-8CE6DDF476A9}" type="pres">
      <dgm:prSet presAssocID="{1054D850-3C7E-48C0-8ECE-A3FAD1AD33A0}" presName="c13" presStyleLbl="node1" presStyleIdx="12" presStyleCnt="19"/>
      <dgm:spPr/>
    </dgm:pt>
    <dgm:pt modelId="{CA19C46F-24AA-41DC-A1DB-FDC1191E20DD}" type="pres">
      <dgm:prSet presAssocID="{1054D850-3C7E-48C0-8ECE-A3FAD1AD33A0}" presName="c14" presStyleLbl="node1" presStyleIdx="13" presStyleCnt="19"/>
      <dgm:spPr/>
    </dgm:pt>
    <dgm:pt modelId="{9673EBC3-2FB1-4A6D-AB1D-4521BA9E08CC}" type="pres">
      <dgm:prSet presAssocID="{1054D850-3C7E-48C0-8ECE-A3FAD1AD33A0}" presName="c15" presStyleLbl="node1" presStyleIdx="14" presStyleCnt="19"/>
      <dgm:spPr/>
    </dgm:pt>
    <dgm:pt modelId="{BD3164E8-6638-4057-9696-DB596492BB44}" type="pres">
      <dgm:prSet presAssocID="{1054D850-3C7E-48C0-8ECE-A3FAD1AD33A0}" presName="c16" presStyleLbl="node1" presStyleIdx="15" presStyleCnt="19"/>
      <dgm:spPr/>
    </dgm:pt>
    <dgm:pt modelId="{CD478428-8497-4290-A531-122CBF512ED0}" type="pres">
      <dgm:prSet presAssocID="{1054D850-3C7E-48C0-8ECE-A3FAD1AD33A0}" presName="c17" presStyleLbl="node1" presStyleIdx="16" presStyleCnt="19"/>
      <dgm:spPr/>
    </dgm:pt>
    <dgm:pt modelId="{BE0404C1-1E0F-4CF5-9917-21E274F1E998}" type="pres">
      <dgm:prSet presAssocID="{1054D850-3C7E-48C0-8ECE-A3FAD1AD33A0}" presName="c18" presStyleLbl="node1" presStyleIdx="17" presStyleCnt="19"/>
      <dgm:spPr/>
    </dgm:pt>
    <dgm:pt modelId="{DE7334F9-5E85-4C65-9DB8-C226F7D5FB11}" type="pres">
      <dgm:prSet presAssocID="{898EF00C-4843-4ED5-810A-05C71AFB2480}" presName="chevronComposite1" presStyleCnt="0"/>
      <dgm:spPr/>
    </dgm:pt>
    <dgm:pt modelId="{E5D1DBFA-ADBE-4EB4-AC73-65123AE13FAE}" type="pres">
      <dgm:prSet presAssocID="{898EF00C-4843-4ED5-810A-05C71AFB2480}" presName="chevron1" presStyleLbl="sibTrans2D1" presStyleIdx="0" presStyleCnt="2"/>
      <dgm:spPr/>
    </dgm:pt>
    <dgm:pt modelId="{360A3581-C459-4E22-AA2F-CAF562B04F24}" type="pres">
      <dgm:prSet presAssocID="{898EF00C-4843-4ED5-810A-05C71AFB2480}" presName="spChevron1" presStyleCnt="0"/>
      <dgm:spPr/>
    </dgm:pt>
    <dgm:pt modelId="{6912DF73-395C-4555-ACB6-1566027908E7}" type="pres">
      <dgm:prSet presAssocID="{898EF00C-4843-4ED5-810A-05C71AFB2480}" presName="overlap" presStyleCnt="0"/>
      <dgm:spPr/>
    </dgm:pt>
    <dgm:pt modelId="{1CE0C151-D69E-4D4A-821F-1E7DC62B246E}" type="pres">
      <dgm:prSet presAssocID="{898EF00C-4843-4ED5-810A-05C71AFB2480}" presName="chevronComposite2" presStyleCnt="0"/>
      <dgm:spPr/>
    </dgm:pt>
    <dgm:pt modelId="{AFF43FEE-8BE7-4F85-82BD-0681BD5E4884}" type="pres">
      <dgm:prSet presAssocID="{898EF00C-4843-4ED5-810A-05C71AFB2480}" presName="chevron2" presStyleLbl="sibTrans2D1" presStyleIdx="1" presStyleCnt="2"/>
      <dgm:spPr/>
    </dgm:pt>
    <dgm:pt modelId="{C766508D-D3BC-4E78-965E-AE569A716772}" type="pres">
      <dgm:prSet presAssocID="{898EF00C-4843-4ED5-810A-05C71AFB2480}" presName="spChevron2" presStyleCnt="0"/>
      <dgm:spPr/>
    </dgm:pt>
    <dgm:pt modelId="{E3CCEC9B-7B00-4B77-BF20-65F72B28556C}" type="pres">
      <dgm:prSet presAssocID="{548A2EFA-96D3-4B76-BD94-E64C24B3EDD4}" presName="last" presStyleCnt="0"/>
      <dgm:spPr/>
    </dgm:pt>
    <dgm:pt modelId="{2F58AF67-B9A7-45F9-9E56-0BA14547FC34}" type="pres">
      <dgm:prSet presAssocID="{548A2EFA-96D3-4B76-BD94-E64C24B3EDD4}" presName="circleTx" presStyleLbl="node1" presStyleIdx="18" presStyleCnt="19"/>
      <dgm:spPr/>
      <dgm:t>
        <a:bodyPr/>
        <a:lstStyle/>
        <a:p>
          <a:endParaRPr lang="en-US"/>
        </a:p>
      </dgm:t>
    </dgm:pt>
    <dgm:pt modelId="{F3A90120-5D44-4BDE-A350-DCE2F9BC2A4D}" type="pres">
      <dgm:prSet presAssocID="{548A2EFA-96D3-4B76-BD94-E64C24B3EDD4}" presName="desTxN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9EE29A-7C5D-48CC-A7A9-9F84C8D2B811}" type="pres">
      <dgm:prSet presAssocID="{548A2EFA-96D3-4B76-BD94-E64C24B3EDD4}" presName="spN" presStyleCnt="0"/>
      <dgm:spPr/>
    </dgm:pt>
  </dgm:ptLst>
  <dgm:cxnLst>
    <dgm:cxn modelId="{D12A2F8A-278B-47C2-9062-786E55AB537F}" type="presOf" srcId="{1E16AEFD-F3F2-4677-BDD9-09150DF61CDD}" destId="{4E5ECC3A-3A65-4707-A456-0458552E5EBC}" srcOrd="0" destOrd="0" presId="urn:microsoft.com/office/officeart/2009/3/layout/RandomtoResultProcess"/>
    <dgm:cxn modelId="{92AD7CAB-DFAF-4750-B957-262C87980A9F}" type="presOf" srcId="{F70E89C0-E17A-49DF-A7C6-CCD40EAA8229}" destId="{F3A90120-5D44-4BDE-A350-DCE2F9BC2A4D}" srcOrd="0" destOrd="0" presId="urn:microsoft.com/office/officeart/2009/3/layout/RandomtoResultProcess"/>
    <dgm:cxn modelId="{EEC0B453-EB91-4DCF-8FBE-C9E54FBE785B}" type="presOf" srcId="{548A2EFA-96D3-4B76-BD94-E64C24B3EDD4}" destId="{2F58AF67-B9A7-45F9-9E56-0BA14547FC34}" srcOrd="0" destOrd="0" presId="urn:microsoft.com/office/officeart/2009/3/layout/RandomtoResultProcess"/>
    <dgm:cxn modelId="{CA9DE01E-7EBE-42CC-995E-54EBA7F8E00E}" srcId="{1E16AEFD-F3F2-4677-BDD9-09150DF61CDD}" destId="{548A2EFA-96D3-4B76-BD94-E64C24B3EDD4}" srcOrd="1" destOrd="0" parTransId="{1B09C111-559A-4331-BC34-DA5A36EECAFA}" sibTransId="{D95BCF8C-AC37-48FC-8C08-92A9BE677DD4}"/>
    <dgm:cxn modelId="{363248B4-AFD9-4C64-831A-68C52AFDD703}" type="presOf" srcId="{E4F5EBDB-0DBB-4D48-9D2F-FF29E9576F74}" destId="{A80946DB-D3D4-4773-908F-5A65A8381F87}" srcOrd="0" destOrd="0" presId="urn:microsoft.com/office/officeart/2009/3/layout/RandomtoResultProcess"/>
    <dgm:cxn modelId="{50E45C98-DBCD-40D0-9ABB-54C73266C669}" srcId="{548A2EFA-96D3-4B76-BD94-E64C24B3EDD4}" destId="{F70E89C0-E17A-49DF-A7C6-CCD40EAA8229}" srcOrd="0" destOrd="0" parTransId="{E2FE1FA1-D194-4616-AE30-D757C3B885C7}" sibTransId="{DE9EACC4-CD5B-4C0C-9956-B4D63EAA8FC0}"/>
    <dgm:cxn modelId="{B6E13E72-FFB7-47C4-96BB-207A68AE38BE}" type="presOf" srcId="{1054D850-3C7E-48C0-8ECE-A3FAD1AD33A0}" destId="{026888DD-12B3-493F-9B35-270ED402158D}" srcOrd="0" destOrd="0" presId="urn:microsoft.com/office/officeart/2009/3/layout/RandomtoResultProcess"/>
    <dgm:cxn modelId="{E0CFD0AC-5546-4B6D-BCAD-73F0F94A3230}" srcId="{1054D850-3C7E-48C0-8ECE-A3FAD1AD33A0}" destId="{E4F5EBDB-0DBB-4D48-9D2F-FF29E9576F74}" srcOrd="0" destOrd="0" parTransId="{3BB4EF20-F993-4F8E-AC4F-57C077049AED}" sibTransId="{7C689B15-FF16-48F2-BE82-C26AECD4A9FA}"/>
    <dgm:cxn modelId="{2E0A9B79-F60A-4813-AC6A-7D03D2AD63E8}" srcId="{1E16AEFD-F3F2-4677-BDD9-09150DF61CDD}" destId="{1054D850-3C7E-48C0-8ECE-A3FAD1AD33A0}" srcOrd="0" destOrd="0" parTransId="{5AFEE5C1-C27F-4AF8-BA50-163E6FF248EE}" sibTransId="{898EF00C-4843-4ED5-810A-05C71AFB2480}"/>
    <dgm:cxn modelId="{FAD12C45-6F52-4178-804F-CA0E7AFCEF70}" type="presParOf" srcId="{4E5ECC3A-3A65-4707-A456-0458552E5EBC}" destId="{9074AC1F-A93A-40F5-AB08-4B034C0CAB52}" srcOrd="0" destOrd="0" presId="urn:microsoft.com/office/officeart/2009/3/layout/RandomtoResultProcess"/>
    <dgm:cxn modelId="{817C3602-F275-40E6-BE25-3808322BF290}" type="presParOf" srcId="{9074AC1F-A93A-40F5-AB08-4B034C0CAB52}" destId="{026888DD-12B3-493F-9B35-270ED402158D}" srcOrd="0" destOrd="0" presId="urn:microsoft.com/office/officeart/2009/3/layout/RandomtoResultProcess"/>
    <dgm:cxn modelId="{E628E2A4-C9B3-49ED-93E2-6FC58FCDF16C}" type="presParOf" srcId="{9074AC1F-A93A-40F5-AB08-4B034C0CAB52}" destId="{A80946DB-D3D4-4773-908F-5A65A8381F87}" srcOrd="1" destOrd="0" presId="urn:microsoft.com/office/officeart/2009/3/layout/RandomtoResultProcess"/>
    <dgm:cxn modelId="{618DE840-BB3C-4956-AEE0-1EE713F80CB8}" type="presParOf" srcId="{9074AC1F-A93A-40F5-AB08-4B034C0CAB52}" destId="{AF6EF1F4-1D3E-4F7A-A20E-38C8718D1FFE}" srcOrd="2" destOrd="0" presId="urn:microsoft.com/office/officeart/2009/3/layout/RandomtoResultProcess"/>
    <dgm:cxn modelId="{6A85AEF8-32F8-4138-B7A8-E186A7E1E51F}" type="presParOf" srcId="{9074AC1F-A93A-40F5-AB08-4B034C0CAB52}" destId="{EC10A0EC-B306-440E-A522-4685A39CC319}" srcOrd="3" destOrd="0" presId="urn:microsoft.com/office/officeart/2009/3/layout/RandomtoResultProcess"/>
    <dgm:cxn modelId="{643AF009-8713-40F3-B207-36079439FA15}" type="presParOf" srcId="{9074AC1F-A93A-40F5-AB08-4B034C0CAB52}" destId="{5CF6797D-3C9E-4CC1-B170-D5B154B3F312}" srcOrd="4" destOrd="0" presId="urn:microsoft.com/office/officeart/2009/3/layout/RandomtoResultProcess"/>
    <dgm:cxn modelId="{F7A76DC4-551D-4050-AFEB-81E567CBD83F}" type="presParOf" srcId="{9074AC1F-A93A-40F5-AB08-4B034C0CAB52}" destId="{E145BF63-9522-4A63-9246-8B57C76AFD9A}" srcOrd="5" destOrd="0" presId="urn:microsoft.com/office/officeart/2009/3/layout/RandomtoResultProcess"/>
    <dgm:cxn modelId="{53435926-501C-4AB0-899F-750A408EDAA4}" type="presParOf" srcId="{9074AC1F-A93A-40F5-AB08-4B034C0CAB52}" destId="{3ECC5697-0302-4962-8F6D-A541C7316B96}" srcOrd="6" destOrd="0" presId="urn:microsoft.com/office/officeart/2009/3/layout/RandomtoResultProcess"/>
    <dgm:cxn modelId="{2F1F0AC8-9BE1-49B8-BE8B-5FFE7DB89C1B}" type="presParOf" srcId="{9074AC1F-A93A-40F5-AB08-4B034C0CAB52}" destId="{297879A6-AB14-4329-A738-0901FF3B5AEA}" srcOrd="7" destOrd="0" presId="urn:microsoft.com/office/officeart/2009/3/layout/RandomtoResultProcess"/>
    <dgm:cxn modelId="{0171C654-31E8-4CA5-8570-605D39B6984A}" type="presParOf" srcId="{9074AC1F-A93A-40F5-AB08-4B034C0CAB52}" destId="{55BA272B-B491-45B1-B92C-4E2C6CECE58D}" srcOrd="8" destOrd="0" presId="urn:microsoft.com/office/officeart/2009/3/layout/RandomtoResultProcess"/>
    <dgm:cxn modelId="{EDDA6278-800B-4056-B986-444A6A658816}" type="presParOf" srcId="{9074AC1F-A93A-40F5-AB08-4B034C0CAB52}" destId="{E7E555D0-5CC8-495D-8C00-D5D1738752FF}" srcOrd="9" destOrd="0" presId="urn:microsoft.com/office/officeart/2009/3/layout/RandomtoResultProcess"/>
    <dgm:cxn modelId="{8AE3B31D-2BAD-44BE-A870-76573B8907C6}" type="presParOf" srcId="{9074AC1F-A93A-40F5-AB08-4B034C0CAB52}" destId="{ED3072FC-8723-4AF9-8B19-004A2273354C}" srcOrd="10" destOrd="0" presId="urn:microsoft.com/office/officeart/2009/3/layout/RandomtoResultProcess"/>
    <dgm:cxn modelId="{ED373FF1-A99C-4441-9526-A7491A98A948}" type="presParOf" srcId="{9074AC1F-A93A-40F5-AB08-4B034C0CAB52}" destId="{E936849A-AF26-4E35-8AA1-90FA5A9D6A2A}" srcOrd="11" destOrd="0" presId="urn:microsoft.com/office/officeart/2009/3/layout/RandomtoResultProcess"/>
    <dgm:cxn modelId="{3DECDB90-C02B-48A9-BBF2-36F2714A1348}" type="presParOf" srcId="{9074AC1F-A93A-40F5-AB08-4B034C0CAB52}" destId="{72D6E99B-D900-48D6-8DBF-8C0A986354C9}" srcOrd="12" destOrd="0" presId="urn:microsoft.com/office/officeart/2009/3/layout/RandomtoResultProcess"/>
    <dgm:cxn modelId="{22C65801-9F53-4997-B968-FC1B9DFF2E27}" type="presParOf" srcId="{9074AC1F-A93A-40F5-AB08-4B034C0CAB52}" destId="{283B602A-0965-425B-A062-5F6AB087208E}" srcOrd="13" destOrd="0" presId="urn:microsoft.com/office/officeart/2009/3/layout/RandomtoResultProcess"/>
    <dgm:cxn modelId="{D4E8A5E0-15B5-4E20-AC97-9C0472BC33F2}" type="presParOf" srcId="{9074AC1F-A93A-40F5-AB08-4B034C0CAB52}" destId="{30E2BFE7-339F-4727-8212-8CE6DDF476A9}" srcOrd="14" destOrd="0" presId="urn:microsoft.com/office/officeart/2009/3/layout/RandomtoResultProcess"/>
    <dgm:cxn modelId="{7CF7D579-D0A6-46BD-8CE1-C5856216D6E1}" type="presParOf" srcId="{9074AC1F-A93A-40F5-AB08-4B034C0CAB52}" destId="{CA19C46F-24AA-41DC-A1DB-FDC1191E20DD}" srcOrd="15" destOrd="0" presId="urn:microsoft.com/office/officeart/2009/3/layout/RandomtoResultProcess"/>
    <dgm:cxn modelId="{CAABEA9D-F861-439A-A4D1-685976C63A26}" type="presParOf" srcId="{9074AC1F-A93A-40F5-AB08-4B034C0CAB52}" destId="{9673EBC3-2FB1-4A6D-AB1D-4521BA9E08CC}" srcOrd="16" destOrd="0" presId="urn:microsoft.com/office/officeart/2009/3/layout/RandomtoResultProcess"/>
    <dgm:cxn modelId="{7E0BC379-BBF3-4A78-A824-6F362B0388D7}" type="presParOf" srcId="{9074AC1F-A93A-40F5-AB08-4B034C0CAB52}" destId="{BD3164E8-6638-4057-9696-DB596492BB44}" srcOrd="17" destOrd="0" presId="urn:microsoft.com/office/officeart/2009/3/layout/RandomtoResultProcess"/>
    <dgm:cxn modelId="{54B73C53-8E44-4683-8399-DE90325FD01D}" type="presParOf" srcId="{9074AC1F-A93A-40F5-AB08-4B034C0CAB52}" destId="{CD478428-8497-4290-A531-122CBF512ED0}" srcOrd="18" destOrd="0" presId="urn:microsoft.com/office/officeart/2009/3/layout/RandomtoResultProcess"/>
    <dgm:cxn modelId="{0D662071-FAD8-43FD-93B3-3DEF6AE1A19E}" type="presParOf" srcId="{9074AC1F-A93A-40F5-AB08-4B034C0CAB52}" destId="{BE0404C1-1E0F-4CF5-9917-21E274F1E998}" srcOrd="19" destOrd="0" presId="urn:microsoft.com/office/officeart/2009/3/layout/RandomtoResultProcess"/>
    <dgm:cxn modelId="{100548B4-B79D-4E32-872F-BC51677F34A1}" type="presParOf" srcId="{4E5ECC3A-3A65-4707-A456-0458552E5EBC}" destId="{DE7334F9-5E85-4C65-9DB8-C226F7D5FB11}" srcOrd="1" destOrd="0" presId="urn:microsoft.com/office/officeart/2009/3/layout/RandomtoResultProcess"/>
    <dgm:cxn modelId="{F5D83DA8-8503-4B57-B891-7C2B3CB36389}" type="presParOf" srcId="{DE7334F9-5E85-4C65-9DB8-C226F7D5FB11}" destId="{E5D1DBFA-ADBE-4EB4-AC73-65123AE13FAE}" srcOrd="0" destOrd="0" presId="urn:microsoft.com/office/officeart/2009/3/layout/RandomtoResultProcess"/>
    <dgm:cxn modelId="{9DBE900A-CFDE-4CB3-9B12-19C2DB845E6A}" type="presParOf" srcId="{DE7334F9-5E85-4C65-9DB8-C226F7D5FB11}" destId="{360A3581-C459-4E22-AA2F-CAF562B04F24}" srcOrd="1" destOrd="0" presId="urn:microsoft.com/office/officeart/2009/3/layout/RandomtoResultProcess"/>
    <dgm:cxn modelId="{C27F2F74-8DA6-4734-84B5-650D8731FBF2}" type="presParOf" srcId="{4E5ECC3A-3A65-4707-A456-0458552E5EBC}" destId="{6912DF73-395C-4555-ACB6-1566027908E7}" srcOrd="2" destOrd="0" presId="urn:microsoft.com/office/officeart/2009/3/layout/RandomtoResultProcess"/>
    <dgm:cxn modelId="{59D1E484-D103-4071-98DB-4B15E9520787}" type="presParOf" srcId="{4E5ECC3A-3A65-4707-A456-0458552E5EBC}" destId="{1CE0C151-D69E-4D4A-821F-1E7DC62B246E}" srcOrd="3" destOrd="0" presId="urn:microsoft.com/office/officeart/2009/3/layout/RandomtoResultProcess"/>
    <dgm:cxn modelId="{D95DA173-9002-49B8-A040-B718F7A4A293}" type="presParOf" srcId="{1CE0C151-D69E-4D4A-821F-1E7DC62B246E}" destId="{AFF43FEE-8BE7-4F85-82BD-0681BD5E4884}" srcOrd="0" destOrd="0" presId="urn:microsoft.com/office/officeart/2009/3/layout/RandomtoResultProcess"/>
    <dgm:cxn modelId="{4962E275-D4C9-4243-B537-3376D690E7B7}" type="presParOf" srcId="{1CE0C151-D69E-4D4A-821F-1E7DC62B246E}" destId="{C766508D-D3BC-4E78-965E-AE569A716772}" srcOrd="1" destOrd="0" presId="urn:microsoft.com/office/officeart/2009/3/layout/RandomtoResultProcess"/>
    <dgm:cxn modelId="{44FDA504-5658-4E33-93A6-FF67CA679162}" type="presParOf" srcId="{4E5ECC3A-3A65-4707-A456-0458552E5EBC}" destId="{E3CCEC9B-7B00-4B77-BF20-65F72B28556C}" srcOrd="4" destOrd="0" presId="urn:microsoft.com/office/officeart/2009/3/layout/RandomtoResultProcess"/>
    <dgm:cxn modelId="{4E22C4E7-2F04-4C79-9DF4-4C332569189D}" type="presParOf" srcId="{E3CCEC9B-7B00-4B77-BF20-65F72B28556C}" destId="{2F58AF67-B9A7-45F9-9E56-0BA14547FC34}" srcOrd="0" destOrd="0" presId="urn:microsoft.com/office/officeart/2009/3/layout/RandomtoResultProcess"/>
    <dgm:cxn modelId="{B78B45C0-7ADA-4CEC-921B-079C96C8E460}" type="presParOf" srcId="{E3CCEC9B-7B00-4B77-BF20-65F72B28556C}" destId="{F3A90120-5D44-4BDE-A350-DCE2F9BC2A4D}" srcOrd="1" destOrd="0" presId="urn:microsoft.com/office/officeart/2009/3/layout/RandomtoResultProcess"/>
    <dgm:cxn modelId="{B262A7B3-67B5-4333-A918-31D0E843019F}" type="presParOf" srcId="{E3CCEC9B-7B00-4B77-BF20-65F72B28556C}" destId="{8B9EE29A-7C5D-48CC-A7A9-9F84C8D2B811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6C15D5-22A6-420D-817A-425258316FE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B80E64-4F78-4DDD-9AA9-C1EA850C5066}">
      <dgm:prSet phldrT="[Text]"/>
      <dgm:spPr/>
      <dgm:t>
        <a:bodyPr/>
        <a:lstStyle/>
        <a:p>
          <a:r>
            <a:rPr lang="en-US" dirty="0" smtClean="0"/>
            <a:t>Integrated </a:t>
          </a:r>
          <a:endParaRPr lang="en-US" dirty="0"/>
        </a:p>
      </dgm:t>
    </dgm:pt>
    <dgm:pt modelId="{FA15C34B-9488-4B9C-B33A-0232038A6A2A}" type="parTrans" cxnId="{73209BF0-4DA1-46C1-8A77-5DDD30304CC1}">
      <dgm:prSet/>
      <dgm:spPr/>
      <dgm:t>
        <a:bodyPr/>
        <a:lstStyle/>
        <a:p>
          <a:endParaRPr lang="en-US"/>
        </a:p>
      </dgm:t>
    </dgm:pt>
    <dgm:pt modelId="{F6A0AF24-25CE-4D7F-84D7-3975BD057C5D}" type="sibTrans" cxnId="{73209BF0-4DA1-46C1-8A77-5DDD30304CC1}">
      <dgm:prSet/>
      <dgm:spPr/>
      <dgm:t>
        <a:bodyPr/>
        <a:lstStyle/>
        <a:p>
          <a:endParaRPr lang="en-US"/>
        </a:p>
      </dgm:t>
    </dgm:pt>
    <dgm:pt modelId="{66059533-EE1B-4180-B5A5-3FA1483302F4}">
      <dgm:prSet phldrT="[Text]"/>
      <dgm:spPr/>
      <dgm:t>
        <a:bodyPr/>
        <a:lstStyle/>
        <a:p>
          <a:r>
            <a:rPr lang="en-US" dirty="0" smtClean="0"/>
            <a:t>Within the library – cohesive IL program</a:t>
          </a:r>
          <a:endParaRPr lang="en-US" dirty="0"/>
        </a:p>
      </dgm:t>
    </dgm:pt>
    <dgm:pt modelId="{5CB4A261-C4A8-4B5E-8CD4-8B7C0112F7B6}" type="parTrans" cxnId="{CA60CD69-A9B6-45C6-9CFF-912117E4A0AA}">
      <dgm:prSet/>
      <dgm:spPr/>
      <dgm:t>
        <a:bodyPr/>
        <a:lstStyle/>
        <a:p>
          <a:endParaRPr lang="en-US"/>
        </a:p>
      </dgm:t>
    </dgm:pt>
    <dgm:pt modelId="{4E84B277-B8AC-48F1-9576-F32D71E15CFB}" type="sibTrans" cxnId="{CA60CD69-A9B6-45C6-9CFF-912117E4A0AA}">
      <dgm:prSet/>
      <dgm:spPr/>
      <dgm:t>
        <a:bodyPr/>
        <a:lstStyle/>
        <a:p>
          <a:endParaRPr lang="en-US"/>
        </a:p>
      </dgm:t>
    </dgm:pt>
    <dgm:pt modelId="{ACD02199-8FEC-4185-AD55-AD061AF7010C}">
      <dgm:prSet phldrT="[Text]"/>
      <dgm:spPr/>
      <dgm:t>
        <a:bodyPr/>
        <a:lstStyle/>
        <a:p>
          <a:r>
            <a:rPr lang="en-US" dirty="0" smtClean="0"/>
            <a:t>With the college – across curriculum</a:t>
          </a:r>
          <a:endParaRPr lang="en-US" dirty="0"/>
        </a:p>
      </dgm:t>
    </dgm:pt>
    <dgm:pt modelId="{2F90A7CA-8483-417C-B6F3-0CBF357265F7}" type="parTrans" cxnId="{47F2B376-EE3B-4C16-8F09-D287F15B5C30}">
      <dgm:prSet/>
      <dgm:spPr/>
      <dgm:t>
        <a:bodyPr/>
        <a:lstStyle/>
        <a:p>
          <a:endParaRPr lang="en-US"/>
        </a:p>
      </dgm:t>
    </dgm:pt>
    <dgm:pt modelId="{8B2D6926-3CB2-436F-A488-1B8FAA0865E1}" type="sibTrans" cxnId="{47F2B376-EE3B-4C16-8F09-D287F15B5C30}">
      <dgm:prSet/>
      <dgm:spPr/>
      <dgm:t>
        <a:bodyPr/>
        <a:lstStyle/>
        <a:p>
          <a:endParaRPr lang="en-US"/>
        </a:p>
      </dgm:t>
    </dgm:pt>
    <dgm:pt modelId="{3D5A0257-8D97-47ED-9546-37521603C105}">
      <dgm:prSet phldrT="[Text]"/>
      <dgm:spPr/>
      <dgm:t>
        <a:bodyPr/>
        <a:lstStyle/>
        <a:p>
          <a:r>
            <a:rPr lang="en-US" dirty="0" smtClean="0"/>
            <a:t>Developmental</a:t>
          </a:r>
          <a:endParaRPr lang="en-US" dirty="0"/>
        </a:p>
      </dgm:t>
    </dgm:pt>
    <dgm:pt modelId="{5B7E328B-5F12-43B4-9780-3C9227EC75D4}" type="parTrans" cxnId="{2B6CEC4E-ACDC-4FFA-8602-E4A2EAA0C65F}">
      <dgm:prSet/>
      <dgm:spPr/>
      <dgm:t>
        <a:bodyPr/>
        <a:lstStyle/>
        <a:p>
          <a:endParaRPr lang="en-US"/>
        </a:p>
      </dgm:t>
    </dgm:pt>
    <dgm:pt modelId="{E23A9DC4-71DB-4194-807E-1CED4DFAC4FE}" type="sibTrans" cxnId="{2B6CEC4E-ACDC-4FFA-8602-E4A2EAA0C65F}">
      <dgm:prSet/>
      <dgm:spPr/>
      <dgm:t>
        <a:bodyPr/>
        <a:lstStyle/>
        <a:p>
          <a:endParaRPr lang="en-US"/>
        </a:p>
      </dgm:t>
    </dgm:pt>
    <dgm:pt modelId="{EE30BB98-CB40-42A3-9D57-9A4131EBD85E}">
      <dgm:prSet phldrT="[Text]"/>
      <dgm:spPr/>
      <dgm:t>
        <a:bodyPr/>
        <a:lstStyle/>
        <a:p>
          <a:r>
            <a:rPr lang="en-US" dirty="0" smtClean="0"/>
            <a:t>Tiered approach to address developmental stages</a:t>
          </a:r>
          <a:endParaRPr lang="en-US" dirty="0"/>
        </a:p>
      </dgm:t>
    </dgm:pt>
    <dgm:pt modelId="{BDC2A548-A14C-4C73-A906-F2CE2CB30CE1}" type="parTrans" cxnId="{329EF28D-522C-4185-945A-F17A02682119}">
      <dgm:prSet/>
      <dgm:spPr/>
      <dgm:t>
        <a:bodyPr/>
        <a:lstStyle/>
        <a:p>
          <a:endParaRPr lang="en-US"/>
        </a:p>
      </dgm:t>
    </dgm:pt>
    <dgm:pt modelId="{5D81F104-4691-4E0D-8C36-07F668AB9B60}" type="sibTrans" cxnId="{329EF28D-522C-4185-945A-F17A02682119}">
      <dgm:prSet/>
      <dgm:spPr/>
      <dgm:t>
        <a:bodyPr/>
        <a:lstStyle/>
        <a:p>
          <a:endParaRPr lang="en-US"/>
        </a:p>
      </dgm:t>
    </dgm:pt>
    <dgm:pt modelId="{FED4F90A-C4C5-4E2A-BC7A-94A62B783358}">
      <dgm:prSet phldrT="[Text]" phldr="1"/>
      <dgm:spPr/>
      <dgm:t>
        <a:bodyPr/>
        <a:lstStyle/>
        <a:p>
          <a:endParaRPr lang="en-US" dirty="0"/>
        </a:p>
      </dgm:t>
    </dgm:pt>
    <dgm:pt modelId="{47F03A8E-983D-4B90-974A-45EFDF7FE46E}" type="parTrans" cxnId="{37BA8C36-43FA-44EA-A3BA-FEE0A7B930B3}">
      <dgm:prSet/>
      <dgm:spPr/>
      <dgm:t>
        <a:bodyPr/>
        <a:lstStyle/>
        <a:p>
          <a:endParaRPr lang="en-US"/>
        </a:p>
      </dgm:t>
    </dgm:pt>
    <dgm:pt modelId="{59022A34-9174-4EE5-9F78-04214340A1AF}" type="sibTrans" cxnId="{37BA8C36-43FA-44EA-A3BA-FEE0A7B930B3}">
      <dgm:prSet/>
      <dgm:spPr/>
      <dgm:t>
        <a:bodyPr/>
        <a:lstStyle/>
        <a:p>
          <a:endParaRPr lang="en-US"/>
        </a:p>
      </dgm:t>
    </dgm:pt>
    <dgm:pt modelId="{EE1CAC75-D8F7-4F74-B762-B1D58393E12C}">
      <dgm:prSet phldrT="[Text]"/>
      <dgm:spPr/>
      <dgm:t>
        <a:bodyPr/>
        <a:lstStyle/>
        <a:p>
          <a:r>
            <a:rPr lang="en-US" dirty="0" smtClean="0"/>
            <a:t>What they need to know by graduation</a:t>
          </a:r>
          <a:endParaRPr lang="en-US" dirty="0"/>
        </a:p>
      </dgm:t>
    </dgm:pt>
    <dgm:pt modelId="{C6DD5158-4123-49DC-92E5-2DE4182ECAFB}" type="parTrans" cxnId="{3DD2990C-EEAF-4B1C-BA85-3FD770F0E0D0}">
      <dgm:prSet/>
      <dgm:spPr/>
      <dgm:t>
        <a:bodyPr/>
        <a:lstStyle/>
        <a:p>
          <a:endParaRPr lang="en-US"/>
        </a:p>
      </dgm:t>
    </dgm:pt>
    <dgm:pt modelId="{6B4C5AEA-6FEE-4F02-A49C-BF957F5D4B89}" type="sibTrans" cxnId="{3DD2990C-EEAF-4B1C-BA85-3FD770F0E0D0}">
      <dgm:prSet/>
      <dgm:spPr/>
      <dgm:t>
        <a:bodyPr/>
        <a:lstStyle/>
        <a:p>
          <a:endParaRPr lang="en-US"/>
        </a:p>
      </dgm:t>
    </dgm:pt>
    <dgm:pt modelId="{83BAB503-9625-4268-809F-CEC04C2B7058}">
      <dgm:prSet phldrT="[Text]"/>
      <dgm:spPr/>
      <dgm:t>
        <a:bodyPr/>
        <a:lstStyle/>
        <a:p>
          <a:r>
            <a:rPr lang="en-US" dirty="0" smtClean="0"/>
            <a:t>Four year approach to learning outcomes (cu-wide)</a:t>
          </a:r>
          <a:endParaRPr lang="en-US" dirty="0"/>
        </a:p>
      </dgm:t>
    </dgm:pt>
    <dgm:pt modelId="{0A135F0F-30A4-42D1-93F1-6FB5F7BB15C0}" type="parTrans" cxnId="{6B74122F-AE8E-4EED-BB55-1801F8CFCA16}">
      <dgm:prSet/>
      <dgm:spPr/>
      <dgm:t>
        <a:bodyPr/>
        <a:lstStyle/>
        <a:p>
          <a:endParaRPr lang="en-US"/>
        </a:p>
      </dgm:t>
    </dgm:pt>
    <dgm:pt modelId="{5D741BA6-BD5E-4B07-82D7-17F7895E9A86}" type="sibTrans" cxnId="{6B74122F-AE8E-4EED-BB55-1801F8CFCA16}">
      <dgm:prSet/>
      <dgm:spPr/>
      <dgm:t>
        <a:bodyPr/>
        <a:lstStyle/>
        <a:p>
          <a:endParaRPr lang="en-US"/>
        </a:p>
      </dgm:t>
    </dgm:pt>
    <dgm:pt modelId="{0743973F-B0C3-42A8-9902-0BD57B435F45}">
      <dgm:prSet phldrT="[Text]"/>
      <dgm:spPr/>
      <dgm:t>
        <a:bodyPr/>
        <a:lstStyle/>
        <a:p>
          <a:r>
            <a:rPr lang="en-US" dirty="0" smtClean="0"/>
            <a:t>IL is one of those outcomes – library strategically positioned to help in this</a:t>
          </a:r>
          <a:endParaRPr lang="en-US" dirty="0"/>
        </a:p>
      </dgm:t>
    </dgm:pt>
    <dgm:pt modelId="{683D31C1-E834-4144-9935-1BEDD7D26612}" type="parTrans" cxnId="{3470270C-396F-416A-AE90-70461E4A2A6C}">
      <dgm:prSet/>
      <dgm:spPr/>
      <dgm:t>
        <a:bodyPr/>
        <a:lstStyle/>
        <a:p>
          <a:endParaRPr lang="en-US"/>
        </a:p>
      </dgm:t>
    </dgm:pt>
    <dgm:pt modelId="{8BAB87B3-5013-4B59-A9E0-57895CA08382}" type="sibTrans" cxnId="{3470270C-396F-416A-AE90-70461E4A2A6C}">
      <dgm:prSet/>
      <dgm:spPr/>
      <dgm:t>
        <a:bodyPr/>
        <a:lstStyle/>
        <a:p>
          <a:endParaRPr lang="en-US"/>
        </a:p>
      </dgm:t>
    </dgm:pt>
    <dgm:pt modelId="{4FAA7CEA-690F-41B5-B22F-AFD929C117C7}" type="pres">
      <dgm:prSet presAssocID="{2F6C15D5-22A6-420D-817A-425258316FE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E03448-4843-443C-BB7A-57549D16CC38}" type="pres">
      <dgm:prSet presAssocID="{C0B80E64-4F78-4DDD-9AA9-C1EA850C5066}" presName="comp" presStyleCnt="0"/>
      <dgm:spPr/>
    </dgm:pt>
    <dgm:pt modelId="{9EFCC7FD-78A6-4186-A639-77F80FA2FE48}" type="pres">
      <dgm:prSet presAssocID="{C0B80E64-4F78-4DDD-9AA9-C1EA850C5066}" presName="box" presStyleLbl="node1" presStyleIdx="0" presStyleCnt="3"/>
      <dgm:spPr/>
      <dgm:t>
        <a:bodyPr/>
        <a:lstStyle/>
        <a:p>
          <a:endParaRPr lang="en-US"/>
        </a:p>
      </dgm:t>
    </dgm:pt>
    <dgm:pt modelId="{2CC10E47-0010-48C5-BE5A-E71162848EC5}" type="pres">
      <dgm:prSet presAssocID="{C0B80E64-4F78-4DDD-9AA9-C1EA850C5066}" presName="img" presStyleLbl="fgImgPlace1" presStyleIdx="0" presStyleCnt="3"/>
      <dgm:spPr/>
    </dgm:pt>
    <dgm:pt modelId="{E60F7C35-4294-400D-89DE-EAF9877D6F9D}" type="pres">
      <dgm:prSet presAssocID="{C0B80E64-4F78-4DDD-9AA9-C1EA850C506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7DE68A-E4B1-4E7F-AE52-3AB0982C90A1}" type="pres">
      <dgm:prSet presAssocID="{F6A0AF24-25CE-4D7F-84D7-3975BD057C5D}" presName="spacer" presStyleCnt="0"/>
      <dgm:spPr/>
    </dgm:pt>
    <dgm:pt modelId="{2C2EEF6D-4905-4723-988A-BAD69EDE2795}" type="pres">
      <dgm:prSet presAssocID="{3D5A0257-8D97-47ED-9546-37521603C105}" presName="comp" presStyleCnt="0"/>
      <dgm:spPr/>
    </dgm:pt>
    <dgm:pt modelId="{8DD4942E-4F19-48E7-B5FA-955023A39CE2}" type="pres">
      <dgm:prSet presAssocID="{3D5A0257-8D97-47ED-9546-37521603C105}" presName="box" presStyleLbl="node1" presStyleIdx="1" presStyleCnt="3"/>
      <dgm:spPr/>
      <dgm:t>
        <a:bodyPr/>
        <a:lstStyle/>
        <a:p>
          <a:endParaRPr lang="en-US"/>
        </a:p>
      </dgm:t>
    </dgm:pt>
    <dgm:pt modelId="{ACEC0982-2454-4409-8246-27144CFC11A4}" type="pres">
      <dgm:prSet presAssocID="{3D5A0257-8D97-47ED-9546-37521603C105}" presName="img" presStyleLbl="fgImgPlace1" presStyleIdx="1" presStyleCnt="3"/>
      <dgm:spPr/>
    </dgm:pt>
    <dgm:pt modelId="{85D86567-212E-46DA-B41B-3E27BD2036FF}" type="pres">
      <dgm:prSet presAssocID="{3D5A0257-8D97-47ED-9546-37521603C10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41BAD2-278E-43B3-830C-421CBE89DCD8}" type="pres">
      <dgm:prSet presAssocID="{E23A9DC4-71DB-4194-807E-1CED4DFAC4FE}" presName="spacer" presStyleCnt="0"/>
      <dgm:spPr/>
    </dgm:pt>
    <dgm:pt modelId="{74E45568-7493-4817-9243-20314E5A387D}" type="pres">
      <dgm:prSet presAssocID="{EE1CAC75-D8F7-4F74-B762-B1D58393E12C}" presName="comp" presStyleCnt="0"/>
      <dgm:spPr/>
    </dgm:pt>
    <dgm:pt modelId="{C9C9AE79-D638-4568-A106-AA24A1E0ED08}" type="pres">
      <dgm:prSet presAssocID="{EE1CAC75-D8F7-4F74-B762-B1D58393E12C}" presName="box" presStyleLbl="node1" presStyleIdx="2" presStyleCnt="3"/>
      <dgm:spPr/>
      <dgm:t>
        <a:bodyPr/>
        <a:lstStyle/>
        <a:p>
          <a:endParaRPr lang="en-US"/>
        </a:p>
      </dgm:t>
    </dgm:pt>
    <dgm:pt modelId="{BE304FD2-76B0-4EAD-A7C1-1B70048B4163}" type="pres">
      <dgm:prSet presAssocID="{EE1CAC75-D8F7-4F74-B762-B1D58393E12C}" presName="img" presStyleLbl="fgImgPlace1" presStyleIdx="2" presStyleCnt="3"/>
      <dgm:spPr/>
    </dgm:pt>
    <dgm:pt modelId="{F0398CE4-44AD-4262-A48A-7CF0A66F55B2}" type="pres">
      <dgm:prSet presAssocID="{EE1CAC75-D8F7-4F74-B762-B1D58393E12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70270C-396F-416A-AE90-70461E4A2A6C}" srcId="{EE1CAC75-D8F7-4F74-B762-B1D58393E12C}" destId="{0743973F-B0C3-42A8-9902-0BD57B435F45}" srcOrd="1" destOrd="0" parTransId="{683D31C1-E834-4144-9935-1BEDD7D26612}" sibTransId="{8BAB87B3-5013-4B59-A9E0-57895CA08382}"/>
    <dgm:cxn modelId="{C35CDACA-A8D6-4EB9-83C2-DD09CEB9F7B6}" type="presOf" srcId="{83BAB503-9625-4268-809F-CEC04C2B7058}" destId="{C9C9AE79-D638-4568-A106-AA24A1E0ED08}" srcOrd="0" destOrd="1" presId="urn:microsoft.com/office/officeart/2005/8/layout/vList4"/>
    <dgm:cxn modelId="{329EF28D-522C-4185-945A-F17A02682119}" srcId="{3D5A0257-8D97-47ED-9546-37521603C105}" destId="{EE30BB98-CB40-42A3-9D57-9A4131EBD85E}" srcOrd="0" destOrd="0" parTransId="{BDC2A548-A14C-4C73-A906-F2CE2CB30CE1}" sibTransId="{5D81F104-4691-4E0D-8C36-07F668AB9B60}"/>
    <dgm:cxn modelId="{A103783F-339B-4392-987C-0712FF00C6D4}" type="presOf" srcId="{2F6C15D5-22A6-420D-817A-425258316FEE}" destId="{4FAA7CEA-690F-41B5-B22F-AFD929C117C7}" srcOrd="0" destOrd="0" presId="urn:microsoft.com/office/officeart/2005/8/layout/vList4"/>
    <dgm:cxn modelId="{22EFA6C8-1775-49C5-9F4F-F1C5E7F31341}" type="presOf" srcId="{C0B80E64-4F78-4DDD-9AA9-C1EA850C5066}" destId="{E60F7C35-4294-400D-89DE-EAF9877D6F9D}" srcOrd="1" destOrd="0" presId="urn:microsoft.com/office/officeart/2005/8/layout/vList4"/>
    <dgm:cxn modelId="{47F2B376-EE3B-4C16-8F09-D287F15B5C30}" srcId="{C0B80E64-4F78-4DDD-9AA9-C1EA850C5066}" destId="{ACD02199-8FEC-4185-AD55-AD061AF7010C}" srcOrd="1" destOrd="0" parTransId="{2F90A7CA-8483-417C-B6F3-0CBF357265F7}" sibTransId="{8B2D6926-3CB2-436F-A488-1B8FAA0865E1}"/>
    <dgm:cxn modelId="{D0FA97AA-F0E5-42A8-A7F6-9F5D423D445A}" type="presOf" srcId="{ACD02199-8FEC-4185-AD55-AD061AF7010C}" destId="{E60F7C35-4294-400D-89DE-EAF9877D6F9D}" srcOrd="1" destOrd="2" presId="urn:microsoft.com/office/officeart/2005/8/layout/vList4"/>
    <dgm:cxn modelId="{37BA8C36-43FA-44EA-A3BA-FEE0A7B930B3}" srcId="{3D5A0257-8D97-47ED-9546-37521603C105}" destId="{FED4F90A-C4C5-4E2A-BC7A-94A62B783358}" srcOrd="1" destOrd="0" parTransId="{47F03A8E-983D-4B90-974A-45EFDF7FE46E}" sibTransId="{59022A34-9174-4EE5-9F78-04214340A1AF}"/>
    <dgm:cxn modelId="{461633A8-7045-462C-9AF2-935151F6362C}" type="presOf" srcId="{FED4F90A-C4C5-4E2A-BC7A-94A62B783358}" destId="{8DD4942E-4F19-48E7-B5FA-955023A39CE2}" srcOrd="0" destOrd="2" presId="urn:microsoft.com/office/officeart/2005/8/layout/vList4"/>
    <dgm:cxn modelId="{8E7A4BCC-A0AB-46FA-8E68-27FB87DA9630}" type="presOf" srcId="{EE1CAC75-D8F7-4F74-B762-B1D58393E12C}" destId="{C9C9AE79-D638-4568-A106-AA24A1E0ED08}" srcOrd="0" destOrd="0" presId="urn:microsoft.com/office/officeart/2005/8/layout/vList4"/>
    <dgm:cxn modelId="{B354DD86-EBAA-43F2-AF58-928563871CA3}" type="presOf" srcId="{66059533-EE1B-4180-B5A5-3FA1483302F4}" destId="{E60F7C35-4294-400D-89DE-EAF9877D6F9D}" srcOrd="1" destOrd="1" presId="urn:microsoft.com/office/officeart/2005/8/layout/vList4"/>
    <dgm:cxn modelId="{3F372060-134F-4777-8EC7-3571407028FD}" type="presOf" srcId="{3D5A0257-8D97-47ED-9546-37521603C105}" destId="{8DD4942E-4F19-48E7-B5FA-955023A39CE2}" srcOrd="0" destOrd="0" presId="urn:microsoft.com/office/officeart/2005/8/layout/vList4"/>
    <dgm:cxn modelId="{F021F886-5106-44D1-BDB4-7B44887D68BA}" type="presOf" srcId="{EE1CAC75-D8F7-4F74-B762-B1D58393E12C}" destId="{F0398CE4-44AD-4262-A48A-7CF0A66F55B2}" srcOrd="1" destOrd="0" presId="urn:microsoft.com/office/officeart/2005/8/layout/vList4"/>
    <dgm:cxn modelId="{3DD2990C-EEAF-4B1C-BA85-3FD770F0E0D0}" srcId="{2F6C15D5-22A6-420D-817A-425258316FEE}" destId="{EE1CAC75-D8F7-4F74-B762-B1D58393E12C}" srcOrd="2" destOrd="0" parTransId="{C6DD5158-4123-49DC-92E5-2DE4182ECAFB}" sibTransId="{6B4C5AEA-6FEE-4F02-A49C-BF957F5D4B89}"/>
    <dgm:cxn modelId="{73209BF0-4DA1-46C1-8A77-5DDD30304CC1}" srcId="{2F6C15D5-22A6-420D-817A-425258316FEE}" destId="{C0B80E64-4F78-4DDD-9AA9-C1EA850C5066}" srcOrd="0" destOrd="0" parTransId="{FA15C34B-9488-4B9C-B33A-0232038A6A2A}" sibTransId="{F6A0AF24-25CE-4D7F-84D7-3975BD057C5D}"/>
    <dgm:cxn modelId="{19F6B1B8-58A2-4DF0-ACC4-F227E4E42C4D}" type="presOf" srcId="{ACD02199-8FEC-4185-AD55-AD061AF7010C}" destId="{9EFCC7FD-78A6-4186-A639-77F80FA2FE48}" srcOrd="0" destOrd="2" presId="urn:microsoft.com/office/officeart/2005/8/layout/vList4"/>
    <dgm:cxn modelId="{D2ACD729-0FCC-4ECF-8B14-E78D275A3A90}" type="presOf" srcId="{3D5A0257-8D97-47ED-9546-37521603C105}" destId="{85D86567-212E-46DA-B41B-3E27BD2036FF}" srcOrd="1" destOrd="0" presId="urn:microsoft.com/office/officeart/2005/8/layout/vList4"/>
    <dgm:cxn modelId="{3C536616-64B9-480C-8127-1823D3AF6689}" type="presOf" srcId="{EE30BB98-CB40-42A3-9D57-9A4131EBD85E}" destId="{85D86567-212E-46DA-B41B-3E27BD2036FF}" srcOrd="1" destOrd="1" presId="urn:microsoft.com/office/officeart/2005/8/layout/vList4"/>
    <dgm:cxn modelId="{6D39AC49-D38A-48EA-8D47-0F35D353AC95}" type="presOf" srcId="{FED4F90A-C4C5-4E2A-BC7A-94A62B783358}" destId="{85D86567-212E-46DA-B41B-3E27BD2036FF}" srcOrd="1" destOrd="2" presId="urn:microsoft.com/office/officeart/2005/8/layout/vList4"/>
    <dgm:cxn modelId="{CA60CD69-A9B6-45C6-9CFF-912117E4A0AA}" srcId="{C0B80E64-4F78-4DDD-9AA9-C1EA850C5066}" destId="{66059533-EE1B-4180-B5A5-3FA1483302F4}" srcOrd="0" destOrd="0" parTransId="{5CB4A261-C4A8-4B5E-8CD4-8B7C0112F7B6}" sibTransId="{4E84B277-B8AC-48F1-9576-F32D71E15CFB}"/>
    <dgm:cxn modelId="{2B6CEC4E-ACDC-4FFA-8602-E4A2EAA0C65F}" srcId="{2F6C15D5-22A6-420D-817A-425258316FEE}" destId="{3D5A0257-8D97-47ED-9546-37521603C105}" srcOrd="1" destOrd="0" parTransId="{5B7E328B-5F12-43B4-9780-3C9227EC75D4}" sibTransId="{E23A9DC4-71DB-4194-807E-1CED4DFAC4FE}"/>
    <dgm:cxn modelId="{22DFCC46-91D5-4505-A30C-5BD975F8E7AA}" type="presOf" srcId="{0743973F-B0C3-42A8-9902-0BD57B435F45}" destId="{C9C9AE79-D638-4568-A106-AA24A1E0ED08}" srcOrd="0" destOrd="2" presId="urn:microsoft.com/office/officeart/2005/8/layout/vList4"/>
    <dgm:cxn modelId="{DB2D6BE1-AD63-463E-917A-D5878B5FE979}" type="presOf" srcId="{C0B80E64-4F78-4DDD-9AA9-C1EA850C5066}" destId="{9EFCC7FD-78A6-4186-A639-77F80FA2FE48}" srcOrd="0" destOrd="0" presId="urn:microsoft.com/office/officeart/2005/8/layout/vList4"/>
    <dgm:cxn modelId="{DA2387AF-0786-4FCA-8685-9B816EC160C7}" type="presOf" srcId="{66059533-EE1B-4180-B5A5-3FA1483302F4}" destId="{9EFCC7FD-78A6-4186-A639-77F80FA2FE48}" srcOrd="0" destOrd="1" presId="urn:microsoft.com/office/officeart/2005/8/layout/vList4"/>
    <dgm:cxn modelId="{6B74122F-AE8E-4EED-BB55-1801F8CFCA16}" srcId="{EE1CAC75-D8F7-4F74-B762-B1D58393E12C}" destId="{83BAB503-9625-4268-809F-CEC04C2B7058}" srcOrd="0" destOrd="0" parTransId="{0A135F0F-30A4-42D1-93F1-6FB5F7BB15C0}" sibTransId="{5D741BA6-BD5E-4B07-82D7-17F7895E9A86}"/>
    <dgm:cxn modelId="{0963E959-1550-4F3A-8CF4-E52BA64DEC5B}" type="presOf" srcId="{83BAB503-9625-4268-809F-CEC04C2B7058}" destId="{F0398CE4-44AD-4262-A48A-7CF0A66F55B2}" srcOrd="1" destOrd="1" presId="urn:microsoft.com/office/officeart/2005/8/layout/vList4"/>
    <dgm:cxn modelId="{18BC5E69-55DB-4752-BD58-C37E48A3B745}" type="presOf" srcId="{0743973F-B0C3-42A8-9902-0BD57B435F45}" destId="{F0398CE4-44AD-4262-A48A-7CF0A66F55B2}" srcOrd="1" destOrd="2" presId="urn:microsoft.com/office/officeart/2005/8/layout/vList4"/>
    <dgm:cxn modelId="{2B4AF86B-3877-427D-AD7E-E25FE731790A}" type="presOf" srcId="{EE30BB98-CB40-42A3-9D57-9A4131EBD85E}" destId="{8DD4942E-4F19-48E7-B5FA-955023A39CE2}" srcOrd="0" destOrd="1" presId="urn:microsoft.com/office/officeart/2005/8/layout/vList4"/>
    <dgm:cxn modelId="{44F04F84-C362-4ADD-909B-E2AA61490B1B}" type="presParOf" srcId="{4FAA7CEA-690F-41B5-B22F-AFD929C117C7}" destId="{F2E03448-4843-443C-BB7A-57549D16CC38}" srcOrd="0" destOrd="0" presId="urn:microsoft.com/office/officeart/2005/8/layout/vList4"/>
    <dgm:cxn modelId="{C93FD3E1-829F-49D7-B04F-9FA5BE3D7376}" type="presParOf" srcId="{F2E03448-4843-443C-BB7A-57549D16CC38}" destId="{9EFCC7FD-78A6-4186-A639-77F80FA2FE48}" srcOrd="0" destOrd="0" presId="urn:microsoft.com/office/officeart/2005/8/layout/vList4"/>
    <dgm:cxn modelId="{BEAF318B-0062-460A-B55E-ECA336CA3A47}" type="presParOf" srcId="{F2E03448-4843-443C-BB7A-57549D16CC38}" destId="{2CC10E47-0010-48C5-BE5A-E71162848EC5}" srcOrd="1" destOrd="0" presId="urn:microsoft.com/office/officeart/2005/8/layout/vList4"/>
    <dgm:cxn modelId="{D1CB482D-85D9-4CC9-8C64-09CF3CDD399D}" type="presParOf" srcId="{F2E03448-4843-443C-BB7A-57549D16CC38}" destId="{E60F7C35-4294-400D-89DE-EAF9877D6F9D}" srcOrd="2" destOrd="0" presId="urn:microsoft.com/office/officeart/2005/8/layout/vList4"/>
    <dgm:cxn modelId="{74BD4944-E77A-4897-9893-FC30A98B85BB}" type="presParOf" srcId="{4FAA7CEA-690F-41B5-B22F-AFD929C117C7}" destId="{AA7DE68A-E4B1-4E7F-AE52-3AB0982C90A1}" srcOrd="1" destOrd="0" presId="urn:microsoft.com/office/officeart/2005/8/layout/vList4"/>
    <dgm:cxn modelId="{490A20CE-51C6-4DE4-9D45-A94457099DE3}" type="presParOf" srcId="{4FAA7CEA-690F-41B5-B22F-AFD929C117C7}" destId="{2C2EEF6D-4905-4723-988A-BAD69EDE2795}" srcOrd="2" destOrd="0" presId="urn:microsoft.com/office/officeart/2005/8/layout/vList4"/>
    <dgm:cxn modelId="{2E0524DF-682C-477B-98FF-C94640A1DB60}" type="presParOf" srcId="{2C2EEF6D-4905-4723-988A-BAD69EDE2795}" destId="{8DD4942E-4F19-48E7-B5FA-955023A39CE2}" srcOrd="0" destOrd="0" presId="urn:microsoft.com/office/officeart/2005/8/layout/vList4"/>
    <dgm:cxn modelId="{3EF3EF14-8B1C-4117-8035-FE0A302DB91F}" type="presParOf" srcId="{2C2EEF6D-4905-4723-988A-BAD69EDE2795}" destId="{ACEC0982-2454-4409-8246-27144CFC11A4}" srcOrd="1" destOrd="0" presId="urn:microsoft.com/office/officeart/2005/8/layout/vList4"/>
    <dgm:cxn modelId="{ECDC4DB3-9A23-4B5D-9367-501755E9C708}" type="presParOf" srcId="{2C2EEF6D-4905-4723-988A-BAD69EDE2795}" destId="{85D86567-212E-46DA-B41B-3E27BD2036FF}" srcOrd="2" destOrd="0" presId="urn:microsoft.com/office/officeart/2005/8/layout/vList4"/>
    <dgm:cxn modelId="{27E75A60-337B-4B59-8147-97B066E00841}" type="presParOf" srcId="{4FAA7CEA-690F-41B5-B22F-AFD929C117C7}" destId="{EA41BAD2-278E-43B3-830C-421CBE89DCD8}" srcOrd="3" destOrd="0" presId="urn:microsoft.com/office/officeart/2005/8/layout/vList4"/>
    <dgm:cxn modelId="{F22805A6-A487-42C1-B15B-27EC97B88AE0}" type="presParOf" srcId="{4FAA7CEA-690F-41B5-B22F-AFD929C117C7}" destId="{74E45568-7493-4817-9243-20314E5A387D}" srcOrd="4" destOrd="0" presId="urn:microsoft.com/office/officeart/2005/8/layout/vList4"/>
    <dgm:cxn modelId="{EAB82E2A-5BE0-49CD-934C-43B94676015B}" type="presParOf" srcId="{74E45568-7493-4817-9243-20314E5A387D}" destId="{C9C9AE79-D638-4568-A106-AA24A1E0ED08}" srcOrd="0" destOrd="0" presId="urn:microsoft.com/office/officeart/2005/8/layout/vList4"/>
    <dgm:cxn modelId="{76F0EE02-55F7-487F-AAB9-8C8E1063E439}" type="presParOf" srcId="{74E45568-7493-4817-9243-20314E5A387D}" destId="{BE304FD2-76B0-4EAD-A7C1-1B70048B4163}" srcOrd="1" destOrd="0" presId="urn:microsoft.com/office/officeart/2005/8/layout/vList4"/>
    <dgm:cxn modelId="{780AFADE-D107-4EE5-B4E1-36A09A136931}" type="presParOf" srcId="{74E45568-7493-4817-9243-20314E5A387D}" destId="{F0398CE4-44AD-4262-A48A-7CF0A66F55B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A9B34D-8F0F-4DF1-9DFD-944C912A4B60}">
      <dsp:nvSpPr>
        <dsp:cNvPr id="0" name=""/>
        <dsp:cNvSpPr/>
      </dsp:nvSpPr>
      <dsp:spPr>
        <a:xfrm>
          <a:off x="18" y="0"/>
          <a:ext cx="6089022" cy="1544488"/>
        </a:xfrm>
        <a:prstGeom prst="roundRect">
          <a:avLst>
            <a:gd name="adj" fmla="val 10000"/>
          </a:avLst>
        </a:prstGeom>
        <a:solidFill>
          <a:srgbClr val="FF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>
              <a:solidFill>
                <a:schemeClr val="tx1"/>
              </a:solidFill>
            </a:rPr>
            <a:t>program level instruction</a:t>
          </a:r>
          <a:endParaRPr lang="en-US" sz="4300" kern="1200" dirty="0">
            <a:solidFill>
              <a:schemeClr val="tx1"/>
            </a:solidFill>
          </a:endParaRPr>
        </a:p>
      </dsp:txBody>
      <dsp:txXfrm>
        <a:off x="45255" y="45237"/>
        <a:ext cx="5998548" cy="1454014"/>
      </dsp:txXfrm>
    </dsp:sp>
    <dsp:sp modelId="{F5D83D86-3B37-4548-B86C-54AA75C07B1B}">
      <dsp:nvSpPr>
        <dsp:cNvPr id="0" name=""/>
        <dsp:cNvSpPr/>
      </dsp:nvSpPr>
      <dsp:spPr>
        <a:xfrm>
          <a:off x="1066788" y="1371607"/>
          <a:ext cx="4193263" cy="1544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curriculum</a:t>
          </a:r>
          <a:endParaRPr lang="en-US" sz="3100" kern="1200" dirty="0"/>
        </a:p>
      </dsp:txBody>
      <dsp:txXfrm>
        <a:off x="1112025" y="1416844"/>
        <a:ext cx="4102789" cy="1454014"/>
      </dsp:txXfrm>
    </dsp:sp>
    <dsp:sp modelId="{0D1A0C3E-1CC3-4EAE-8519-0717695FC0E6}">
      <dsp:nvSpPr>
        <dsp:cNvPr id="0" name=""/>
        <dsp:cNvSpPr/>
      </dsp:nvSpPr>
      <dsp:spPr>
        <a:xfrm>
          <a:off x="228604" y="3027520"/>
          <a:ext cx="1737889" cy="154448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Social Sciences	</a:t>
          </a:r>
          <a:endParaRPr lang="en-US" sz="2400" kern="1200" dirty="0"/>
        </a:p>
      </dsp:txBody>
      <dsp:txXfrm>
        <a:off x="273841" y="3072757"/>
        <a:ext cx="1647415" cy="1454014"/>
      </dsp:txXfrm>
    </dsp:sp>
    <dsp:sp modelId="{B889CEC8-DA66-4FC2-BB5D-48F996608C23}">
      <dsp:nvSpPr>
        <dsp:cNvPr id="0" name=""/>
        <dsp:cNvSpPr/>
      </dsp:nvSpPr>
      <dsp:spPr>
        <a:xfrm>
          <a:off x="2224518" y="3027520"/>
          <a:ext cx="1737889" cy="154448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Humanities</a:t>
          </a:r>
          <a:endParaRPr lang="en-US" sz="2400" kern="1200" dirty="0"/>
        </a:p>
      </dsp:txBody>
      <dsp:txXfrm>
        <a:off x="2269755" y="3072757"/>
        <a:ext cx="1647415" cy="1454014"/>
      </dsp:txXfrm>
    </dsp:sp>
    <dsp:sp modelId="{756871C4-C514-48C7-94DD-06208423C666}">
      <dsp:nvSpPr>
        <dsp:cNvPr id="0" name=""/>
        <dsp:cNvSpPr/>
      </dsp:nvSpPr>
      <dsp:spPr>
        <a:xfrm>
          <a:off x="4129512" y="3027510"/>
          <a:ext cx="1737889" cy="154448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Sciences</a:t>
          </a:r>
          <a:endParaRPr lang="en-US" sz="3100" kern="1200" dirty="0"/>
        </a:p>
      </dsp:txBody>
      <dsp:txXfrm>
        <a:off x="4174749" y="3072747"/>
        <a:ext cx="1647415" cy="14540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CB4A7-F22E-4C5A-8F5E-27D694E8ED42}">
      <dsp:nvSpPr>
        <dsp:cNvPr id="0" name=""/>
        <dsp:cNvSpPr/>
      </dsp:nvSpPr>
      <dsp:spPr>
        <a:xfrm>
          <a:off x="0" y="301227"/>
          <a:ext cx="1881187" cy="1128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find</a:t>
          </a:r>
          <a:endParaRPr lang="en-US" sz="3100" kern="1200" dirty="0"/>
        </a:p>
      </dsp:txBody>
      <dsp:txXfrm>
        <a:off x="0" y="301227"/>
        <a:ext cx="1881187" cy="1128712"/>
      </dsp:txXfrm>
    </dsp:sp>
    <dsp:sp modelId="{6B1BF825-189F-4F90-B54B-9F5F800C1D90}">
      <dsp:nvSpPr>
        <dsp:cNvPr id="0" name=""/>
        <dsp:cNvSpPr/>
      </dsp:nvSpPr>
      <dsp:spPr>
        <a:xfrm>
          <a:off x="2069306" y="301227"/>
          <a:ext cx="1881187" cy="1128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access</a:t>
          </a:r>
          <a:endParaRPr lang="en-US" sz="3100" kern="1200" dirty="0"/>
        </a:p>
      </dsp:txBody>
      <dsp:txXfrm>
        <a:off x="2069306" y="301227"/>
        <a:ext cx="1881187" cy="1128712"/>
      </dsp:txXfrm>
    </dsp:sp>
    <dsp:sp modelId="{E8352059-50AE-4899-B8C2-2014604B7416}">
      <dsp:nvSpPr>
        <dsp:cNvPr id="0" name=""/>
        <dsp:cNvSpPr/>
      </dsp:nvSpPr>
      <dsp:spPr>
        <a:xfrm>
          <a:off x="4138612" y="52391"/>
          <a:ext cx="1881187" cy="1128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evaluate</a:t>
          </a:r>
          <a:endParaRPr lang="en-US" sz="3100" kern="1200" dirty="0"/>
        </a:p>
      </dsp:txBody>
      <dsp:txXfrm>
        <a:off x="4138612" y="52391"/>
        <a:ext cx="1881187" cy="1128712"/>
      </dsp:txXfrm>
    </dsp:sp>
    <dsp:sp modelId="{47531BB1-A4F4-4DDD-B7F4-1270D7D55FEB}">
      <dsp:nvSpPr>
        <dsp:cNvPr id="0" name=""/>
        <dsp:cNvSpPr/>
      </dsp:nvSpPr>
      <dsp:spPr>
        <a:xfrm>
          <a:off x="1034653" y="1618058"/>
          <a:ext cx="1881187" cy="1128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effective use</a:t>
          </a:r>
          <a:endParaRPr lang="en-US" sz="3100" kern="1200" dirty="0"/>
        </a:p>
      </dsp:txBody>
      <dsp:txXfrm>
        <a:off x="1034653" y="1618058"/>
        <a:ext cx="1881187" cy="1128712"/>
      </dsp:txXfrm>
    </dsp:sp>
    <dsp:sp modelId="{F33A9289-0FE9-4A66-8B5F-D7A531175A18}">
      <dsp:nvSpPr>
        <dsp:cNvPr id="0" name=""/>
        <dsp:cNvSpPr/>
      </dsp:nvSpPr>
      <dsp:spPr>
        <a:xfrm>
          <a:off x="3103959" y="1618058"/>
          <a:ext cx="1881187" cy="1128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ethical use</a:t>
          </a:r>
          <a:endParaRPr lang="en-US" sz="3100" kern="1200" dirty="0"/>
        </a:p>
      </dsp:txBody>
      <dsp:txXfrm>
        <a:off x="3103959" y="1618058"/>
        <a:ext cx="1881187" cy="11287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6888DD-12B3-493F-9B35-270ED402158D}">
      <dsp:nvSpPr>
        <dsp:cNvPr id="0" name=""/>
        <dsp:cNvSpPr/>
      </dsp:nvSpPr>
      <dsp:spPr>
        <a:xfrm>
          <a:off x="522473" y="966571"/>
          <a:ext cx="2712319" cy="893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Instruction Program</a:t>
          </a:r>
          <a:endParaRPr lang="en-US" sz="2600" kern="1200" dirty="0"/>
        </a:p>
      </dsp:txBody>
      <dsp:txXfrm>
        <a:off x="522473" y="966571"/>
        <a:ext cx="2712319" cy="893832"/>
      </dsp:txXfrm>
    </dsp:sp>
    <dsp:sp modelId="{A80946DB-D3D4-4773-908F-5A65A8381F87}">
      <dsp:nvSpPr>
        <dsp:cNvPr id="0" name=""/>
        <dsp:cNvSpPr/>
      </dsp:nvSpPr>
      <dsp:spPr>
        <a:xfrm>
          <a:off x="522473" y="2851356"/>
          <a:ext cx="2712319" cy="1674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What we do now</a:t>
          </a:r>
          <a:endParaRPr lang="en-US" sz="4400" kern="1200" dirty="0"/>
        </a:p>
      </dsp:txBody>
      <dsp:txXfrm>
        <a:off x="522473" y="2851356"/>
        <a:ext cx="2712319" cy="1674606"/>
      </dsp:txXfrm>
    </dsp:sp>
    <dsp:sp modelId="{AF6EF1F4-1D3E-4F7A-A20E-38C8718D1FFE}">
      <dsp:nvSpPr>
        <dsp:cNvPr id="0" name=""/>
        <dsp:cNvSpPr/>
      </dsp:nvSpPr>
      <dsp:spPr>
        <a:xfrm>
          <a:off x="519391" y="694723"/>
          <a:ext cx="215752" cy="21575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10A0EC-B306-440E-A522-4685A39CC319}">
      <dsp:nvSpPr>
        <dsp:cNvPr id="0" name=""/>
        <dsp:cNvSpPr/>
      </dsp:nvSpPr>
      <dsp:spPr>
        <a:xfrm>
          <a:off x="670418" y="392669"/>
          <a:ext cx="215752" cy="21575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CF6797D-3C9E-4CC1-B170-D5B154B3F312}">
      <dsp:nvSpPr>
        <dsp:cNvPr id="0" name=""/>
        <dsp:cNvSpPr/>
      </dsp:nvSpPr>
      <dsp:spPr>
        <a:xfrm>
          <a:off x="1032883" y="453080"/>
          <a:ext cx="339039" cy="33903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145BF63-9522-4A63-9246-8B57C76AFD9A}">
      <dsp:nvSpPr>
        <dsp:cNvPr id="0" name=""/>
        <dsp:cNvSpPr/>
      </dsp:nvSpPr>
      <dsp:spPr>
        <a:xfrm>
          <a:off x="1334936" y="120821"/>
          <a:ext cx="215752" cy="21575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CC5697-0302-4962-8F6D-A541C7316B96}">
      <dsp:nvSpPr>
        <dsp:cNvPr id="0" name=""/>
        <dsp:cNvSpPr/>
      </dsp:nvSpPr>
      <dsp:spPr>
        <a:xfrm>
          <a:off x="1727606" y="0"/>
          <a:ext cx="215752" cy="21575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7879A6-AB14-4329-A738-0901FF3B5AEA}">
      <dsp:nvSpPr>
        <dsp:cNvPr id="0" name=""/>
        <dsp:cNvSpPr/>
      </dsp:nvSpPr>
      <dsp:spPr>
        <a:xfrm>
          <a:off x="2210892" y="211437"/>
          <a:ext cx="215752" cy="21575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BA272B-B491-45B1-B92C-4E2C6CECE58D}">
      <dsp:nvSpPr>
        <dsp:cNvPr id="0" name=""/>
        <dsp:cNvSpPr/>
      </dsp:nvSpPr>
      <dsp:spPr>
        <a:xfrm>
          <a:off x="2512946" y="362464"/>
          <a:ext cx="339039" cy="33903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7E555D0-5CC8-495D-8C00-D5D1738752FF}">
      <dsp:nvSpPr>
        <dsp:cNvPr id="0" name=""/>
        <dsp:cNvSpPr/>
      </dsp:nvSpPr>
      <dsp:spPr>
        <a:xfrm>
          <a:off x="2935821" y="694723"/>
          <a:ext cx="215752" cy="2157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D3072FC-8723-4AF9-8B19-004A2273354C}">
      <dsp:nvSpPr>
        <dsp:cNvPr id="0" name=""/>
        <dsp:cNvSpPr/>
      </dsp:nvSpPr>
      <dsp:spPr>
        <a:xfrm>
          <a:off x="3117053" y="1026982"/>
          <a:ext cx="215752" cy="21575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36849A-AF26-4E35-8AA1-90FA5A9D6A2A}">
      <dsp:nvSpPr>
        <dsp:cNvPr id="0" name=""/>
        <dsp:cNvSpPr/>
      </dsp:nvSpPr>
      <dsp:spPr>
        <a:xfrm>
          <a:off x="1546374" y="392669"/>
          <a:ext cx="554792" cy="5547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2D6E99B-D900-48D6-8DBF-8C0A986354C9}">
      <dsp:nvSpPr>
        <dsp:cNvPr id="0" name=""/>
        <dsp:cNvSpPr/>
      </dsp:nvSpPr>
      <dsp:spPr>
        <a:xfrm>
          <a:off x="368364" y="1540473"/>
          <a:ext cx="215752" cy="21575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83B602A-0965-425B-A062-5F6AB087208E}">
      <dsp:nvSpPr>
        <dsp:cNvPr id="0" name=""/>
        <dsp:cNvSpPr/>
      </dsp:nvSpPr>
      <dsp:spPr>
        <a:xfrm>
          <a:off x="549597" y="1812322"/>
          <a:ext cx="339039" cy="33903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0E2BFE7-339F-4727-8212-8CE6DDF476A9}">
      <dsp:nvSpPr>
        <dsp:cNvPr id="0" name=""/>
        <dsp:cNvSpPr/>
      </dsp:nvSpPr>
      <dsp:spPr>
        <a:xfrm>
          <a:off x="1002677" y="2053965"/>
          <a:ext cx="493148" cy="49314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A19C46F-24AA-41DC-A1DB-FDC1191E20DD}">
      <dsp:nvSpPr>
        <dsp:cNvPr id="0" name=""/>
        <dsp:cNvSpPr/>
      </dsp:nvSpPr>
      <dsp:spPr>
        <a:xfrm>
          <a:off x="1636990" y="2446635"/>
          <a:ext cx="215752" cy="21575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673EBC3-2FB1-4A6D-AB1D-4521BA9E08CC}">
      <dsp:nvSpPr>
        <dsp:cNvPr id="0" name=""/>
        <dsp:cNvSpPr/>
      </dsp:nvSpPr>
      <dsp:spPr>
        <a:xfrm>
          <a:off x="1757811" y="2053965"/>
          <a:ext cx="339039" cy="339039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164E8-6638-4057-9696-DB596492BB44}">
      <dsp:nvSpPr>
        <dsp:cNvPr id="0" name=""/>
        <dsp:cNvSpPr/>
      </dsp:nvSpPr>
      <dsp:spPr>
        <a:xfrm>
          <a:off x="2059865" y="2476840"/>
          <a:ext cx="215752" cy="21575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D478428-8497-4290-A531-122CBF512ED0}">
      <dsp:nvSpPr>
        <dsp:cNvPr id="0" name=""/>
        <dsp:cNvSpPr/>
      </dsp:nvSpPr>
      <dsp:spPr>
        <a:xfrm>
          <a:off x="2331714" y="1993554"/>
          <a:ext cx="493148" cy="49314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E0404C1-1E0F-4CF5-9917-21E274F1E998}">
      <dsp:nvSpPr>
        <dsp:cNvPr id="0" name=""/>
        <dsp:cNvSpPr/>
      </dsp:nvSpPr>
      <dsp:spPr>
        <a:xfrm>
          <a:off x="2996232" y="1872733"/>
          <a:ext cx="339039" cy="33903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5D1DBFA-ADBE-4EB4-AC73-65123AE13FAE}">
      <dsp:nvSpPr>
        <dsp:cNvPr id="0" name=""/>
        <dsp:cNvSpPr/>
      </dsp:nvSpPr>
      <dsp:spPr>
        <a:xfrm>
          <a:off x="3335272" y="452578"/>
          <a:ext cx="995711" cy="1900922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F43FEE-8BE7-4F85-82BD-0681BD5E4884}">
      <dsp:nvSpPr>
        <dsp:cNvPr id="0" name=""/>
        <dsp:cNvSpPr/>
      </dsp:nvSpPr>
      <dsp:spPr>
        <a:xfrm>
          <a:off x="4149945" y="452578"/>
          <a:ext cx="995711" cy="1900922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F58AF67-B9A7-45F9-9E56-0BA14547FC34}">
      <dsp:nvSpPr>
        <dsp:cNvPr id="0" name=""/>
        <dsp:cNvSpPr/>
      </dsp:nvSpPr>
      <dsp:spPr>
        <a:xfrm>
          <a:off x="5349325" y="317722"/>
          <a:ext cx="2308241" cy="230824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Information Literacy Programs</a:t>
          </a:r>
          <a:endParaRPr lang="en-US" sz="2600" kern="1200" dirty="0"/>
        </a:p>
      </dsp:txBody>
      <dsp:txXfrm>
        <a:off x="5687359" y="655756"/>
        <a:ext cx="1632173" cy="1632173"/>
      </dsp:txXfrm>
    </dsp:sp>
    <dsp:sp modelId="{F3A90120-5D44-4BDE-A350-DCE2F9BC2A4D}">
      <dsp:nvSpPr>
        <dsp:cNvPr id="0" name=""/>
        <dsp:cNvSpPr/>
      </dsp:nvSpPr>
      <dsp:spPr>
        <a:xfrm>
          <a:off x="5145657" y="2851356"/>
          <a:ext cx="2715577" cy="1674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Options for the future</a:t>
          </a:r>
          <a:endParaRPr lang="en-US" sz="4400" kern="1200" dirty="0"/>
        </a:p>
      </dsp:txBody>
      <dsp:txXfrm>
        <a:off x="5145657" y="2851356"/>
        <a:ext cx="2715577" cy="16746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FCC7FD-78A6-4186-A639-77F80FA2FE48}">
      <dsp:nvSpPr>
        <dsp:cNvPr id="0" name=""/>
        <dsp:cNvSpPr/>
      </dsp:nvSpPr>
      <dsp:spPr>
        <a:xfrm>
          <a:off x="0" y="0"/>
          <a:ext cx="8229600" cy="141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Integrated </a:t>
          </a:r>
          <a:endParaRPr lang="en-US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Within the library – cohesive IL program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With the college – across curriculum</a:t>
          </a:r>
          <a:endParaRPr lang="en-US" sz="1700" kern="1200" dirty="0"/>
        </a:p>
      </dsp:txBody>
      <dsp:txXfrm>
        <a:off x="1787356" y="0"/>
        <a:ext cx="6442243" cy="1414363"/>
      </dsp:txXfrm>
    </dsp:sp>
    <dsp:sp modelId="{2CC10E47-0010-48C5-BE5A-E71162848EC5}">
      <dsp:nvSpPr>
        <dsp:cNvPr id="0" name=""/>
        <dsp:cNvSpPr/>
      </dsp:nvSpPr>
      <dsp:spPr>
        <a:xfrm>
          <a:off x="141436" y="141436"/>
          <a:ext cx="1645920" cy="113149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D4942E-4F19-48E7-B5FA-955023A39CE2}">
      <dsp:nvSpPr>
        <dsp:cNvPr id="0" name=""/>
        <dsp:cNvSpPr/>
      </dsp:nvSpPr>
      <dsp:spPr>
        <a:xfrm>
          <a:off x="0" y="1555799"/>
          <a:ext cx="8229600" cy="141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Developmental</a:t>
          </a:r>
          <a:endParaRPr lang="en-US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Tiered approach to address developmental stages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</dsp:txBody>
      <dsp:txXfrm>
        <a:off x="1787356" y="1555799"/>
        <a:ext cx="6442243" cy="1414363"/>
      </dsp:txXfrm>
    </dsp:sp>
    <dsp:sp modelId="{ACEC0982-2454-4409-8246-27144CFC11A4}">
      <dsp:nvSpPr>
        <dsp:cNvPr id="0" name=""/>
        <dsp:cNvSpPr/>
      </dsp:nvSpPr>
      <dsp:spPr>
        <a:xfrm>
          <a:off x="141436" y="1697236"/>
          <a:ext cx="1645920" cy="113149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C9AE79-D638-4568-A106-AA24A1E0ED08}">
      <dsp:nvSpPr>
        <dsp:cNvPr id="0" name=""/>
        <dsp:cNvSpPr/>
      </dsp:nvSpPr>
      <dsp:spPr>
        <a:xfrm>
          <a:off x="0" y="3111599"/>
          <a:ext cx="8229600" cy="141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What they need to know by graduation</a:t>
          </a:r>
          <a:endParaRPr lang="en-US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Four year approach to learning outcomes (cu-wide)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IL is one of those outcomes – library strategically positioned to help in this</a:t>
          </a:r>
          <a:endParaRPr lang="en-US" sz="1700" kern="1200" dirty="0"/>
        </a:p>
      </dsp:txBody>
      <dsp:txXfrm>
        <a:off x="1787356" y="3111599"/>
        <a:ext cx="6442243" cy="1414363"/>
      </dsp:txXfrm>
    </dsp:sp>
    <dsp:sp modelId="{BE304FD2-76B0-4EAD-A7C1-1B70048B4163}">
      <dsp:nvSpPr>
        <dsp:cNvPr id="0" name=""/>
        <dsp:cNvSpPr/>
      </dsp:nvSpPr>
      <dsp:spPr>
        <a:xfrm>
          <a:off x="141436" y="3253035"/>
          <a:ext cx="1645920" cy="113149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A2774710-A507-4698-87F0-98C99F8D91A7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5A2070EC-47DC-41A1-A37C-F2D3C302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851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370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05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059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8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1516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52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138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85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71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78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36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64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5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142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2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9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88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94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5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50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7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79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33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4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786D8-9E67-4820-88D0-CE6A585F0532}" type="datetimeFigureOut">
              <a:rPr lang="en-US" smtClean="0"/>
              <a:t>6/7/2011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97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All Instructors Summit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June 20, 2011</a:t>
            </a:r>
          </a:p>
        </p:txBody>
      </p:sp>
    </p:spTree>
    <p:extLst>
      <p:ext uri="{BB962C8B-B14F-4D97-AF65-F5344CB8AC3E}">
        <p14:creationId xmlns:p14="http://schemas.microsoft.com/office/powerpoint/2010/main" val="41289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Paradigm shift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It is part of the larger reform movement in education that seeks major changes in the way institutions educate.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5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closer look at instruction program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0445972"/>
              </p:ext>
            </p:extLst>
          </p:nvPr>
        </p:nvGraphicFramePr>
        <p:xfrm>
          <a:off x="1828800" y="1676400"/>
          <a:ext cx="6019800" cy="304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val 6"/>
          <p:cNvSpPr/>
          <p:nvPr/>
        </p:nvSpPr>
        <p:spPr>
          <a:xfrm>
            <a:off x="1105930" y="2286000"/>
            <a:ext cx="1371600" cy="1143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FWS English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886200" y="1378808"/>
            <a:ext cx="1371600" cy="1143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Biology 2300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419600" y="2133600"/>
            <a:ext cx="1447800" cy="1143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geography</a:t>
            </a:r>
          </a:p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676400" y="5257800"/>
            <a:ext cx="990600" cy="9144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Class B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953530" y="5410200"/>
            <a:ext cx="990600" cy="9144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Class A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19400" y="5404022"/>
            <a:ext cx="990600" cy="9144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Class C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886200" y="5410200"/>
            <a:ext cx="990600" cy="9144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Class D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143500" y="5397844"/>
            <a:ext cx="990600" cy="9144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Class E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248400" y="5391666"/>
            <a:ext cx="990600" cy="9144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Class F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2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60286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22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Strengthen our teaching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231548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32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19465478">
            <a:off x="562231" y="2301468"/>
            <a:ext cx="7543800" cy="2667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4800" y="60960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Freshman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64973" y="3724211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sophmore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733800" y="4090803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junior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334132" y="1766331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senior</a:t>
            </a:r>
            <a:endParaRPr lang="en-US" dirty="0"/>
          </a:p>
        </p:txBody>
      </p:sp>
      <p:sp>
        <p:nvSpPr>
          <p:cNvPr id="6" name="Smiley Face 5"/>
          <p:cNvSpPr/>
          <p:nvPr/>
        </p:nvSpPr>
        <p:spPr>
          <a:xfrm>
            <a:off x="561203" y="5410200"/>
            <a:ext cx="685800" cy="685800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/>
          <p:cNvSpPr/>
          <p:nvPr/>
        </p:nvSpPr>
        <p:spPr>
          <a:xfrm>
            <a:off x="1021492" y="3052813"/>
            <a:ext cx="685800" cy="685800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/>
          <p:cNvSpPr/>
          <p:nvPr/>
        </p:nvSpPr>
        <p:spPr>
          <a:xfrm>
            <a:off x="4498889" y="1198084"/>
            <a:ext cx="685800" cy="685800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/>
          <p:cNvSpPr/>
          <p:nvPr/>
        </p:nvSpPr>
        <p:spPr>
          <a:xfrm>
            <a:off x="4000500" y="3377872"/>
            <a:ext cx="685800" cy="685800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ular Callout 17"/>
          <p:cNvSpPr/>
          <p:nvPr/>
        </p:nvSpPr>
        <p:spPr>
          <a:xfrm>
            <a:off x="761999" y="1833270"/>
            <a:ext cx="1626973" cy="1101816"/>
          </a:xfrm>
          <a:prstGeom prst="wedgeRectCallou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 Library instruction session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4000" y="4056654"/>
            <a:ext cx="32282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Non-integrated to the curriculum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Not developmental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Not tied to what students need to learn by graduation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50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Summit?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Got IL Program?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81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Goal of Summit – kickoff for IL program</a:t>
            </a:r>
          </a:p>
          <a:p>
            <a:r>
              <a:rPr lang="en-US" sz="1800" dirty="0" smtClean="0"/>
              <a:t>Overview  &amp; how it fits with strategic plans (university and library)</a:t>
            </a:r>
          </a:p>
          <a:p>
            <a:r>
              <a:rPr lang="en-US" sz="1800" dirty="0" smtClean="0"/>
              <a:t>State of Instruction Program to date – </a:t>
            </a:r>
            <a:r>
              <a:rPr lang="en-US" sz="1800" dirty="0" err="1" smtClean="0"/>
              <a:t>mo</a:t>
            </a:r>
            <a:r>
              <a:rPr lang="en-US" sz="1800" dirty="0" smtClean="0"/>
              <a:t>/</a:t>
            </a:r>
            <a:r>
              <a:rPr lang="en-US" sz="1800" dirty="0" err="1" smtClean="0"/>
              <a:t>kt</a:t>
            </a:r>
            <a:endParaRPr lang="en-US" sz="1800" dirty="0" smtClean="0"/>
          </a:p>
          <a:p>
            <a:r>
              <a:rPr lang="en-US" sz="1800" dirty="0" smtClean="0"/>
              <a:t>Instruction </a:t>
            </a:r>
            <a:r>
              <a:rPr lang="en-US" sz="1800" dirty="0" err="1" smtClean="0"/>
              <a:t>vs</a:t>
            </a:r>
            <a:r>
              <a:rPr lang="en-US" sz="1800" dirty="0" smtClean="0"/>
              <a:t> Information Literacy Program  (paradigm shift)</a:t>
            </a:r>
          </a:p>
          <a:p>
            <a:pPr lvl="1"/>
            <a:r>
              <a:rPr lang="en-US" sz="1800" dirty="0" smtClean="0"/>
              <a:t>Define: information literacy</a:t>
            </a:r>
          </a:p>
          <a:p>
            <a:pPr lvl="2"/>
            <a:r>
              <a:rPr lang="en-US" sz="1600" dirty="0"/>
              <a:t>i</a:t>
            </a:r>
            <a:r>
              <a:rPr lang="en-US" sz="1600" dirty="0" smtClean="0"/>
              <a:t>ntegrate to curriculum</a:t>
            </a:r>
          </a:p>
          <a:p>
            <a:pPr lvl="2"/>
            <a:r>
              <a:rPr lang="en-US" sz="1600" dirty="0" smtClean="0"/>
              <a:t>Developmental (tied to student development/progress)</a:t>
            </a:r>
          </a:p>
          <a:p>
            <a:pPr lvl="2"/>
            <a:r>
              <a:rPr lang="en-US" sz="1600" dirty="0" smtClean="0"/>
              <a:t>Based on what we think students need to know by the time they graduate</a:t>
            </a:r>
          </a:p>
          <a:p>
            <a:pPr lvl="1"/>
            <a:r>
              <a:rPr lang="en-US" sz="1800" dirty="0" smtClean="0"/>
              <a:t>Define Learning Outcomes</a:t>
            </a:r>
          </a:p>
          <a:p>
            <a:pPr lvl="2"/>
            <a:r>
              <a:rPr lang="en-US" sz="1400" dirty="0" smtClean="0"/>
              <a:t>Related to learning goals, these are specific results – measurable statements of the knowledge, skill, attitude, and habits of mind that students acquire as a result of the learning experience.</a:t>
            </a:r>
          </a:p>
          <a:p>
            <a:pPr lvl="2"/>
            <a:endParaRPr lang="en-US" sz="1400" dirty="0"/>
          </a:p>
          <a:p>
            <a:pPr lvl="2"/>
            <a:endParaRPr lang="en-US" sz="1400" dirty="0" smtClean="0"/>
          </a:p>
          <a:p>
            <a:r>
              <a:rPr lang="en-US" sz="1800" dirty="0" smtClean="0"/>
              <a:t>D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07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University Strategic Plan (jam)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University Strategic Planning</a:t>
            </a:r>
          </a:p>
          <a:p>
            <a:pPr lvl="1"/>
            <a:r>
              <a:rPr lang="en-US" dirty="0" smtClean="0"/>
              <a:t>Learning outcomes </a:t>
            </a:r>
          </a:p>
          <a:p>
            <a:pPr lvl="2"/>
            <a:r>
              <a:rPr lang="en-US" dirty="0" smtClean="0"/>
              <a:t>1 – 7</a:t>
            </a:r>
          </a:p>
          <a:p>
            <a:pPr marL="0" lvl="2" indent="0">
              <a:buNone/>
            </a:pPr>
            <a:endParaRPr lang="en-US" dirty="0" smtClean="0"/>
          </a:p>
          <a:p>
            <a:pPr marL="0" lvl="2" indent="0">
              <a:buNone/>
            </a:pPr>
            <a:r>
              <a:rPr lang="en-US" sz="2800" i="1" dirty="0" smtClean="0"/>
              <a:t>Information Literacy: access, evaluate, and use a variety of relevant information sources.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4571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Teaching/Instruction Levels</a:t>
            </a:r>
            <a:endParaRPr lang="en-US" dirty="0"/>
          </a:p>
        </p:txBody>
      </p:sp>
      <p:sp>
        <p:nvSpPr>
          <p:cNvPr id="6" name="Flowchart: Magnetic Disk 5"/>
          <p:cNvSpPr/>
          <p:nvPr/>
        </p:nvSpPr>
        <p:spPr>
          <a:xfrm>
            <a:off x="1238250" y="4190999"/>
            <a:ext cx="3657600" cy="1828800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Magnetic Disk 6"/>
          <p:cNvSpPr/>
          <p:nvPr/>
        </p:nvSpPr>
        <p:spPr>
          <a:xfrm>
            <a:off x="1828800" y="3048000"/>
            <a:ext cx="2438400" cy="1219200"/>
          </a:xfrm>
          <a:prstGeom prst="flowChartMagneticDisk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Magnetic Disk 7"/>
          <p:cNvSpPr/>
          <p:nvPr/>
        </p:nvSpPr>
        <p:spPr>
          <a:xfrm>
            <a:off x="2124075" y="2133600"/>
            <a:ext cx="1752600" cy="9144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/>
          <p:cNvSpPr txBox="1">
            <a:spLocks noGrp="1"/>
          </p:cNvSpPr>
          <p:nvPr>
            <p:ph idx="1"/>
          </p:nvPr>
        </p:nvSpPr>
        <p:spPr>
          <a:xfrm>
            <a:off x="5334000" y="3429000"/>
            <a:ext cx="2847976" cy="58477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 smtClean="0"/>
              <a:t>program level</a:t>
            </a:r>
            <a:endParaRPr lang="en-US" dirty="0"/>
          </a:p>
        </p:txBody>
      </p:sp>
      <p:sp>
        <p:nvSpPr>
          <p:cNvPr id="12" name="Content Placeholder 10"/>
          <p:cNvSpPr txBox="1">
            <a:spLocks/>
          </p:cNvSpPr>
          <p:nvPr/>
        </p:nvSpPr>
        <p:spPr>
          <a:xfrm>
            <a:off x="5334000" y="2143125"/>
            <a:ext cx="2847976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institution </a:t>
            </a:r>
            <a:endParaRPr lang="en-US" dirty="0"/>
          </a:p>
        </p:txBody>
      </p:sp>
      <p:sp>
        <p:nvSpPr>
          <p:cNvPr id="13" name="Content Placeholder 10"/>
          <p:cNvSpPr txBox="1">
            <a:spLocks/>
          </p:cNvSpPr>
          <p:nvPr/>
        </p:nvSpPr>
        <p:spPr>
          <a:xfrm>
            <a:off x="5334000" y="4813012"/>
            <a:ext cx="2847976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classroom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488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457200" y="4267200"/>
            <a:ext cx="8001000" cy="6858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dirty="0" smtClean="0">
                <a:solidFill>
                  <a:schemeClr val="tx1"/>
                </a:solidFill>
              </a:rPr>
              <a:t>Information</a:t>
            </a:r>
          </a:p>
          <a:p>
            <a:pPr algn="r"/>
            <a:r>
              <a:rPr lang="en-US" sz="2000" dirty="0" smtClean="0">
                <a:solidFill>
                  <a:schemeClr val="tx1"/>
                </a:solidFill>
              </a:rPr>
              <a:t>literacy</a:t>
            </a:r>
            <a:endParaRPr lang="en-US" sz="2000" dirty="0">
              <a:solidFill>
                <a:schemeClr val="tx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5400127"/>
              </p:ext>
            </p:extLst>
          </p:nvPr>
        </p:nvGraphicFramePr>
        <p:xfrm>
          <a:off x="533400" y="838200"/>
          <a:ext cx="60960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1851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 Strategic Plan (jam)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CUL Strategic Plan</a:t>
            </a:r>
          </a:p>
          <a:p>
            <a:pPr lvl="1"/>
            <a:r>
              <a:rPr lang="en-US" dirty="0" smtClean="0"/>
              <a:t>Goal 4 : Strengthen the Educational Impact of library programs for students at all levels.</a:t>
            </a:r>
          </a:p>
          <a:p>
            <a:pPr lvl="2"/>
            <a:r>
              <a:rPr lang="en-US" dirty="0" smtClean="0"/>
              <a:t>First objective: </a:t>
            </a:r>
          </a:p>
          <a:p>
            <a:pPr marL="914400" lvl="2" indent="0">
              <a:buNone/>
            </a:pPr>
            <a:r>
              <a:rPr lang="en-US" b="1" dirty="0" smtClean="0"/>
              <a:t>Build information literacy programs to achieve college learning outcomes.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64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 SP Goal 4: first objective (jam)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400" dirty="0" smtClean="0"/>
              <a:t>Build information literacy programs to achieve college learning outcomes.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34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literacy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Take risks</a:t>
            </a:r>
          </a:p>
          <a:p>
            <a:r>
              <a:rPr lang="en-US" dirty="0" smtClean="0"/>
              <a:t>Move out of our comfort zone</a:t>
            </a:r>
          </a:p>
          <a:p>
            <a:r>
              <a:rPr lang="en-US" dirty="0" smtClean="0"/>
              <a:t>Is not business as usual</a:t>
            </a:r>
          </a:p>
        </p:txBody>
      </p:sp>
    </p:spTree>
    <p:extLst>
      <p:ext uri="{BB962C8B-B14F-4D97-AF65-F5344CB8AC3E}">
        <p14:creationId xmlns:p14="http://schemas.microsoft.com/office/powerpoint/2010/main" val="309534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400</Words>
  <Application>Microsoft Office PowerPoint</Application>
  <PresentationFormat>On-screen Show (4:3)</PresentationFormat>
  <Paragraphs>100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All Instructors Summit</vt:lpstr>
      <vt:lpstr>Why Summit?</vt:lpstr>
      <vt:lpstr>Agenda Today</vt:lpstr>
      <vt:lpstr>University Strategic Plan (jam)</vt:lpstr>
      <vt:lpstr>Teaching/Instruction Levels</vt:lpstr>
      <vt:lpstr>PowerPoint Presentation</vt:lpstr>
      <vt:lpstr>CUL Strategic Plan (jam)</vt:lpstr>
      <vt:lpstr>CUL SP Goal 4: first objective (jam)</vt:lpstr>
      <vt:lpstr>Information literacy program</vt:lpstr>
      <vt:lpstr>Paradigm shift</vt:lpstr>
      <vt:lpstr>A closer look at instruction program</vt:lpstr>
      <vt:lpstr>PowerPoint Presentation</vt:lpstr>
      <vt:lpstr>Strengthen our teaching</vt:lpstr>
      <vt:lpstr>Example</vt:lpstr>
    </vt:vector>
  </TitlesOfParts>
  <Company>Image: Staff, 5-25-2010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Instructors Summit</dc:title>
  <dc:creator>Library User</dc:creator>
  <cp:lastModifiedBy>gabyges</cp:lastModifiedBy>
  <cp:revision>17</cp:revision>
  <cp:lastPrinted>2011-06-07T15:59:47Z</cp:lastPrinted>
  <dcterms:created xsi:type="dcterms:W3CDTF">2011-05-23T19:53:30Z</dcterms:created>
  <dcterms:modified xsi:type="dcterms:W3CDTF">2011-06-07T21:22:15Z</dcterms:modified>
</cp:coreProperties>
</file>