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280" r:id="rId4"/>
    <p:sldId id="279" r:id="rId5"/>
    <p:sldId id="277" r:id="rId6"/>
    <p:sldId id="278" r:id="rId7"/>
    <p:sldId id="284" r:id="rId8"/>
    <p:sldId id="285" r:id="rId9"/>
    <p:sldId id="286" r:id="rId10"/>
    <p:sldId id="27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5FE57-E193-4DD0-AC3C-31B26BE5E2C0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5C8EE-0250-4782-9238-CCD352B31C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80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5C8EE-0250-4782-9238-CCD352B31C6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5C8EE-0250-4782-9238-CCD352B31C6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5C8EE-0250-4782-9238-CCD352B31C6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76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5C8EE-0250-4782-9238-CCD352B31C6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084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5C8EE-0250-4782-9238-CCD352B31C6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01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5C8EE-0250-4782-9238-CCD352B31C6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08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A7717-8AC7-4C50-AE3D-59F499471BD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ACB24-6AA4-4EE6-9E41-7A48F5854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2000"/>
            <a:ext cx="7772400" cy="1470025"/>
          </a:xfrm>
        </p:spPr>
        <p:txBody>
          <a:bodyPr/>
          <a:lstStyle/>
          <a:p>
            <a:r>
              <a:rPr lang="en-US" dirty="0" smtClean="0"/>
              <a:t>Functional Foods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10000"/>
            <a:ext cx="6400800" cy="137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Rabin Gyawali</a:t>
            </a:r>
          </a:p>
          <a:p>
            <a:r>
              <a:rPr lang="en-US" dirty="0" smtClean="0"/>
              <a:t>NC A&amp;T State University</a:t>
            </a:r>
          </a:p>
          <a:p>
            <a:r>
              <a:rPr lang="en-US" dirty="0" smtClean="0"/>
              <a:t>December, 12, 2012 </a:t>
            </a:r>
            <a:endParaRPr lang="en-US" dirty="0"/>
          </a:p>
        </p:txBody>
      </p:sp>
      <p:pic>
        <p:nvPicPr>
          <p:cNvPr id="1030" name="Picture 6" descr="http://t1.gstatic.com/images?q=tbn:ANd9GcTBgNnw0_mOCs6P3raIhZpzWuprKeErTPMuTStpYRDdZdlXs6t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362200"/>
            <a:ext cx="2419350" cy="1828800"/>
          </a:xfrm>
          <a:prstGeom prst="rect">
            <a:avLst/>
          </a:prstGeom>
          <a:noFill/>
        </p:spPr>
      </p:pic>
      <p:pic>
        <p:nvPicPr>
          <p:cNvPr id="1032" name="Picture 8" descr="http://t0.gstatic.com/images?q=tbn:ANd9GcTd-LcxmTFrWM84ADhW8Jvf9vGBxtZWeBUxeTMJJwTPqT5n0qAD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2286000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Thank you !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Let food be your medicine.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functional food?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latin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</a:rPr>
              <a:t>Foods that provide positive effect beyond basic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nutrition.</a:t>
            </a:r>
          </a:p>
          <a:p>
            <a:endParaRPr lang="en-US" dirty="0"/>
          </a:p>
        </p:txBody>
      </p:sp>
      <p:pic>
        <p:nvPicPr>
          <p:cNvPr id="22530" name="Picture 2" descr="http://t0.gstatic.com/images?q=tbn:ANd9GcT0hgC4ee1Ch8SXmar4rcrIHZGrpVgzKs_iObVuAYoVLkM31ou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191000"/>
            <a:ext cx="2390775" cy="1914525"/>
          </a:xfrm>
          <a:prstGeom prst="rect">
            <a:avLst/>
          </a:prstGeom>
          <a:noFill/>
        </p:spPr>
      </p:pic>
      <p:sp>
        <p:nvSpPr>
          <p:cNvPr id="22532" name="AutoShape 4" descr="data:image/jpeg;base64,/9j/4AAQSkZJRgABAQAAAQABAAD/2wBDAAkGBwgHBgkIBwgKCgkLDRYPDQwMDRsUFRAWIB0iIiAdHx8kKDQsJCYxJx8fLT0tMTU3Ojo6Iys/RD84QzQ5Ojf/2wBDAQoKCg0MDRoPDxo3JR8lNzc3Nzc3Nzc3Nzc3Nzc3Nzc3Nzc3Nzc3Nzc3Nzc3Nzc3Nzc3Nzc3Nzc3Nzc3Nzc3Nzf/wAARCACDAMUDASIAAhEBAxEB/8QAGwAAAgIDAQAAAAAAAAAAAAAAAAYEBQECBwP/xAA7EAACAQMDAgUCBAQEBgMBAAABAgMABBEFEiExQQYTIlFhcYEUIzKRFUKhsQdSwdEkM1Ni4fBDcvGS/8QAGgEAAgMBAQAAAAAAAAAAAAAAAwQAAQIFBv/EACwRAAICAQMCBgICAgMAAAAAAAECAAMRBBIhMUEFEyIyUWEUccHwodGBkbH/2gAMAwEAAhEDEQA/AOx1letYoFXKm4rIrArYCqklfrSn8Kg2hvzBwfoaoUl/COSxLW7N1zyhpg1hQ9qgbp5ox+xqlK4Yuiq3/VjJHqHvVGUeOZCn8UQabb3k9yLqaJLoxRR28ZdjhUBPUADcepIHNTB4i09bZZbqbyJSCWtmw8qYOMFUJyc9hmlvQrR9e8N6jbLcGFp77fvK7sYZW6ZHtitLjRdNu7mHD6hcvC0Y/wCHACHYx3EkcqWAKnJ9jwTUvXY5X4gqnLVhvmW1x43s7eyuLzy1khiuPK3pIFB64AzyTgbjwAAetenhvxLc6t4gtbVrMRxGOSSR1jYqCApTbIeDw2CMdjVfbWkMk5Gm6FYpL5m5nlCyGFhnkEZVT6j7HHGKcrDeJ4Ec5ZRgkDAJC88dqEpzCjJ7y4NYzWDRRpqZzRmsVgnAJ+KqSch1XUNOsNZvLe6N3GYyJJJhbmSJd3PJXJH3GKubMafdKohuIGYqGCltpIPQ4ODzS1qmrz6V4t1Of+DvcRtKpE4jYHaI9uN2DleT9+K8Y7vQNWs1ub63CyQnyZFIaS4WGOFf0bD6fWQfVxxTH4qABgIHasZdS04oMfoXtweagWj3MVztR5JNiMyoST6sYGB75NVWnWkvnGHRNe1CKRI4POhkH4mMvIOfy2OAisCGOCRkUy+DIrjUkknvooPxMUklu3kHahCuFLDOewPt9uzqXbFO7mc/UaLc25YaVplxdaW88zyHYS35mW9QboM98nGe3IFdNUBUVR2AFKrXNu1xa6fAVCSSqqgcbwrZOB7DFNdI23ebz27RzT17D/wJiiiigxqFAooFSSFFBFFSSRh1rYCtM1uDxVypsK2rQGt6qSQ9UGbZMf8AUH9jVBqK7LOa4Q7DFbsxPv6Tn+1MOokrbqV5/MHH70vaoc6Rep3NpJg+/pbirX3CYs9pi9/hzKF0+8RmxslVgT2yMf6UzTxWUx/NjeXP8jM2w5/7SQP6UpeB2W21N4QxK3FosoJGOR1H96bLiGWSUpFMYlYhvQcHaO375Ofmj6xR+QcxTRMTpl+p6mUxRBI40hjGFAPoH2HFS9O3fjI9zEn1HoPaoEdhHG6ySHeRyM84PB49ug7VK067tm1gWwnQ3AjZvLB9WOM8felCyg4EeRWPOJeUZoorUuFayHEbn2Un+lbV43p22U7ZxtjY5+1SUekUbqOGWLZdRCRcY9XGPv2qmvPDdnd/m28xRwpUeb68Z7BgQ4HxuxVlcNLJvHOEAwWGA3brWkKSQATvLnax3IfbsPrQ/PrU4GczHks3qi7e+HdUUHZGsp9RQkhwpYYyOVb98j6kk1deHYf4B4YSC63GcylQkSZZ3diQoA//AADJPAqSlwwKqz5kbnDDAb4FW+nj8gTbNzGX0hvfGM4745phLPNTBORBsCpwZ5aBpr/xc3t+FN2FCoq9IVxnaPrx8nrTfVZpoZpd+dy5J3f5j71Z1LDkzda45hWKzWKxCworNYqSQoooqSSEGrcNUfdW26rlSQDW4NRlevQPVSTTUWAgBP8AKwOap9QiV7a5RV5eCTkdBkVaagd9qR33D71Ah5JjfIbaQPoamcEGZbkYnOPD87RalokrABGZ4CBnkHI5/en9p3F3sEecLlX3fqJ6j+lc4tla3ubVMHdb6mi5xwAGHf3ro8gQMHbOU3Y+9M+IjLgxHwsnaVP94mt5duLKV4z61G3A6qaqfB6w22qyT3BWD8hzmRueSOp96zruoJBbNFFII3kznAG6q7R7PzrXfK4mmZmMjybgF9un+lcLBfVDB9s76ejTsx7zoUWpWM8gjju4GfOAocZJqV3x3rmv8JnuJ3eR0fP6A6vJ5Y6YTP79e9dA0tHgsYIJWZpFQKWc5P3NdOIyYBVb4pnks/Dep3MCq0kVq7gN04Het4L2S6jeSDhVYqFAG7jufb6VC1C6mNhOrDzosASpJFjKnqPnPsRVj5lHpxOaaV4suI4LY6irizkBMNyE3Ac4IYDJIBH2HUUwxX1hfWzS295bXO6QAbJl+gHHPvVV41gaLRb5PxH4Z7bLIsmApA5BXv04x8EVy+wtreXU2OrxxRyLtwvBDbmA39RkDr1rAprvBYZVv8TKWlRg8idfudS04CO6ur63gjjGHhnAY5/7CDnPHamTSnS90eC6idGgctIx3cAAkYJ+Mc/SuOT+GLBHQOYoyTt3wqQ4x1O3O0//ANV0/Q5Pwvhuy0+0V/LZcQ+YwLkctlsDHJOTj6UX8b8WotnMwNQmosVBxGzSJTMruY9gBwvttqzqBo6COyCAklWIYnue9Ts0Nc45hzjPEKO1ZFBrUqYFGKM0A1JIUUUVJJT+YKPMFRiSKwXPsa1MyX5uKyJhULeT2P1rZUd+FBqsST2uZw0W0kgBgePrUd5omufw7+h9u5G96lRWAbLTMdoGSPpVHp+r6vfJd3dnoCLaxBWthKxV7pCeSrdB6eQMEHpkdRNhM0EJlFP4c1KbXnk3RxWX41ZlMh/XhgcgAE9u+KYdRsb0W0Vxb3Q2l8Sfk4/bOeKuJZ7a9sNguFtZZVXKu6hkJxxnoSPvUGxE9tcRRyW7GC6neLZISHwASX24wF4/qPfFA1eovdwip075ExRpkqBKnkzmPi2e7s7lPxUAUsNquSSpH+9dP0i1to7CC3ttrwhQQw53Z5zn5qo8X6TBJYy2t2GKAF4pQMsMdCPnt81U6FqXk2sCW7yxqqhVDkZwAAMj3+lL6bAchhzDPdvQJ3EeYra2hkD+Uu4HgkdK3uLxbdGOQdoJ2++KU9Y1i6tNNmunnyEXO1Rgnt1qtg1K7kt3/ExmJnbcqNnITjH36mmHbAOOsBu9WIwWWoNscENvjG4suUwv/wBl7DPep1rqInJeVFcKN67pd/Tpgf7mk+7DyKkts0TjlSrqWUg4PYg54/8AFe+mO0DtEDCDI+QsecLx8nPauadXetPpxu/ULhduSYu+INSv7PUby1lZLiJpCzwzxLJG+7nO09Ovao9rqLXFo1sbfToIJMRGJbZI1Kkcjjk9BwCK38TOL3VbqaIFkyFGBk+kYz/SvKx01Jl2xSLLxuZGyGBB6ivSojNp1LDDYGZ542MrkBjjMkwaVFBIjOspO07SZXYdenq6f3p0stX0+y/DQR3cKTJHs8w42xcc/JJ9unApct7ATApLcukI/MuJWYnavTj354A6kmraTw/pa2iqNC1G3jKlhMJV87aOS3lZ5HTgDPPSskhKwlpzDaYX3ubqQOOOe/6j/pckD2i/hpVlQfzK27Pv/vU0A5rl7aFrmhN+K0id7m3xv3Qg7ivXle/2z9KttG8e9IdXi2spwZEHT6isNTu5Q5jCa7Ydl6lT/iPoFZxmotlf217GHtZkkHsDyPqKlA0AgjrOgrBhkGalcVrjmvQ15nrVTUKKyKKkkpvIqsvtSt7aQwqplmH8qnjPyaYNoHWueXEdxYahcW13gygBldRxIpycj/X5FC1FjIPTBMSBLG7ea6dXWcRupGxUPpB+fembTdQhn0uS7lGx7cHz1HJXaMmuftftG/OVX461K8N66kOr3KSYa3mwrqRwRjB470nVewfkzKMc8xvn15IoI/Pt5bZrlAYHLrtfIzgN0DAc4PYHGcVU3L3Qmt0htGjjZpAC6ghSCMEoAfRknpyeDkckSbyyuLLSjpxmt20/Km0upZtrQAEEAgj1beMEHnoferFDHGsUljbSyrHuMbSNsjTPB5POBjgAe2OKfbcTkdI8rIF6cyiksb+4ltLS7kzDeCVG3g4bIJB2ZDJ6SQeeCF65ph/hEBt7ZLyGO+uYYRF580fLD5+tYaG7utruxV9uP+Hwox1ALnnHPYVG1q1jigjLJ6gnlhtxzj/Lknnr34rNzbUzKTLsAJUvPBLJeafOwjttyrayBiyRy87lyeg/Tx75pX1LR7i2jTcssYifl0wcdsVbazMJLQxYCrHkKAMAAdOPpUrw3eHUdBWScPI8QaKRmH6wvAJ9+OD9K5osNjFh1H/kPq9J5YFo694r6ldvDpEk4mMvlspEbng88DP3/pVvDZXMlilzdY3yoXwBjjt/aqy9lW01mS38lXTeHTKekDgj4zV14g8QQW/hySTd5kx2o23oATzj7U4MbS/1EcM7DmQLW0gleRJHeNmUbfLYrk5+M5r0srKHTB5kxnubtsqVMhCJyQRxyTx8VFjmeeQG0ldJW27eBzkcYp1vdMbygJZC7lV3lVypYAZwMjHI4GcUtogGB3CUUwcERQl0eO7t2ureJ4FUZ8wyZUdMZ6Hn6mo2nWVx5qweQTduxTZxlD3Gf7nsKedPthcSKJGmmKHcFaPagI6HqfikK61G6N/cTlmhuGkbd5bldpzyMj6V6HRkvnnpOH4uEqVQBjPWPP8ABk0+DTUUq6Jdb55COGfYwQkf5QxH9KpNSsdXt7i3utSijmkMwL3CyEpuX1hugMScY2buSRuY87tLDxjcW6+XqMf4yJuu3AfH34NNEOqxaxbLJol4gnT/AOGXKkdM7h14GcdRSlyMthDHmP6XVU20qtfAHb+9ZSS3mnzWZYwrpep+UJIpgdiBuoOQf09ThhyAe3NX2qaBYaqm+eIGRhkTx+lj9+/34qv1GxtHlRtTgit7mTzlEqqGRywA3Nxnkheh6LgnHFQnXV9HMTwJcyxiKFd0D+dFM2SGzvOVPOAFA7ZOBxlGKnIjNmLF2uMiV1z4b1fRJfxGk3DTIv8AkGHA+V6H7ftVhpPjx4nEGsQFSDhnUYIPyP8A8qfrGr3dhaskzRG/uPUsUXK2ye2f5j88c+wpFuoDKzM7M0jHJckkt9T3rp01NemXH+553V6lNFaFoY/fxOv2GpWuow+ZZzrIvweR9alMK4zoFxPZX+LZykgBZSDwSOcH4PA/9zXV9Hvv4hYpPjax4YfNJ30Go8Tr6DXjU8EYMm0VhsDrRQMTpAZ5kUmlfx1Zz3FglzZSNDNDlPNQAlFb+bn2NX5c15SgSIUcAqwwQe4qnTcuIM8zkF7Fd265O9wBtDE5J47mp/h7SrqRRKfQHJJZuvTjFXWvaatldRWw8xrSZsox5ZQDkjPx/Y16C8SGMBQqjAwO2PiuUylSVMABgxo0K6E8QsL0D8TEN0bsoPHuuasC3lEOY23Z4Z23EfUnAH2zSLLrQgaCZG9SSjH0PBFNMut2b2yTvJgsvK5wc9Ov19qd0rl/SYwjZk9rlwrbZWJJ55Jz9OM4+gryvXBt2SQLHGeWaVtzMfgcn9zSpqXjJYVZbGIDPdeP3PU0vS6692iNeXco3jckNuBuKnpkn3pmxkrHqm920gz01rxJp9nPJbW6/iJk6mVCyp/p+5qHa+IdQuMEecw6LGEwv2A4/alnxJE8TJcwMrMshDuvBJGShYe+AM/Iq5h/gdpcAx61eXO6RSIXzlVwC2G2kE847UNdq+1cAxfUarUPlSek8Nb1a+tb2W6jit4xKqq63EgwpUYzjOc1X6f4jl1KSaz1xLU6XKBFNcwLsMBbhX5JyMgfbJptnSwvp2mh0IXbYURh4/Q21snMe3ncvcAkZPxSjqWtxNeQQXljCIYFFs0mHd2hAI2vnG/BwckZHq9+MIVxgQNFxXvzGvR7W90fxPDqGuK8tpHuJuYCXRjgAekc/OMcba6Yt1Bd26T208c8LgFJImDKw+COtIFhqsU3hn8G7B7yyki/OUjdLDn8uTPc5G0/I7A1nTLa6illvLWSIwYO6GBHQyM2AMjJGQTnPX3zWvK2VFl+Y++sGouCtjOJ0m0lCLzwO5PFcs8QzWo8S6jDkRjzsq2MryAeQOlNWnyzMU83aWPTDEjB6Htz14qt1ezj1y+e2WFXuVJVJEXDrjuT7fXilfDvELTqmrK4AH8xXxTQi2kAHnMoI7UxSpNdRtPbHqYT2rM9m7BbrSpjNg+kxHbJHxnHXOeDwPbmnCw8EzwWgzqYW7xyqpmPd7e5pW1nSJLO7aO7STT7lshZ0z5UueOG6dzxwa6FmnW1t6Nz/ek4wWzToBanHyJb+FvGGqMvkajb/jkBGJAAkmM9TnAb+lSm8V6HY75NJF68hXi2KtHGjdMkHAAHsM0rXFw1vHGurQu6By/4m1J9PGOcf2rDkXFv58oW/Q5VLm3G2RMf51HXrzxx04oDeYvDDn7jddzMnobMwdTvZJ5J7lhcPK25tw6fT2HxXv8Ai4nGSSrYJ2sOagSxRxsoguEmVlBG3gjPYjtUm0iwd3BHX1DI46k/A/rTnh+p1BYoTkff8Tka3T1YLHrJFpmJzIFy7egADkZ6Lj3Of7V1TQbWS00yKOYASn1OPYmkrQNOwg1KZXzGwaBG9gwyx+tdFwAeOKLq7dx2idPwnTFM2N36fqYdSx4orbNFJztZMqCOawa9GQitCK1MSn8SadLqenGKCQxyo29SOvTt8+32pCilU2yRgkbRjB6iurAcj+9UL6Ha22pS3ihC0hLoGH/LP8x/fp965uvYVIbfiUKyzYEWItDvbgIJAsIOCA3qP7CptxoKtA3m3TquDltoG3PXqeKY4pY0lO078grx3yPet5HtZ1WKT8sjHPK8g5GCPn/SuDVr7S3pbBjPkeX7hEeHwnC9qq2WomRAuFJXd3+DVTPolxYnNypdSoCyIcIBjn1cAfeukzaVBPLE0kplaN8puwcknjnGQO/Wo+oWkbxlLmFJY5CPMjcZDjPXHbpTZ8RurcBjuX7A4/6kbAHpnPY7S1urWUEs1qSBLLbx7ljBI5yf1EHHT561nQLe58KarM8rWt3ZzwlYZEkXEmD6XQ87SOQQR3610XXp7O00C5WOFViRVJjjA6ZHA+cVy2x0mJNZsr7SGW7ju5J43SU+mD0BjuIGegPbOQPeu8h+8iJuvqB7xouv8QrWCNd95YpIvDxJI8rg89QpAPX2pPurvQ9X1IMlleia4lVfOEISMFmAyoZhk89NprSDS9SbWJmupILYqyyTRxlGeIPygIIHJ+TW+laTb2GrmW+nFzfMriKJCHZAPKdJCc5I9TZPbFbyvSUawTk8xgXwxpWheYYbue5uZwYlkuHVQBnJCqB1OAec9O1S7dxZ6TKsrDGcjeVAPqHGSDzx7VV6hB/E4o4bkyqvmB1dOsTdN39cfemK10S8k0RbaW6Ekw6TIzLuHOM45z09+neoLiAEPTM0KFFgsHWSU1KGwtbVmcSTSxq8MBOG5AOCc9M55+2KneD72Q2chtkt7i5lkL3DRrtePcSQCD1x79DjtVN4i0SPULENeJJHdKNsc1s25179CF3Adf5T1wRmvfw94e1PRtajvry/jFnDCxZombc68YTYRx7nk/FLV1Jua1eCf4j5dCvq6xguL7UoL0SwSLPYj1MiR+pR7ls5JJ6YAXAOT0qVLq9hrtjJbWk8bybT5kZVWYAHBOCcff2II6g1V33iBprgmC2CQYPRtrNnGSSO/HzXnNcaTqMbi8h2mQqZFOVbIIOdy9cHJzQK7at7erOYqbarBgGVF7pZtV8yxk3o6nEbco2DgjnlTkEEGloQ2by/irCf+H3SnLAgFSfkfvThfSxxBZC+63IIhxGUz3IAPyck98+9c/u573TJGkuEWeHJPnRjj5z3H34p7RXMwK3cr2z1nF1GlOd9HEsLWMRzNNLP+Nm65UEIp92Y/wClMnh/T/4nNvkJNvGy+aRkbz2QD2/970u6bNb6kiPJvYdld8inzwsjSTGCFQIwnq44WuplK69tcToo860GztGSztxMqoVCxqRke/fFWtaxxiNAqjgD963ApAnM9Kq4EwBRW+KKqakd4Qa8Xt89K98ms5HerlSGbdgeKq9c02aa3aSIsMDD7euB3/vTAGArDncrAdwQB80DUULfWUbpLRijBhEq6vAu2KIMgA4VV6/et4vxLLu9JTbhUlHPxk81tqBlglY20u2Nj+llDLn6Hp9qp5/EfkXDQTXNiJEO1lMT5B9uvyK8/Z4NYPawP7jzajzE2hZdROykB4gMNxggjjoKi6tf/hpAHUec67443GSecDj6j+lQ7HXjdX8drE7F3OPy4CgAGSfUwz2PQ1F8c6DqF5Pb3+mXCLPHEI3imztbBJByO/JrVHhYQ5sOfqVVUpcBzgSl1b+Iz28kMzQ3UUhQsIpcnqCQRxj2qgW00u/86CyluLG9yPL2yuBMvGQcH9XGB9uuKaPCWneIzqKHUvwqQISwKjcQf8w+fk1fSeBLRdTmu9PPkNMCCQ2QAf1DByOT7Y6+9dgc8KYa3yRhWUY+RFTw14OuNWu1ZtUv2hh2mWS6ctj2GD1bPQHpjPtTBrGk+H9AtFtdEtRFcSIULx5aWRe/T1EdcngfNTLoXmjyLpFtukmmxIpVc7txAP7KCPjNUMxuEhupLlZ5g8pMiwOqvc44MZfI2qMHgEfqHbFHRCOvWc+zZvJQYEX0ht4rsOYptw6Bnxn7bs096Z4gsVgWKSF4yB+sHgftzSzJBbFHmt4oY0iwXhRFHlA8dccjtk81pG0DKTG2Apxjoa3iYE6PpF/a6gHi8lAyjhxzuH35qI+uRi/eG8AFu+GgbeDwNgwRnglmwB14OaVLO9eyjmkTKvHhwcZwelSbOeKcGSERmFNzKvIKOp5Kn+Ugg8/AoVyMwGO0Im08GS7yGa2geVG82NQT5sgRlHf1FGyB84PzVJZ6pfTXrRXNtDDsbDbSW5+vtUuHR9PewMVqZ4InZW2Rz52FEbaQeuMFhjJznnPOcNYx298QrO08jkspUBUUHAHH9D7UpdVUBlRFL6GQbv8AUleKbS4vbbSoYei27OTn/M3/AIqit/CmrSPmO48vPfk10LR7HzLZJJAWJJxk5wAcCr+0s1QDgZ+lOouAJvYDOe6D/hu8Vytxc3YRf5o4V2g/+/FdJ0+wt7CARWsQRR7dT9a90TAr0oxYkYlLUinIHMxis0UVULCiiipJPKvFz6qKKuVNCa2U/wC9FFTsZa9Ysan/AM6UdhMwA+xpdu7OB545WD7pEVnxIwBO0DOAcdKKKQBIHEa04BY/qTNHsreC48yOP8zlQ7EsQOeAT0q5vySB8jJoorCHPWFs6ieVn+o0yWg2ySIOFCpgfUUUUSn3wNh4iT/iLK8FzZyxNtcusZOM5RioI+hBP70k69dTWlxLHbyFUiOEUgEDGQOvwSKKKcWLv2m9hql5PDdwySr5bWwLBY1XcQ6jkgc8E1tBGpulQj0r6gPn3ooqGZl5ocEU6QeagbfP6s98K7D+qg/aqDws7t4fvSzElZbkDPtuaiist0kb2yp0+WWKMeVI6cY9DEf2pr8OqCA5yW4GSc8UUVz7uhnOXlp0/QUUaXakDqvP7mrYAAcUUV0V9onShWaKK1JCiiipJCiiipJP/9k="/>
          <p:cNvSpPr>
            <a:spLocks noChangeAspect="1" noChangeArrowheads="1"/>
          </p:cNvSpPr>
          <p:nvPr/>
        </p:nvSpPr>
        <p:spPr bwMode="auto">
          <a:xfrm>
            <a:off x="63500" y="-581025"/>
            <a:ext cx="1800225" cy="1200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AutoShape 6" descr="data:image/jpeg;base64,/9j/4AAQSkZJRgABAQAAAQABAAD/2wBDAAkGBwgHBgkIBwgKCgkLDRYPDQwMDRsUFRAWIB0iIiAdHx8kKDQsJCYxJx8fLT0tMTU3Ojo6Iys/RD84QzQ5Ojf/2wBDAQoKCg0MDRoPDxo3JR8lNzc3Nzc3Nzc3Nzc3Nzc3Nzc3Nzc3Nzc3Nzc3Nzc3Nzc3Nzc3Nzc3Nzc3Nzc3Nzc3Nzf/wAARCACDAMUDASIAAhEBAxEB/8QAGwAAAgIDAQAAAAAAAAAAAAAAAAYEBQECBwP/xAA7EAACAQMDAgUCBAQEBgMBAAABAgMABBEFEiExQQYTIlFhcYEUIzKRFUKhsQdSwdEkM1Ni4fBDcvGS/8QAGgEAAgMBAQAAAAAAAAAAAAAAAwQAAQIFBv/EACwRAAICAQMCBgICAgMAAAAAAAECAAMRBBIhMUEFEyIyUWEUccHwodGBkbH/2gAMAwEAAhEDEQA/AOx1letYoFXKm4rIrArYCqklfrSn8Kg2hvzBwfoaoUl/COSxLW7N1zyhpg1hQ9qgbp5ox+xqlK4Yuiq3/VjJHqHvVGUeOZCn8UQabb3k9yLqaJLoxRR28ZdjhUBPUADcepIHNTB4i09bZZbqbyJSCWtmw8qYOMFUJyc9hmlvQrR9e8N6jbLcGFp77fvK7sYZW6ZHtitLjRdNu7mHD6hcvC0Y/wCHACHYx3EkcqWAKnJ9jwTUvXY5X4gqnLVhvmW1x43s7eyuLzy1khiuPK3pIFB64AzyTgbjwAAetenhvxLc6t4gtbVrMRxGOSSR1jYqCApTbIeDw2CMdjVfbWkMk5Gm6FYpL5m5nlCyGFhnkEZVT6j7HHGKcrDeJ4Ec5ZRgkDAJC88dqEpzCjJ7y4NYzWDRRpqZzRmsVgnAJ+KqSch1XUNOsNZvLe6N3GYyJJJhbmSJd3PJXJH3GKubMafdKohuIGYqGCltpIPQ4ODzS1qmrz6V4t1Of+DvcRtKpE4jYHaI9uN2DleT9+K8Y7vQNWs1ub63CyQnyZFIaS4WGOFf0bD6fWQfVxxTH4qABgIHasZdS04oMfoXtweagWj3MVztR5JNiMyoST6sYGB75NVWnWkvnGHRNe1CKRI4POhkH4mMvIOfy2OAisCGOCRkUy+DIrjUkknvooPxMUklu3kHahCuFLDOewPt9uzqXbFO7mc/UaLc25YaVplxdaW88zyHYS35mW9QboM98nGe3IFdNUBUVR2AFKrXNu1xa6fAVCSSqqgcbwrZOB7DFNdI23ebz27RzT17D/wJiiiigxqFAooFSSFFBFFSSRh1rYCtM1uDxVypsK2rQGt6qSQ9UGbZMf8AUH9jVBqK7LOa4Q7DFbsxPv6Tn+1MOokrbqV5/MHH70vaoc6Rep3NpJg+/pbirX3CYs9pi9/hzKF0+8RmxslVgT2yMf6UzTxWUx/NjeXP8jM2w5/7SQP6UpeB2W21N4QxK3FosoJGOR1H96bLiGWSUpFMYlYhvQcHaO375Ofmj6xR+QcxTRMTpl+p6mUxRBI40hjGFAPoH2HFS9O3fjI9zEn1HoPaoEdhHG6ySHeRyM84PB49ug7VK067tm1gWwnQ3AjZvLB9WOM8felCyg4EeRWPOJeUZoorUuFayHEbn2Un+lbV43p22U7ZxtjY5+1SUekUbqOGWLZdRCRcY9XGPv2qmvPDdnd/m28xRwpUeb68Z7BgQ4HxuxVlcNLJvHOEAwWGA3brWkKSQATvLnax3IfbsPrQ/PrU4GczHks3qi7e+HdUUHZGsp9RQkhwpYYyOVb98j6kk1deHYf4B4YSC63GcylQkSZZ3diQoA//AADJPAqSlwwKqz5kbnDDAb4FW+nj8gTbNzGX0hvfGM4745phLPNTBORBsCpwZ5aBpr/xc3t+FN2FCoq9IVxnaPrx8nrTfVZpoZpd+dy5J3f5j71Z1LDkzda45hWKzWKxCworNYqSQoooqSSEGrcNUfdW26rlSQDW4NRlevQPVSTTUWAgBP8AKwOap9QiV7a5RV5eCTkdBkVaagd9qR33D71Ah5JjfIbaQPoamcEGZbkYnOPD87RalokrABGZ4CBnkHI5/en9p3F3sEecLlX3fqJ6j+lc4tla3ubVMHdb6mi5xwAGHf3ro8gQMHbOU3Y+9M+IjLgxHwsnaVP94mt5duLKV4z61G3A6qaqfB6w22qyT3BWD8hzmRueSOp96zruoJBbNFFII3kznAG6q7R7PzrXfK4mmZmMjybgF9un+lcLBfVDB9s76ejTsx7zoUWpWM8gjju4GfOAocZJqV3x3rmv8JnuJ3eR0fP6A6vJ5Y6YTP79e9dA0tHgsYIJWZpFQKWc5P3NdOIyYBVb4pnks/Dep3MCq0kVq7gN04Het4L2S6jeSDhVYqFAG7jufb6VC1C6mNhOrDzosASpJFjKnqPnPsRVj5lHpxOaaV4suI4LY6irizkBMNyE3Ac4IYDJIBH2HUUwxX1hfWzS295bXO6QAbJl+gHHPvVV41gaLRb5PxH4Z7bLIsmApA5BXv04x8EVy+wtreXU2OrxxRyLtwvBDbmA39RkDr1rAprvBYZVv8TKWlRg8idfudS04CO6ur63gjjGHhnAY5/7CDnPHamTSnS90eC6idGgctIx3cAAkYJ+Mc/SuOT+GLBHQOYoyTt3wqQ4x1O3O0//ANV0/Q5Pwvhuy0+0V/LZcQ+YwLkctlsDHJOTj6UX8b8WotnMwNQmosVBxGzSJTMruY9gBwvttqzqBo6COyCAklWIYnue9Ts0Nc45hzjPEKO1ZFBrUqYFGKM0A1JIUUUVJJT+YKPMFRiSKwXPsa1MyX5uKyJhULeT2P1rZUd+FBqsST2uZw0W0kgBgePrUd5omufw7+h9u5G96lRWAbLTMdoGSPpVHp+r6vfJd3dnoCLaxBWthKxV7pCeSrdB6eQMEHpkdRNhM0EJlFP4c1KbXnk3RxWX41ZlMh/XhgcgAE9u+KYdRsb0W0Vxb3Q2l8Sfk4/bOeKuJZ7a9sNguFtZZVXKu6hkJxxnoSPvUGxE9tcRRyW7GC6neLZISHwASX24wF4/qPfFA1eovdwip075ExRpkqBKnkzmPi2e7s7lPxUAUsNquSSpH+9dP0i1to7CC3ttrwhQQw53Z5zn5qo8X6TBJYy2t2GKAF4pQMsMdCPnt81U6FqXk2sCW7yxqqhVDkZwAAMj3+lL6bAchhzDPdvQJ3EeYra2hkD+Uu4HgkdK3uLxbdGOQdoJ2++KU9Y1i6tNNmunnyEXO1Rgnt1qtg1K7kt3/ExmJnbcqNnITjH36mmHbAOOsBu9WIwWWoNscENvjG4suUwv/wBl7DPep1rqInJeVFcKN67pd/Tpgf7mk+7DyKkts0TjlSrqWUg4PYg54/8AFe+mO0DtEDCDI+QsecLx8nPauadXetPpxu/ULhduSYu+INSv7PUby1lZLiJpCzwzxLJG+7nO09Ovao9rqLXFo1sbfToIJMRGJbZI1Kkcjjk9BwCK38TOL3VbqaIFkyFGBk+kYz/SvKx01Jl2xSLLxuZGyGBB6ivSojNp1LDDYGZ542MrkBjjMkwaVFBIjOspO07SZXYdenq6f3p0stX0+y/DQR3cKTJHs8w42xcc/JJ9unApct7ATApLcukI/MuJWYnavTj354A6kmraTw/pa2iqNC1G3jKlhMJV87aOS3lZ5HTgDPPSskhKwlpzDaYX3ubqQOOOe/6j/pckD2i/hpVlQfzK27Pv/vU0A5rl7aFrmhN+K0id7m3xv3Qg7ivXle/2z9KttG8e9IdXi2spwZEHT6isNTu5Q5jCa7Ydl6lT/iPoFZxmotlf217GHtZkkHsDyPqKlA0AgjrOgrBhkGalcVrjmvQ15nrVTUKKyKKkkpvIqsvtSt7aQwqplmH8qnjPyaYNoHWueXEdxYahcW13gygBldRxIpycj/X5FC1FjIPTBMSBLG7ea6dXWcRupGxUPpB+fembTdQhn0uS7lGx7cHz1HJXaMmuftftG/OVX461K8N66kOr3KSYa3mwrqRwRjB470nVewfkzKMc8xvn15IoI/Pt5bZrlAYHLrtfIzgN0DAc4PYHGcVU3L3Qmt0htGjjZpAC6ghSCMEoAfRknpyeDkckSbyyuLLSjpxmt20/Km0upZtrQAEEAgj1beMEHnoferFDHGsUljbSyrHuMbSNsjTPB5POBjgAe2OKfbcTkdI8rIF6cyiksb+4ltLS7kzDeCVG3g4bIJB2ZDJ6SQeeCF65ph/hEBt7ZLyGO+uYYRF580fLD5+tYaG7utruxV9uP+Hwox1ALnnHPYVG1q1jigjLJ6gnlhtxzj/Lknnr34rNzbUzKTLsAJUvPBLJeafOwjttyrayBiyRy87lyeg/Tx75pX1LR7i2jTcssYifl0wcdsVbazMJLQxYCrHkKAMAAdOPpUrw3eHUdBWScPI8QaKRmH6wvAJ9+OD9K5osNjFh1H/kPq9J5YFo694r6ldvDpEk4mMvlspEbng88DP3/pVvDZXMlilzdY3yoXwBjjt/aqy9lW01mS38lXTeHTKekDgj4zV14g8QQW/hySTd5kx2o23oATzj7U4MbS/1EcM7DmQLW0gleRJHeNmUbfLYrk5+M5r0srKHTB5kxnubtsqVMhCJyQRxyTx8VFjmeeQG0ldJW27eBzkcYp1vdMbygJZC7lV3lVypYAZwMjHI4GcUtogGB3CUUwcERQl0eO7t2ureJ4FUZ8wyZUdMZ6Hn6mo2nWVx5qweQTduxTZxlD3Gf7nsKedPthcSKJGmmKHcFaPagI6HqfikK61G6N/cTlmhuGkbd5bldpzyMj6V6HRkvnnpOH4uEqVQBjPWPP8ABk0+DTUUq6Jdb55COGfYwQkf5QxH9KpNSsdXt7i3utSijmkMwL3CyEpuX1hugMScY2buSRuY87tLDxjcW6+XqMf4yJuu3AfH34NNEOqxaxbLJol4gnT/AOGXKkdM7h14GcdRSlyMthDHmP6XVU20qtfAHb+9ZSS3mnzWZYwrpep+UJIpgdiBuoOQf09ThhyAe3NX2qaBYaqm+eIGRhkTx+lj9+/34qv1GxtHlRtTgit7mTzlEqqGRywA3Nxnkheh6LgnHFQnXV9HMTwJcyxiKFd0D+dFM2SGzvOVPOAFA7ZOBxlGKnIjNmLF2uMiV1z4b1fRJfxGk3DTIv8AkGHA+V6H7ftVhpPjx4nEGsQFSDhnUYIPyP8A8qfrGr3dhaskzRG/uPUsUXK2ye2f5j88c+wpFuoDKzM7M0jHJckkt9T3rp01NemXH+553V6lNFaFoY/fxOv2GpWuow+ZZzrIvweR9alMK4zoFxPZX+LZykgBZSDwSOcH4PA/9zXV9Hvv4hYpPjax4YfNJ30Go8Tr6DXjU8EYMm0VhsDrRQMTpAZ5kUmlfx1Zz3FglzZSNDNDlPNQAlFb+bn2NX5c15SgSIUcAqwwQe4qnTcuIM8zkF7Fd265O9wBtDE5J47mp/h7SrqRRKfQHJJZuvTjFXWvaatldRWw8xrSZsox5ZQDkjPx/Y16C8SGMBQqjAwO2PiuUylSVMABgxo0K6E8QsL0D8TEN0bsoPHuuasC3lEOY23Z4Z23EfUnAH2zSLLrQgaCZG9SSjH0PBFNMut2b2yTvJgsvK5wc9Ov19qd0rl/SYwjZk9rlwrbZWJJ55Jz9OM4+gryvXBt2SQLHGeWaVtzMfgcn9zSpqXjJYVZbGIDPdeP3PU0vS6692iNeXco3jckNuBuKnpkn3pmxkrHqm920gz01rxJp9nPJbW6/iJk6mVCyp/p+5qHa+IdQuMEecw6LGEwv2A4/alnxJE8TJcwMrMshDuvBJGShYe+AM/Iq5h/gdpcAx61eXO6RSIXzlVwC2G2kE847UNdq+1cAxfUarUPlSek8Nb1a+tb2W6jit4xKqq63EgwpUYzjOc1X6f4jl1KSaz1xLU6XKBFNcwLsMBbhX5JyMgfbJptnSwvp2mh0IXbYURh4/Q21snMe3ncvcAkZPxSjqWtxNeQQXljCIYFFs0mHd2hAI2vnG/BwckZHq9+MIVxgQNFxXvzGvR7W90fxPDqGuK8tpHuJuYCXRjgAekc/OMcba6Yt1Bd26T208c8LgFJImDKw+COtIFhqsU3hn8G7B7yyki/OUjdLDn8uTPc5G0/I7A1nTLa6illvLWSIwYO6GBHQyM2AMjJGQTnPX3zWvK2VFl+Y++sGouCtjOJ0m0lCLzwO5PFcs8QzWo8S6jDkRjzsq2MryAeQOlNWnyzMU83aWPTDEjB6Htz14qt1ezj1y+e2WFXuVJVJEXDrjuT7fXilfDvELTqmrK4AH8xXxTQi2kAHnMoI7UxSpNdRtPbHqYT2rM9m7BbrSpjNg+kxHbJHxnHXOeDwPbmnCw8EzwWgzqYW7xyqpmPd7e5pW1nSJLO7aO7STT7lshZ0z5UueOG6dzxwa6FmnW1t6Nz/ek4wWzToBanHyJb+FvGGqMvkajb/jkBGJAAkmM9TnAb+lSm8V6HY75NJF68hXi2KtHGjdMkHAAHsM0rXFw1vHGurQu6By/4m1J9PGOcf2rDkXFv58oW/Q5VLm3G2RMf51HXrzxx04oDeYvDDn7jddzMnobMwdTvZJ5J7lhcPK25tw6fT2HxXv8Ai4nGSSrYJ2sOagSxRxsoguEmVlBG3gjPYjtUm0iwd3BHX1DI46k/A/rTnh+p1BYoTkff8Tka3T1YLHrJFpmJzIFy7egADkZ6Lj3Of7V1TQbWS00yKOYASn1OPYmkrQNOwg1KZXzGwaBG9gwyx+tdFwAeOKLq7dx2idPwnTFM2N36fqYdSx4orbNFJztZMqCOawa9GQitCK1MSn8SadLqenGKCQxyo29SOvTt8+32pCilU2yRgkbRjB6iurAcj+9UL6Ha22pS3ihC0hLoGH/LP8x/fp965uvYVIbfiUKyzYEWItDvbgIJAsIOCA3qP7CptxoKtA3m3TquDltoG3PXqeKY4pY0lO078grx3yPet5HtZ1WKT8sjHPK8g5GCPn/SuDVr7S3pbBjPkeX7hEeHwnC9qq2WomRAuFJXd3+DVTPolxYnNypdSoCyIcIBjn1cAfeukzaVBPLE0kplaN8puwcknjnGQO/Wo+oWkbxlLmFJY5CPMjcZDjPXHbpTZ8RurcBjuX7A4/6kbAHpnPY7S1urWUEs1qSBLLbx7ljBI5yf1EHHT561nQLe58KarM8rWt3ZzwlYZEkXEmD6XQ87SOQQR3610XXp7O00C5WOFViRVJjjA6ZHA+cVy2x0mJNZsr7SGW7ju5J43SU+mD0BjuIGegPbOQPeu8h+8iJuvqB7xouv8QrWCNd95YpIvDxJI8rg89QpAPX2pPurvQ9X1IMlleia4lVfOEISMFmAyoZhk89NprSDS9SbWJmupILYqyyTRxlGeIPygIIHJ+TW+laTb2GrmW+nFzfMriKJCHZAPKdJCc5I9TZPbFbyvSUawTk8xgXwxpWheYYbue5uZwYlkuHVQBnJCqB1OAec9O1S7dxZ6TKsrDGcjeVAPqHGSDzx7VV6hB/E4o4bkyqvmB1dOsTdN39cfemK10S8k0RbaW6Ekw6TIzLuHOM45z09+neoLiAEPTM0KFFgsHWSU1KGwtbVmcSTSxq8MBOG5AOCc9M55+2KneD72Q2chtkt7i5lkL3DRrtePcSQCD1x79DjtVN4i0SPULENeJJHdKNsc1s25179CF3Adf5T1wRmvfw94e1PRtajvry/jFnDCxZombc68YTYRx7nk/FLV1Jua1eCf4j5dCvq6xguL7UoL0SwSLPYj1MiR+pR7ls5JJ6YAXAOT0qVLq9hrtjJbWk8bybT5kZVWYAHBOCcff2II6g1V33iBprgmC2CQYPRtrNnGSSO/HzXnNcaTqMbi8h2mQqZFOVbIIOdy9cHJzQK7at7erOYqbarBgGVF7pZtV8yxk3o6nEbco2DgjnlTkEEGloQ2by/irCf+H3SnLAgFSfkfvThfSxxBZC+63IIhxGUz3IAPyck98+9c/u573TJGkuEWeHJPnRjj5z3H34p7RXMwK3cr2z1nF1GlOd9HEsLWMRzNNLP+Nm65UEIp92Y/wClMnh/T/4nNvkJNvGy+aRkbz2QD2/970u6bNb6kiPJvYdld8inzwsjSTGCFQIwnq44WuplK69tcToo860GztGSztxMqoVCxqRke/fFWtaxxiNAqjgD963ApAnM9Kq4EwBRW+KKqakd4Qa8Xt89K98ms5HerlSGbdgeKq9c02aa3aSIsMDD7euB3/vTAGArDncrAdwQB80DUULfWUbpLRijBhEq6vAu2KIMgA4VV6/et4vxLLu9JTbhUlHPxk81tqBlglY20u2Nj+llDLn6Hp9qp5/EfkXDQTXNiJEO1lMT5B9uvyK8/Z4NYPawP7jzajzE2hZdROykB4gMNxggjjoKi6tf/hpAHUec67443GSecDj6j+lQ7HXjdX8drE7F3OPy4CgAGSfUwz2PQ1F8c6DqF5Pb3+mXCLPHEI3imztbBJByO/JrVHhYQ5sOfqVVUpcBzgSl1b+Iz28kMzQ3UUhQsIpcnqCQRxj2qgW00u/86CyluLG9yPL2yuBMvGQcH9XGB9uuKaPCWneIzqKHUvwqQISwKjcQf8w+fk1fSeBLRdTmu9PPkNMCCQ2QAf1DByOT7Y6+9dgc8KYa3yRhWUY+RFTw14OuNWu1ZtUv2hh2mWS6ctj2GD1bPQHpjPtTBrGk+H9AtFtdEtRFcSIULx5aWRe/T1EdcngfNTLoXmjyLpFtukmmxIpVc7txAP7KCPjNUMxuEhupLlZ5g8pMiwOqvc44MZfI2qMHgEfqHbFHRCOvWc+zZvJQYEX0ht4rsOYptw6Bnxn7bs096Z4gsVgWKSF4yB+sHgftzSzJBbFHmt4oY0iwXhRFHlA8dccjtk81pG0DKTG2Apxjoa3iYE6PpF/a6gHi8lAyjhxzuH35qI+uRi/eG8AFu+GgbeDwNgwRnglmwB14OaVLO9eyjmkTKvHhwcZwelSbOeKcGSERmFNzKvIKOp5Kn+Ugg8/AoVyMwGO0Im08GS7yGa2geVG82NQT5sgRlHf1FGyB84PzVJZ6pfTXrRXNtDDsbDbSW5+vtUuHR9PewMVqZ4InZW2Rz52FEbaQeuMFhjJznnPOcNYx298QrO08jkspUBUUHAHH9D7UpdVUBlRFL6GQbv8AUleKbS4vbbSoYei27OTn/M3/AIqit/CmrSPmO48vPfk10LR7HzLZJJAWJJxk5wAcCr+0s1QDgZ+lOouAJvYDOe6D/hu8Vytxc3YRf5o4V2g/+/FdJ0+wt7CARWsQRR7dT9a90TAr0oxYkYlLUinIHMxis0UVULCiiipJPKvFz6qKKuVNCa2U/wC9FFTsZa9Ysan/AM6UdhMwA+xpdu7OB545WD7pEVnxIwBO0DOAcdKKKQBIHEa04BY/qTNHsreC48yOP8zlQ7EsQOeAT0q5vySB8jJoorCHPWFs6ieVn+o0yWg2ySIOFCpgfUUUUSn3wNh4iT/iLK8FzZyxNtcusZOM5RioI+hBP70k69dTWlxLHbyFUiOEUgEDGQOvwSKKKcWLv2m9hql5PDdwySr5bWwLBY1XcQ6jkgc8E1tBGpulQj0r6gPn3ooqGZl5ocEU6QeagbfP6s98K7D+qg/aqDws7t4fvSzElZbkDPtuaiist0kb2yp0+WWKMeVI6cY9DEf2pr8OqCA5yW4GSc8UUVz7uhnOXlp0/QUUaXakDqvP7mrYAAcUUV0V9onShWaKK1JCiiipJCiiipJP/9k="/>
          <p:cNvSpPr>
            <a:spLocks noChangeAspect="1" noChangeArrowheads="1"/>
          </p:cNvSpPr>
          <p:nvPr/>
        </p:nvSpPr>
        <p:spPr bwMode="auto">
          <a:xfrm>
            <a:off x="63500" y="-581025"/>
            <a:ext cx="1800225" cy="1200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6" name="AutoShape 8" descr="data:image/jpeg;base64,/9j/4AAQSkZJRgABAQAAAQABAAD/2wBDAAkGBwgHBgkIBwgKCgkLDRYPDQwMDRsUFRAWIB0iIiAdHx8kKDQsJCYxJx8fLT0tMTU3Ojo6Iys/RD84QzQ5Ojf/2wBDAQoKCg0MDRoPDxo3JR8lNzc3Nzc3Nzc3Nzc3Nzc3Nzc3Nzc3Nzc3Nzc3Nzc3Nzc3Nzc3Nzc3Nzc3Nzc3Nzc3Nzf/wAARCACDAMUDASIAAhEBAxEB/8QAGwAAAgIDAQAAAAAAAAAAAAAAAAYEBQECBwP/xAA7EAACAQMDAgUCBAQEBgMBAAABAgMABBEFEiExQQYTIlFhcYEUIzKRFUKhsQdSwdEkM1Ni4fBDcvGS/8QAGgEAAgMBAQAAAAAAAAAAAAAAAwQAAQIFBv/EACwRAAICAQMCBgICAgMAAAAAAAECAAMRBBIhMUEFEyIyUWEUccHwodGBkbH/2gAMAwEAAhEDEQA/AOx1letYoFXKm4rIrArYCqklfrSn8Kg2hvzBwfoaoUl/COSxLW7N1zyhpg1hQ9qgbp5ox+xqlK4Yuiq3/VjJHqHvVGUeOZCn8UQabb3k9yLqaJLoxRR28ZdjhUBPUADcepIHNTB4i09bZZbqbyJSCWtmw8qYOMFUJyc9hmlvQrR9e8N6jbLcGFp77fvK7sYZW6ZHtitLjRdNu7mHD6hcvC0Y/wCHACHYx3EkcqWAKnJ9jwTUvXY5X4gqnLVhvmW1x43s7eyuLzy1khiuPK3pIFB64AzyTgbjwAAetenhvxLc6t4gtbVrMRxGOSSR1jYqCApTbIeDw2CMdjVfbWkMk5Gm6FYpL5m5nlCyGFhnkEZVT6j7HHGKcrDeJ4Ec5ZRgkDAJC88dqEpzCjJ7y4NYzWDRRpqZzRmsVgnAJ+KqSch1XUNOsNZvLe6N3GYyJJJhbmSJd3PJXJH3GKubMafdKohuIGYqGCltpIPQ4ODzS1qmrz6V4t1Of+DvcRtKpE4jYHaI9uN2DleT9+K8Y7vQNWs1ub63CyQnyZFIaS4WGOFf0bD6fWQfVxxTH4qABgIHasZdS04oMfoXtweagWj3MVztR5JNiMyoST6sYGB75NVWnWkvnGHRNe1CKRI4POhkH4mMvIOfy2OAisCGOCRkUy+DIrjUkknvooPxMUklu3kHahCuFLDOewPt9uzqXbFO7mc/UaLc25YaVplxdaW88zyHYS35mW9QboM98nGe3IFdNUBUVR2AFKrXNu1xa6fAVCSSqqgcbwrZOB7DFNdI23ebz27RzT17D/wJiiiigxqFAooFSSFFBFFSSRh1rYCtM1uDxVypsK2rQGt6qSQ9UGbZMf8AUH9jVBqK7LOa4Q7DFbsxPv6Tn+1MOokrbqV5/MHH70vaoc6Rep3NpJg+/pbirX3CYs9pi9/hzKF0+8RmxslVgT2yMf6UzTxWUx/NjeXP8jM2w5/7SQP6UpeB2W21N4QxK3FosoJGOR1H96bLiGWSUpFMYlYhvQcHaO375Ofmj6xR+QcxTRMTpl+p6mUxRBI40hjGFAPoH2HFS9O3fjI9zEn1HoPaoEdhHG6ySHeRyM84PB49ug7VK067tm1gWwnQ3AjZvLB9WOM8felCyg4EeRWPOJeUZoorUuFayHEbn2Un+lbV43p22U7ZxtjY5+1SUekUbqOGWLZdRCRcY9XGPv2qmvPDdnd/m28xRwpUeb68Z7BgQ4HxuxVlcNLJvHOEAwWGA3brWkKSQATvLnax3IfbsPrQ/PrU4GczHks3qi7e+HdUUHZGsp9RQkhwpYYyOVb98j6kk1deHYf4B4YSC63GcylQkSZZ3diQoA//AADJPAqSlwwKqz5kbnDDAb4FW+nj8gTbNzGX0hvfGM4745phLPNTBORBsCpwZ5aBpr/xc3t+FN2FCoq9IVxnaPrx8nrTfVZpoZpd+dy5J3f5j71Z1LDkzda45hWKzWKxCworNYqSQoooqSSEGrcNUfdW26rlSQDW4NRlevQPVSTTUWAgBP8AKwOap9QiV7a5RV5eCTkdBkVaagd9qR33D71Ah5JjfIbaQPoamcEGZbkYnOPD87RalokrABGZ4CBnkHI5/en9p3F3sEecLlX3fqJ6j+lc4tla3ubVMHdb6mi5xwAGHf3ro8gQMHbOU3Y+9M+IjLgxHwsnaVP94mt5duLKV4z61G3A6qaqfB6w22qyT3BWD8hzmRueSOp96zruoJBbNFFII3kznAG6q7R7PzrXfK4mmZmMjybgF9un+lcLBfVDB9s76ejTsx7zoUWpWM8gjju4GfOAocZJqV3x3rmv8JnuJ3eR0fP6A6vJ5Y6YTP79e9dA0tHgsYIJWZpFQKWc5P3NdOIyYBVb4pnks/Dep3MCq0kVq7gN04Het4L2S6jeSDhVYqFAG7jufb6VC1C6mNhOrDzosASpJFjKnqPnPsRVj5lHpxOaaV4suI4LY6irizkBMNyE3Ac4IYDJIBH2HUUwxX1hfWzS295bXO6QAbJl+gHHPvVV41gaLRb5PxH4Z7bLIsmApA5BXv04x8EVy+wtreXU2OrxxRyLtwvBDbmA39RkDr1rAprvBYZVv8TKWlRg8idfudS04CO6ur63gjjGHhnAY5/7CDnPHamTSnS90eC6idGgctIx3cAAkYJ+Mc/SuOT+GLBHQOYoyTt3wqQ4x1O3O0//ANV0/Q5Pwvhuy0+0V/LZcQ+YwLkctlsDHJOTj6UX8b8WotnMwNQmosVBxGzSJTMruY9gBwvttqzqBo6COyCAklWIYnue9Ts0Nc45hzjPEKO1ZFBrUqYFGKM0A1JIUUUVJJT+YKPMFRiSKwXPsa1MyX5uKyJhULeT2P1rZUd+FBqsST2uZw0W0kgBgePrUd5omufw7+h9u5G96lRWAbLTMdoGSPpVHp+r6vfJd3dnoCLaxBWthKxV7pCeSrdB6eQMEHpkdRNhM0EJlFP4c1KbXnk3RxWX41ZlMh/XhgcgAE9u+KYdRsb0W0Vxb3Q2l8Sfk4/bOeKuJZ7a9sNguFtZZVXKu6hkJxxnoSPvUGxE9tcRRyW7GC6neLZISHwASX24wF4/qPfFA1eovdwip075ExRpkqBKnkzmPi2e7s7lPxUAUsNquSSpH+9dP0i1to7CC3ttrwhQQw53Z5zn5qo8X6TBJYy2t2GKAF4pQMsMdCPnt81U6FqXk2sCW7yxqqhVDkZwAAMj3+lL6bAchhzDPdvQJ3EeYra2hkD+Uu4HgkdK3uLxbdGOQdoJ2++KU9Y1i6tNNmunnyEXO1Rgnt1qtg1K7kt3/ExmJnbcqNnITjH36mmHbAOOsBu9WIwWWoNscENvjG4suUwv/wBl7DPep1rqInJeVFcKN67pd/Tpgf7mk+7DyKkts0TjlSrqWUg4PYg54/8AFe+mO0DtEDCDI+QsecLx8nPauadXetPpxu/ULhduSYu+INSv7PUby1lZLiJpCzwzxLJG+7nO09Ovao9rqLXFo1sbfToIJMRGJbZI1Kkcjjk9BwCK38TOL3VbqaIFkyFGBk+kYz/SvKx01Jl2xSLLxuZGyGBB6ivSojNp1LDDYGZ542MrkBjjMkwaVFBIjOspO07SZXYdenq6f3p0stX0+y/DQR3cKTJHs8w42xcc/JJ9unApct7ATApLcukI/MuJWYnavTj354A6kmraTw/pa2iqNC1G3jKlhMJV87aOS3lZ5HTgDPPSskhKwlpzDaYX3ubqQOOOe/6j/pckD2i/hpVlQfzK27Pv/vU0A5rl7aFrmhN+K0id7m3xv3Qg7ivXle/2z9KttG8e9IdXi2spwZEHT6isNTu5Q5jCa7Ydl6lT/iPoFZxmotlf217GHtZkkHsDyPqKlA0AgjrOgrBhkGalcVrjmvQ15nrVTUKKyKKkkpvIqsvtSt7aQwqplmH8qnjPyaYNoHWueXEdxYahcW13gygBldRxIpycj/X5FC1FjIPTBMSBLG7ea6dXWcRupGxUPpB+fembTdQhn0uS7lGx7cHz1HJXaMmuftftG/OVX461K8N66kOr3KSYa3mwrqRwRjB470nVewfkzKMc8xvn15IoI/Pt5bZrlAYHLrtfIzgN0DAc4PYHGcVU3L3Qmt0htGjjZpAC6ghSCMEoAfRknpyeDkckSbyyuLLSjpxmt20/Km0upZtrQAEEAgj1beMEHnoferFDHGsUljbSyrHuMbSNsjTPB5POBjgAe2OKfbcTkdI8rIF6cyiksb+4ltLS7kzDeCVG3g4bIJB2ZDJ6SQeeCF65ph/hEBt7ZLyGO+uYYRF580fLD5+tYaG7utruxV9uP+Hwox1ALnnHPYVG1q1jigjLJ6gnlhtxzj/Lknnr34rNzbUzKTLsAJUvPBLJeafOwjttyrayBiyRy87lyeg/Tx75pX1LR7i2jTcssYifl0wcdsVbazMJLQxYCrHkKAMAAdOPpUrw3eHUdBWScPI8QaKRmH6wvAJ9+OD9K5osNjFh1H/kPq9J5YFo694r6ldvDpEk4mMvlspEbng88DP3/pVvDZXMlilzdY3yoXwBjjt/aqy9lW01mS38lXTeHTKekDgj4zV14g8QQW/hySTd5kx2o23oATzj7U4MbS/1EcM7DmQLW0gleRJHeNmUbfLYrk5+M5r0srKHTB5kxnubtsqVMhCJyQRxyTx8VFjmeeQG0ldJW27eBzkcYp1vdMbygJZC7lV3lVypYAZwMjHI4GcUtogGB3CUUwcERQl0eO7t2ureJ4FUZ8wyZUdMZ6Hn6mo2nWVx5qweQTduxTZxlD3Gf7nsKedPthcSKJGmmKHcFaPagI6HqfikK61G6N/cTlmhuGkbd5bldpzyMj6V6HRkvnnpOH4uEqVQBjPWPP8ABk0+DTUUq6Jdb55COGfYwQkf5QxH9KpNSsdXt7i3utSijmkMwL3CyEpuX1hugMScY2buSRuY87tLDxjcW6+XqMf4yJuu3AfH34NNEOqxaxbLJol4gnT/AOGXKkdM7h14GcdRSlyMthDHmP6XVU20qtfAHb+9ZSS3mnzWZYwrpep+UJIpgdiBuoOQf09ThhyAe3NX2qaBYaqm+eIGRhkTx+lj9+/34qv1GxtHlRtTgit7mTzlEqqGRywA3Nxnkheh6LgnHFQnXV9HMTwJcyxiKFd0D+dFM2SGzvOVPOAFA7ZOBxlGKnIjNmLF2uMiV1z4b1fRJfxGk3DTIv8AkGHA+V6H7ftVhpPjx4nEGsQFSDhnUYIPyP8A8qfrGr3dhaskzRG/uPUsUXK2ye2f5j88c+wpFuoDKzM7M0jHJckkt9T3rp01NemXH+553V6lNFaFoY/fxOv2GpWuow+ZZzrIvweR9alMK4zoFxPZX+LZykgBZSDwSOcH4PA/9zXV9Hvv4hYpPjax4YfNJ30Go8Tr6DXjU8EYMm0VhsDrRQMTpAZ5kUmlfx1Zz3FglzZSNDNDlPNQAlFb+bn2NX5c15SgSIUcAqwwQe4qnTcuIM8zkF7Fd265O9wBtDE5J47mp/h7SrqRRKfQHJJZuvTjFXWvaatldRWw8xrSZsox5ZQDkjPx/Y16C8SGMBQqjAwO2PiuUylSVMABgxo0K6E8QsL0D8TEN0bsoPHuuasC3lEOY23Z4Z23EfUnAH2zSLLrQgaCZG9SSjH0PBFNMut2b2yTvJgsvK5wc9Ov19qd0rl/SYwjZk9rlwrbZWJJ55Jz9OM4+gryvXBt2SQLHGeWaVtzMfgcn9zSpqXjJYVZbGIDPdeP3PU0vS6692iNeXco3jckNuBuKnpkn3pmxkrHqm920gz01rxJp9nPJbW6/iJk6mVCyp/p+5qHa+IdQuMEecw6LGEwv2A4/alnxJE8TJcwMrMshDuvBJGShYe+AM/Iq5h/gdpcAx61eXO6RSIXzlVwC2G2kE847UNdq+1cAxfUarUPlSek8Nb1a+tb2W6jit4xKqq63EgwpUYzjOc1X6f4jl1KSaz1xLU6XKBFNcwLsMBbhX5JyMgfbJptnSwvp2mh0IXbYURh4/Q21snMe3ncvcAkZPxSjqWtxNeQQXljCIYFFs0mHd2hAI2vnG/BwckZHq9+MIVxgQNFxXvzGvR7W90fxPDqGuK8tpHuJuYCXRjgAekc/OMcba6Yt1Bd26T208c8LgFJImDKw+COtIFhqsU3hn8G7B7yyki/OUjdLDn8uTPc5G0/I7A1nTLa6illvLWSIwYO6GBHQyM2AMjJGQTnPX3zWvK2VFl+Y++sGouCtjOJ0m0lCLzwO5PFcs8QzWo8S6jDkRjzsq2MryAeQOlNWnyzMU83aWPTDEjB6Htz14qt1ezj1y+e2WFXuVJVJEXDrjuT7fXilfDvELTqmrK4AH8xXxTQi2kAHnMoI7UxSpNdRtPbHqYT2rM9m7BbrSpjNg+kxHbJHxnHXOeDwPbmnCw8EzwWgzqYW7xyqpmPd7e5pW1nSJLO7aO7STT7lshZ0z5UueOG6dzxwa6FmnW1t6Nz/ek4wWzToBanHyJb+FvGGqMvkajb/jkBGJAAkmM9TnAb+lSm8V6HY75NJF68hXi2KtHGjdMkHAAHsM0rXFw1vHGurQu6By/4m1J9PGOcf2rDkXFv58oW/Q5VLm3G2RMf51HXrzxx04oDeYvDDn7jddzMnobMwdTvZJ5J7lhcPK25tw6fT2HxXv8Ai4nGSSrYJ2sOagSxRxsoguEmVlBG3gjPYjtUm0iwd3BHX1DI46k/A/rTnh+p1BYoTkff8Tka3T1YLHrJFpmJzIFy7egADkZ6Lj3Of7V1TQbWS00yKOYASn1OPYmkrQNOwg1KZXzGwaBG9gwyx+tdFwAeOKLq7dx2idPwnTFM2N36fqYdSx4orbNFJztZMqCOawa9GQitCK1MSn8SadLqenGKCQxyo29SOvTt8+32pCilU2yRgkbRjB6iurAcj+9UL6Ha22pS3ihC0hLoGH/LP8x/fp965uvYVIbfiUKyzYEWItDvbgIJAsIOCA3qP7CptxoKtA3m3TquDltoG3PXqeKY4pY0lO078grx3yPet5HtZ1WKT8sjHPK8g5GCPn/SuDVr7S3pbBjPkeX7hEeHwnC9qq2WomRAuFJXd3+DVTPolxYnNypdSoCyIcIBjn1cAfeukzaVBPLE0kplaN8puwcknjnGQO/Wo+oWkbxlLmFJY5CPMjcZDjPXHbpTZ8RurcBjuX7A4/6kbAHpnPY7S1urWUEs1qSBLLbx7ljBI5yf1EHHT561nQLe58KarM8rWt3ZzwlYZEkXEmD6XQ87SOQQR3610XXp7O00C5WOFViRVJjjA6ZHA+cVy2x0mJNZsr7SGW7ju5J43SU+mD0BjuIGegPbOQPeu8h+8iJuvqB7xouv8QrWCNd95YpIvDxJI8rg89QpAPX2pPurvQ9X1IMlleia4lVfOEISMFmAyoZhk89NprSDS9SbWJmupILYqyyTRxlGeIPygIIHJ+TW+laTb2GrmW+nFzfMriKJCHZAPKdJCc5I9TZPbFbyvSUawTk8xgXwxpWheYYbue5uZwYlkuHVQBnJCqB1OAec9O1S7dxZ6TKsrDGcjeVAPqHGSDzx7VV6hB/E4o4bkyqvmB1dOsTdN39cfemK10S8k0RbaW6Ekw6TIzLuHOM45z09+neoLiAEPTM0KFFgsHWSU1KGwtbVmcSTSxq8MBOG5AOCc9M55+2KneD72Q2chtkt7i5lkL3DRrtePcSQCD1x79DjtVN4i0SPULENeJJHdKNsc1s25179CF3Adf5T1wRmvfw94e1PRtajvry/jFnDCxZombc68YTYRx7nk/FLV1Jua1eCf4j5dCvq6xguL7UoL0SwSLPYj1MiR+pR7ls5JJ6YAXAOT0qVLq9hrtjJbWk8bybT5kZVWYAHBOCcff2II6g1V33iBprgmC2CQYPRtrNnGSSO/HzXnNcaTqMbi8h2mQqZFOVbIIOdy9cHJzQK7at7erOYqbarBgGVF7pZtV8yxk3o6nEbco2DgjnlTkEEGloQ2by/irCf+H3SnLAgFSfkfvThfSxxBZC+63IIhxGUz3IAPyck98+9c/u573TJGkuEWeHJPnRjj5z3H34p7RXMwK3cr2z1nF1GlOd9HEsLWMRzNNLP+Nm65UEIp92Y/wClMnh/T/4nNvkJNvGy+aRkbz2QD2/970u6bNb6kiPJvYdld8inzwsjSTGCFQIwnq44WuplK69tcToo860GztGSztxMqoVCxqRke/fFWtaxxiNAqjgD963ApAnM9Kq4EwBRW+KKqakd4Qa8Xt89K98ms5HerlSGbdgeKq9c02aa3aSIsMDD7euB3/vTAGArDncrAdwQB80DUULfWUbpLRijBhEq6vAu2KIMgA4VV6/et4vxLLu9JTbhUlHPxk81tqBlglY20u2Nj+llDLn6Hp9qp5/EfkXDQTXNiJEO1lMT5B9uvyK8/Z4NYPawP7jzajzE2hZdROykB4gMNxggjjoKi6tf/hpAHUec67443GSecDj6j+lQ7HXjdX8drE7F3OPy4CgAGSfUwz2PQ1F8c6DqF5Pb3+mXCLPHEI3imztbBJByO/JrVHhYQ5sOfqVVUpcBzgSl1b+Iz28kMzQ3UUhQsIpcnqCQRxj2qgW00u/86CyluLG9yPL2yuBMvGQcH9XGB9uuKaPCWneIzqKHUvwqQISwKjcQf8w+fk1fSeBLRdTmu9PPkNMCCQ2QAf1DByOT7Y6+9dgc8KYa3yRhWUY+RFTw14OuNWu1ZtUv2hh2mWS6ctj2GD1bPQHpjPtTBrGk+H9AtFtdEtRFcSIULx5aWRe/T1EdcngfNTLoXmjyLpFtukmmxIpVc7txAP7KCPjNUMxuEhupLlZ5g8pMiwOqvc44MZfI2qMHgEfqHbFHRCOvWc+zZvJQYEX0ht4rsOYptw6Bnxn7bs096Z4gsVgWKSF4yB+sHgftzSzJBbFHmt4oY0iwXhRFHlA8dccjtk81pG0DKTG2Apxjoa3iYE6PpF/a6gHi8lAyjhxzuH35qI+uRi/eG8AFu+GgbeDwNgwRnglmwB14OaVLO9eyjmkTKvHhwcZwelSbOeKcGSERmFNzKvIKOp5Kn+Ugg8/AoVyMwGO0Im08GS7yGa2geVG82NQT5sgRlHf1FGyB84PzVJZ6pfTXrRXNtDDsbDbSW5+vtUuHR9PewMVqZ4InZW2Rz52FEbaQeuMFhjJznnPOcNYx298QrO08jkspUBUUHAHH9D7UpdVUBlRFL6GQbv8AUleKbS4vbbSoYei27OTn/M3/AIqit/CmrSPmO48vPfk10LR7HzLZJJAWJJxk5wAcCr+0s1QDgZ+lOouAJvYDOe6D/hu8Vytxc3YRf5o4V2g/+/FdJ0+wt7CARWsQRR7dT9a90TAr0oxYkYlLUinIHMxis0UVULCiiipJPKvFz6qKKuVNCa2U/wC9FFTsZa9Ysan/AM6UdhMwA+xpdu7OB545WD7pEVnxIwBO0DOAcdKKKQBIHEa04BY/qTNHsreC48yOP8zlQ7EsQOeAT0q5vySB8jJoorCHPWFs6ieVn+o0yWg2ySIOFCpgfUUUUSn3wNh4iT/iLK8FzZyxNtcusZOM5RioI+hBP70k69dTWlxLHbyFUiOEUgEDGQOvwSKKKcWLv2m9hql5PDdwySr5bWwLBY1XcQ6jkgc8E1tBGpulQj0r6gPn3ooqGZl5ocEU6QeagbfP6s98K7D+qg/aqDws7t4fvSzElZbkDPtuaiist0kb2yp0+WWKMeVI6cY9DEf2pr8OqCA5yW4GSc8UUVz7uhnOXlp0/QUUaXakDqvP7mrYAAcUUV0V9onShWaKK1JCiiipJCiiipJP/9k="/>
          <p:cNvSpPr>
            <a:spLocks noChangeAspect="1" noChangeArrowheads="1"/>
          </p:cNvSpPr>
          <p:nvPr/>
        </p:nvSpPr>
        <p:spPr bwMode="auto">
          <a:xfrm>
            <a:off x="63500" y="-581025"/>
            <a:ext cx="1800225" cy="1200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8" name="AutoShape 10" descr="data:image/jpeg;base64,/9j/4AAQSkZJRgABAQAAAQABAAD/2wBDAAkGBwgHBgkIBwgKCgkLDRYPDQwMDRsUFRAWIB0iIiAdHx8kKDQsJCYxJx8fLT0tMTU3Ojo6Iys/RD84QzQ5Ojf/2wBDAQoKCg0MDRoPDxo3JR8lNzc3Nzc3Nzc3Nzc3Nzc3Nzc3Nzc3Nzc3Nzc3Nzc3Nzc3Nzc3Nzc3Nzc3Nzc3Nzc3Nzf/wAARCACDAMUDASIAAhEBAxEB/8QAGwAAAgIDAQAAAAAAAAAAAAAAAAYEBQECBwP/xAA7EAACAQMDAgUCBAQEBgMBAAABAgMABBEFEiExQQYTIlFhcYEUIzKRFUKhsQdSwdEkM1Ni4fBDcvGS/8QAGgEAAgMBAQAAAAAAAAAAAAAAAwQAAQIFBv/EACwRAAICAQMCBgICAgMAAAAAAAECAAMRBBIhMUEFEyIyUWEUccHwodGBkbH/2gAMAwEAAhEDEQA/AOx1letYoFXKm4rIrArYCqklfrSn8Kg2hvzBwfoaoUl/COSxLW7N1zyhpg1hQ9qgbp5ox+xqlK4Yuiq3/VjJHqHvVGUeOZCn8UQabb3k9yLqaJLoxRR28ZdjhUBPUADcepIHNTB4i09bZZbqbyJSCWtmw8qYOMFUJyc9hmlvQrR9e8N6jbLcGFp77fvK7sYZW6ZHtitLjRdNu7mHD6hcvC0Y/wCHACHYx3EkcqWAKnJ9jwTUvXY5X4gqnLVhvmW1x43s7eyuLzy1khiuPK3pIFB64AzyTgbjwAAetenhvxLc6t4gtbVrMRxGOSSR1jYqCApTbIeDw2CMdjVfbWkMk5Gm6FYpL5m5nlCyGFhnkEZVT6j7HHGKcrDeJ4Ec5ZRgkDAJC88dqEpzCjJ7y4NYzWDRRpqZzRmsVgnAJ+KqSch1XUNOsNZvLe6N3GYyJJJhbmSJd3PJXJH3GKubMafdKohuIGYqGCltpIPQ4ODzS1qmrz6V4t1Of+DvcRtKpE4jYHaI9uN2DleT9+K8Y7vQNWs1ub63CyQnyZFIaS4WGOFf0bD6fWQfVxxTH4qABgIHasZdS04oMfoXtweagWj3MVztR5JNiMyoST6sYGB75NVWnWkvnGHRNe1CKRI4POhkH4mMvIOfy2OAisCGOCRkUy+DIrjUkknvooPxMUklu3kHahCuFLDOewPt9uzqXbFO7mc/UaLc25YaVplxdaW88zyHYS35mW9QboM98nGe3IFdNUBUVR2AFKrXNu1xa6fAVCSSqqgcbwrZOB7DFNdI23ebz27RzT17D/wJiiiigxqFAooFSSFFBFFSSRh1rYCtM1uDxVypsK2rQGt6qSQ9UGbZMf8AUH9jVBqK7LOa4Q7DFbsxPv6Tn+1MOokrbqV5/MHH70vaoc6Rep3NpJg+/pbirX3CYs9pi9/hzKF0+8RmxslVgT2yMf6UzTxWUx/NjeXP8jM2w5/7SQP6UpeB2W21N4QxK3FosoJGOR1H96bLiGWSUpFMYlYhvQcHaO375Ofmj6xR+QcxTRMTpl+p6mUxRBI40hjGFAPoH2HFS9O3fjI9zEn1HoPaoEdhHG6ySHeRyM84PB49ug7VK067tm1gWwnQ3AjZvLB9WOM8felCyg4EeRWPOJeUZoorUuFayHEbn2Un+lbV43p22U7ZxtjY5+1SUekUbqOGWLZdRCRcY9XGPv2qmvPDdnd/m28xRwpUeb68Z7BgQ4HxuxVlcNLJvHOEAwWGA3brWkKSQATvLnax3IfbsPrQ/PrU4GczHks3qi7e+HdUUHZGsp9RQkhwpYYyOVb98j6kk1deHYf4B4YSC63GcylQkSZZ3diQoA//AADJPAqSlwwKqz5kbnDDAb4FW+nj8gTbNzGX0hvfGM4745phLPNTBORBsCpwZ5aBpr/xc3t+FN2FCoq9IVxnaPrx8nrTfVZpoZpd+dy5J3f5j71Z1LDkzda45hWKzWKxCworNYqSQoooqSSEGrcNUfdW26rlSQDW4NRlevQPVSTTUWAgBP8AKwOap9QiV7a5RV5eCTkdBkVaagd9qR33D71Ah5JjfIbaQPoamcEGZbkYnOPD87RalokrABGZ4CBnkHI5/en9p3F3sEecLlX3fqJ6j+lc4tla3ubVMHdb6mi5xwAGHf3ro8gQMHbOU3Y+9M+IjLgxHwsnaVP94mt5duLKV4z61G3A6qaqfB6w22qyT3BWD8hzmRueSOp96zruoJBbNFFII3kznAG6q7R7PzrXfK4mmZmMjybgF9un+lcLBfVDB9s76ejTsx7zoUWpWM8gjju4GfOAocZJqV3x3rmv8JnuJ3eR0fP6A6vJ5Y6YTP79e9dA0tHgsYIJWZpFQKWc5P3NdOIyYBVb4pnks/Dep3MCq0kVq7gN04Het4L2S6jeSDhVYqFAG7jufb6VC1C6mNhOrDzosASpJFjKnqPnPsRVj5lHpxOaaV4suI4LY6irizkBMNyE3Ac4IYDJIBH2HUUwxX1hfWzS295bXO6QAbJl+gHHPvVV41gaLRb5PxH4Z7bLIsmApA5BXv04x8EVy+wtreXU2OrxxRyLtwvBDbmA39RkDr1rAprvBYZVv8TKWlRg8idfudS04CO6ur63gjjGHhnAY5/7CDnPHamTSnS90eC6idGgctIx3cAAkYJ+Mc/SuOT+GLBHQOYoyTt3wqQ4x1O3O0//ANV0/Q5Pwvhuy0+0V/LZcQ+YwLkctlsDHJOTj6UX8b8WotnMwNQmosVBxGzSJTMruY9gBwvttqzqBo6COyCAklWIYnue9Ts0Nc45hzjPEKO1ZFBrUqYFGKM0A1JIUUUVJJT+YKPMFRiSKwXPsa1MyX5uKyJhULeT2P1rZUd+FBqsST2uZw0W0kgBgePrUd5omufw7+h9u5G96lRWAbLTMdoGSPpVHp+r6vfJd3dnoCLaxBWthKxV7pCeSrdB6eQMEHpkdRNhM0EJlFP4c1KbXnk3RxWX41ZlMh/XhgcgAE9u+KYdRsb0W0Vxb3Q2l8Sfk4/bOeKuJZ7a9sNguFtZZVXKu6hkJxxnoSPvUGxE9tcRRyW7GC6neLZISHwASX24wF4/qPfFA1eovdwip075ExRpkqBKnkzmPi2e7s7lPxUAUsNquSSpH+9dP0i1to7CC3ttrwhQQw53Z5zn5qo8X6TBJYy2t2GKAF4pQMsMdCPnt81U6FqXk2sCW7yxqqhVDkZwAAMj3+lL6bAchhzDPdvQJ3EeYra2hkD+Uu4HgkdK3uLxbdGOQdoJ2++KU9Y1i6tNNmunnyEXO1Rgnt1qtg1K7kt3/ExmJnbcqNnITjH36mmHbAOOsBu9WIwWWoNscENvjG4suUwv/wBl7DPep1rqInJeVFcKN67pd/Tpgf7mk+7DyKkts0TjlSrqWUg4PYg54/8AFe+mO0DtEDCDI+QsecLx8nPauadXetPpxu/ULhduSYu+INSv7PUby1lZLiJpCzwzxLJG+7nO09Ovao9rqLXFo1sbfToIJMRGJbZI1Kkcjjk9BwCK38TOL3VbqaIFkyFGBk+kYz/SvKx01Jl2xSLLxuZGyGBB6ivSojNp1LDDYGZ542MrkBjjMkwaVFBIjOspO07SZXYdenq6f3p0stX0+y/DQR3cKTJHs8w42xcc/JJ9unApct7ATApLcukI/MuJWYnavTj354A6kmraTw/pa2iqNC1G3jKlhMJV87aOS3lZ5HTgDPPSskhKwlpzDaYX3ubqQOOOe/6j/pckD2i/hpVlQfzK27Pv/vU0A5rl7aFrmhN+K0id7m3xv3Qg7ivXle/2z9KttG8e9IdXi2spwZEHT6isNTu5Q5jCa7Ydl6lT/iPoFZxmotlf217GHtZkkHsDyPqKlA0AgjrOgrBhkGalcVrjmvQ15nrVTUKKyKKkkpvIqsvtSt7aQwqplmH8qnjPyaYNoHWueXEdxYahcW13gygBldRxIpycj/X5FC1FjIPTBMSBLG7ea6dXWcRupGxUPpB+fembTdQhn0uS7lGx7cHz1HJXaMmuftftG/OVX461K8N66kOr3KSYa3mwrqRwRjB470nVewfkzKMc8xvn15IoI/Pt5bZrlAYHLrtfIzgN0DAc4PYHGcVU3L3Qmt0htGjjZpAC6ghSCMEoAfRknpyeDkckSbyyuLLSjpxmt20/Km0upZtrQAEEAgj1beMEHnoferFDHGsUljbSyrHuMbSNsjTPB5POBjgAe2OKfbcTkdI8rIF6cyiksb+4ltLS7kzDeCVG3g4bIJB2ZDJ6SQeeCF65ph/hEBt7ZLyGO+uYYRF580fLD5+tYaG7utruxV9uP+Hwox1ALnnHPYVG1q1jigjLJ6gnlhtxzj/Lknnr34rNzbUzKTLsAJUvPBLJeafOwjttyrayBiyRy87lyeg/Tx75pX1LR7i2jTcssYifl0wcdsVbazMJLQxYCrHkKAMAAdOPpUrw3eHUdBWScPI8QaKRmH6wvAJ9+OD9K5osNjFh1H/kPq9J5YFo694r6ldvDpEk4mMvlspEbng88DP3/pVvDZXMlilzdY3yoXwBjjt/aqy9lW01mS38lXTeHTKekDgj4zV14g8QQW/hySTd5kx2o23oATzj7U4MbS/1EcM7DmQLW0gleRJHeNmUbfLYrk5+M5r0srKHTB5kxnubtsqVMhCJyQRxyTx8VFjmeeQG0ldJW27eBzkcYp1vdMbygJZC7lV3lVypYAZwMjHI4GcUtogGB3CUUwcERQl0eO7t2ureJ4FUZ8wyZUdMZ6Hn6mo2nWVx5qweQTduxTZxlD3Gf7nsKedPthcSKJGmmKHcFaPagI6HqfikK61G6N/cTlmhuGkbd5bldpzyMj6V6HRkvnnpOH4uEqVQBjPWPP8ABk0+DTUUq6Jdb55COGfYwQkf5QxH9KpNSsdXt7i3utSijmkMwL3CyEpuX1hugMScY2buSRuY87tLDxjcW6+XqMf4yJuu3AfH34NNEOqxaxbLJol4gnT/AOGXKkdM7h14GcdRSlyMthDHmP6XVU20qtfAHb+9ZSS3mnzWZYwrpep+UJIpgdiBuoOQf09ThhyAe3NX2qaBYaqm+eIGRhkTx+lj9+/34qv1GxtHlRtTgit7mTzlEqqGRywA3Nxnkheh6LgnHFQnXV9HMTwJcyxiKFd0D+dFM2SGzvOVPOAFA7ZOBxlGKnIjNmLF2uMiV1z4b1fRJfxGk3DTIv8AkGHA+V6H7ftVhpPjx4nEGsQFSDhnUYIPyP8A8qfrGr3dhaskzRG/uPUsUXK2ye2f5j88c+wpFuoDKzM7M0jHJckkt9T3rp01NemXH+553V6lNFaFoY/fxOv2GpWuow+ZZzrIvweR9alMK4zoFxPZX+LZykgBZSDwSOcH4PA/9zXV9Hvv4hYpPjax4YfNJ30Go8Tr6DXjU8EYMm0VhsDrRQMTpAZ5kUmlfx1Zz3FglzZSNDNDlPNQAlFb+bn2NX5c15SgSIUcAqwwQe4qnTcuIM8zkF7Fd265O9wBtDE5J47mp/h7SrqRRKfQHJJZuvTjFXWvaatldRWw8xrSZsox5ZQDkjPx/Y16C8SGMBQqjAwO2PiuUylSVMABgxo0K6E8QsL0D8TEN0bsoPHuuasC3lEOY23Z4Z23EfUnAH2zSLLrQgaCZG9SSjH0PBFNMut2b2yTvJgsvK5wc9Ov19qd0rl/SYwjZk9rlwrbZWJJ55Jz9OM4+gryvXBt2SQLHGeWaVtzMfgcn9zSpqXjJYVZbGIDPdeP3PU0vS6692iNeXco3jckNuBuKnpkn3pmxkrHqm920gz01rxJp9nPJbW6/iJk6mVCyp/p+5qHa+IdQuMEecw6LGEwv2A4/alnxJE8TJcwMrMshDuvBJGShYe+AM/Iq5h/gdpcAx61eXO6RSIXzlVwC2G2kE847UNdq+1cAxfUarUPlSek8Nb1a+tb2W6jit4xKqq63EgwpUYzjOc1X6f4jl1KSaz1xLU6XKBFNcwLsMBbhX5JyMgfbJptnSwvp2mh0IXbYURh4/Q21snMe3ncvcAkZPxSjqWtxNeQQXljCIYFFs0mHd2hAI2vnG/BwckZHq9+MIVxgQNFxXvzGvR7W90fxPDqGuK8tpHuJuYCXRjgAekc/OMcba6Yt1Bd26T208c8LgFJImDKw+COtIFhqsU3hn8G7B7yyki/OUjdLDn8uTPc5G0/I7A1nTLa6illvLWSIwYO6GBHQyM2AMjJGQTnPX3zWvK2VFl+Y++sGouCtjOJ0m0lCLzwO5PFcs8QzWo8S6jDkRjzsq2MryAeQOlNWnyzMU83aWPTDEjB6Htz14qt1ezj1y+e2WFXuVJVJEXDrjuT7fXilfDvELTqmrK4AH8xXxTQi2kAHnMoI7UxSpNdRtPbHqYT2rM9m7BbrSpjNg+kxHbJHxnHXOeDwPbmnCw8EzwWgzqYW7xyqpmPd7e5pW1nSJLO7aO7STT7lshZ0z5UueOG6dzxwa6FmnW1t6Nz/ek4wWzToBanHyJb+FvGGqMvkajb/jkBGJAAkmM9TnAb+lSm8V6HY75NJF68hXi2KtHGjdMkHAAHsM0rXFw1vHGurQu6By/4m1J9PGOcf2rDkXFv58oW/Q5VLm3G2RMf51HXrzxx04oDeYvDDn7jddzMnobMwdTvZJ5J7lhcPK25tw6fT2HxXv8Ai4nGSSrYJ2sOagSxRxsoguEmVlBG3gjPYjtUm0iwd3BHX1DI46k/A/rTnh+p1BYoTkff8Tka3T1YLHrJFpmJzIFy7egADkZ6Lj3Of7V1TQbWS00yKOYASn1OPYmkrQNOwg1KZXzGwaBG9gwyx+tdFwAeOKLq7dx2idPwnTFM2N36fqYdSx4orbNFJztZMqCOawa9GQitCK1MSn8SadLqenGKCQxyo29SOvTt8+32pCilU2yRgkbRjB6iurAcj+9UL6Ha22pS3ihC0hLoGH/LP8x/fp965uvYVIbfiUKyzYEWItDvbgIJAsIOCA3qP7CptxoKtA3m3TquDltoG3PXqeKY4pY0lO078grx3yPet5HtZ1WKT8sjHPK8g5GCPn/SuDVr7S3pbBjPkeX7hEeHwnC9qq2WomRAuFJXd3+DVTPolxYnNypdSoCyIcIBjn1cAfeukzaVBPLE0kplaN8puwcknjnGQO/Wo+oWkbxlLmFJY5CPMjcZDjPXHbpTZ8RurcBjuX7A4/6kbAHpnPY7S1urWUEs1qSBLLbx7ljBI5yf1EHHT561nQLe58KarM8rWt3ZzwlYZEkXEmD6XQ87SOQQR3610XXp7O00C5WOFViRVJjjA6ZHA+cVy2x0mJNZsr7SGW7ju5J43SU+mD0BjuIGegPbOQPeu8h+8iJuvqB7xouv8QrWCNd95YpIvDxJI8rg89QpAPX2pPurvQ9X1IMlleia4lVfOEISMFmAyoZhk89NprSDS9SbWJmupILYqyyTRxlGeIPygIIHJ+TW+laTb2GrmW+nFzfMriKJCHZAPKdJCc5I9TZPbFbyvSUawTk8xgXwxpWheYYbue5uZwYlkuHVQBnJCqB1OAec9O1S7dxZ6TKsrDGcjeVAPqHGSDzx7VV6hB/E4o4bkyqvmB1dOsTdN39cfemK10S8k0RbaW6Ekw6TIzLuHOM45z09+neoLiAEPTM0KFFgsHWSU1KGwtbVmcSTSxq8MBOG5AOCc9M55+2KneD72Q2chtkt7i5lkL3DRrtePcSQCD1x79DjtVN4i0SPULENeJJHdKNsc1s25179CF3Adf5T1wRmvfw94e1PRtajvry/jFnDCxZombc68YTYRx7nk/FLV1Jua1eCf4j5dCvq6xguL7UoL0SwSLPYj1MiR+pR7ls5JJ6YAXAOT0qVLq9hrtjJbWk8bybT5kZVWYAHBOCcff2II6g1V33iBprgmC2CQYPRtrNnGSSO/HzXnNcaTqMbi8h2mQqZFOVbIIOdy9cHJzQK7at7erOYqbarBgGVF7pZtV8yxk3o6nEbco2DgjnlTkEEGloQ2by/irCf+H3SnLAgFSfkfvThfSxxBZC+63IIhxGUz3IAPyck98+9c/u573TJGkuEWeHJPnRjj5z3H34p7RXMwK3cr2z1nF1GlOd9HEsLWMRzNNLP+Nm65UEIp92Y/wClMnh/T/4nNvkJNvGy+aRkbz2QD2/970u6bNb6kiPJvYdld8inzwsjSTGCFQIwnq44WuplK69tcToo860GztGSztxMqoVCxqRke/fFWtaxxiNAqjgD963ApAnM9Kq4EwBRW+KKqakd4Qa8Xt89K98ms5HerlSGbdgeKq9c02aa3aSIsMDD7euB3/vTAGArDncrAdwQB80DUULfWUbpLRijBhEq6vAu2KIMgA4VV6/et4vxLLu9JTbhUlHPxk81tqBlglY20u2Nj+llDLn6Hp9qp5/EfkXDQTXNiJEO1lMT5B9uvyK8/Z4NYPawP7jzajzE2hZdROykB4gMNxggjjoKi6tf/hpAHUec67443GSecDj6j+lQ7HXjdX8drE7F3OPy4CgAGSfUwz2PQ1F8c6DqF5Pb3+mXCLPHEI3imztbBJByO/JrVHhYQ5sOfqVVUpcBzgSl1b+Iz28kMzQ3UUhQsIpcnqCQRxj2qgW00u/86CyluLG9yPL2yuBMvGQcH9XGB9uuKaPCWneIzqKHUvwqQISwKjcQf8w+fk1fSeBLRdTmu9PPkNMCCQ2QAf1DByOT7Y6+9dgc8KYa3yRhWUY+RFTw14OuNWu1ZtUv2hh2mWS6ctj2GD1bPQHpjPtTBrGk+H9AtFtdEtRFcSIULx5aWRe/T1EdcngfNTLoXmjyLpFtukmmxIpVc7txAP7KCPjNUMxuEhupLlZ5g8pMiwOqvc44MZfI2qMHgEfqHbFHRCOvWc+zZvJQYEX0ht4rsOYptw6Bnxn7bs096Z4gsVgWKSF4yB+sHgftzSzJBbFHmt4oY0iwXhRFHlA8dccjtk81pG0DKTG2Apxjoa3iYE6PpF/a6gHi8lAyjhxzuH35qI+uRi/eG8AFu+GgbeDwNgwRnglmwB14OaVLO9eyjmkTKvHhwcZwelSbOeKcGSERmFNzKvIKOp5Kn+Ugg8/AoVyMwGO0Im08GS7yGa2geVG82NQT5sgRlHf1FGyB84PzVJZ6pfTXrRXNtDDsbDbSW5+vtUuHR9PewMVqZ4InZW2Rz52FEbaQeuMFhjJznnPOcNYx298QrO08jkspUBUUHAHH9D7UpdVUBlRFL6GQbv8AUleKbS4vbbSoYei27OTn/M3/AIqit/CmrSPmO48vPfk10LR7HzLZJJAWJJxk5wAcCr+0s1QDgZ+lOouAJvYDOe6D/hu8Vytxc3YRf5o4V2g/+/FdJ0+wt7CARWsQRR7dT9a90TAr0oxYkYlLUinIHMxis0UVULCiiipJPKvFz6qKKuVNCa2U/wC9FFTsZa9Ysan/AM6UdhMwA+xpdu7OB545WD7pEVnxIwBO0DOAcdKKKQBIHEa04BY/qTNHsreC48yOP8zlQ7EsQOeAT0q5vySB8jJoorCHPWFs6ieVn+o0yWg2ySIOFCpgfUUUUSn3wNh4iT/iLK8FzZyxNtcusZOM5RioI+hBP70k69dTWlxLHbyFUiOEUgEDGQOvwSKKKcWLv2m9hql5PDdwySr5bWwLBY1XcQ6jkgc8E1tBGpulQj0r6gPn3ooqGZl5ocEU6QeagbfP6s98K7D+qg/aqDws7t4fvSzElZbkDPtuaiist0kb2yp0+WWKMeVI6cY9DEf2pr8OqCA5yW4GSc8UUVz7uhnOXlp0/QUUaXakDqvP7mrYAAcUUV0V9onShWaKK1JCiiipJCiiipJP/9k="/>
          <p:cNvSpPr>
            <a:spLocks noChangeAspect="1" noChangeArrowheads="1"/>
          </p:cNvSpPr>
          <p:nvPr/>
        </p:nvSpPr>
        <p:spPr bwMode="auto">
          <a:xfrm>
            <a:off x="63500" y="-581025"/>
            <a:ext cx="1800225" cy="1200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40" name="AutoShape 12" descr="data:image/jpeg;base64,/9j/4AAQSkZJRgABAQAAAQABAAD/2wBDAAkGBwgHBgkIBwgKCgkLDRYPDQwMDRsUFRAWIB0iIiAdHx8kKDQsJCYxJx8fLT0tMTU3Ojo6Iys/RD84QzQ5Ojf/2wBDAQoKCg0MDRoPDxo3JR8lNzc3Nzc3Nzc3Nzc3Nzc3Nzc3Nzc3Nzc3Nzc3Nzc3Nzc3Nzc3Nzc3Nzc3Nzc3Nzc3Nzf/wAARCACDAMUDASIAAhEBAxEB/8QAGwAAAgIDAQAAAAAAAAAAAAAAAAYEBQECBwP/xAA7EAACAQMDAgUCBAQEBgMBAAABAgMABBEFEiExQQYTIlFhcYEUIzKRFUKhsQdSwdEkM1Ni4fBDcvGS/8QAGgEAAgMBAQAAAAAAAAAAAAAAAwQAAQIFBv/EACwRAAICAQMCBgICAgMAAAAAAAECAAMRBBIhMUEFEyIyUWEUccHwodGBkbH/2gAMAwEAAhEDEQA/AOx1letYoFXKm4rIrArYCqklfrSn8Kg2hvzBwfoaoUl/COSxLW7N1zyhpg1hQ9qgbp5ox+xqlK4Yuiq3/VjJHqHvVGUeOZCn8UQabb3k9yLqaJLoxRR28ZdjhUBPUADcepIHNTB4i09bZZbqbyJSCWtmw8qYOMFUJyc9hmlvQrR9e8N6jbLcGFp77fvK7sYZW6ZHtitLjRdNu7mHD6hcvC0Y/wCHACHYx3EkcqWAKnJ9jwTUvXY5X4gqnLVhvmW1x43s7eyuLzy1khiuPK3pIFB64AzyTgbjwAAetenhvxLc6t4gtbVrMRxGOSSR1jYqCApTbIeDw2CMdjVfbWkMk5Gm6FYpL5m5nlCyGFhnkEZVT6j7HHGKcrDeJ4Ec5ZRgkDAJC88dqEpzCjJ7y4NYzWDRRpqZzRmsVgnAJ+KqSch1XUNOsNZvLe6N3GYyJJJhbmSJd3PJXJH3GKubMafdKohuIGYqGCltpIPQ4ODzS1qmrz6V4t1Of+DvcRtKpE4jYHaI9uN2DleT9+K8Y7vQNWs1ub63CyQnyZFIaS4WGOFf0bD6fWQfVxxTH4qABgIHasZdS04oMfoXtweagWj3MVztR5JNiMyoST6sYGB75NVWnWkvnGHRNe1CKRI4POhkH4mMvIOfy2OAisCGOCRkUy+DIrjUkknvooPxMUklu3kHahCuFLDOewPt9uzqXbFO7mc/UaLc25YaVplxdaW88zyHYS35mW9QboM98nGe3IFdNUBUVR2AFKrXNu1xa6fAVCSSqqgcbwrZOB7DFNdI23ebz27RzT17D/wJiiiigxqFAooFSSFFBFFSSRh1rYCtM1uDxVypsK2rQGt6qSQ9UGbZMf8AUH9jVBqK7LOa4Q7DFbsxPv6Tn+1MOokrbqV5/MHH70vaoc6Rep3NpJg+/pbirX3CYs9pi9/hzKF0+8RmxslVgT2yMf6UzTxWUx/NjeXP8jM2w5/7SQP6UpeB2W21N4QxK3FosoJGOR1H96bLiGWSUpFMYlYhvQcHaO375Ofmj6xR+QcxTRMTpl+p6mUxRBI40hjGFAPoH2HFS9O3fjI9zEn1HoPaoEdhHG6ySHeRyM84PB49ug7VK067tm1gWwnQ3AjZvLB9WOM8felCyg4EeRWPOJeUZoorUuFayHEbn2Un+lbV43p22U7ZxtjY5+1SUekUbqOGWLZdRCRcY9XGPv2qmvPDdnd/m28xRwpUeb68Z7BgQ4HxuxVlcNLJvHOEAwWGA3brWkKSQATvLnax3IfbsPrQ/PrU4GczHks3qi7e+HdUUHZGsp9RQkhwpYYyOVb98j6kk1deHYf4B4YSC63GcylQkSZZ3diQoA//AADJPAqSlwwKqz5kbnDDAb4FW+nj8gTbNzGX0hvfGM4745phLPNTBORBsCpwZ5aBpr/xc3t+FN2FCoq9IVxnaPrx8nrTfVZpoZpd+dy5J3f5j71Z1LDkzda45hWKzWKxCworNYqSQoooqSSEGrcNUfdW26rlSQDW4NRlevQPVSTTUWAgBP8AKwOap9QiV7a5RV5eCTkdBkVaagd9qR33D71Ah5JjfIbaQPoamcEGZbkYnOPD87RalokrABGZ4CBnkHI5/en9p3F3sEecLlX3fqJ6j+lc4tla3ubVMHdb6mi5xwAGHf3ro8gQMHbOU3Y+9M+IjLgxHwsnaVP94mt5duLKV4z61G3A6qaqfB6w22qyT3BWD8hzmRueSOp96zruoJBbNFFII3kznAG6q7R7PzrXfK4mmZmMjybgF9un+lcLBfVDB9s76ejTsx7zoUWpWM8gjju4GfOAocZJqV3x3rmv8JnuJ3eR0fP6A6vJ5Y6YTP79e9dA0tHgsYIJWZpFQKWc5P3NdOIyYBVb4pnks/Dep3MCq0kVq7gN04Het4L2S6jeSDhVYqFAG7jufb6VC1C6mNhOrDzosASpJFjKnqPnPsRVj5lHpxOaaV4suI4LY6irizkBMNyE3Ac4IYDJIBH2HUUwxX1hfWzS295bXO6QAbJl+gHHPvVV41gaLRb5PxH4Z7bLIsmApA5BXv04x8EVy+wtreXU2OrxxRyLtwvBDbmA39RkDr1rAprvBYZVv8TKWlRg8idfudS04CO6ur63gjjGHhnAY5/7CDnPHamTSnS90eC6idGgctIx3cAAkYJ+Mc/SuOT+GLBHQOYoyTt3wqQ4x1O3O0//ANV0/Q5Pwvhuy0+0V/LZcQ+YwLkctlsDHJOTj6UX8b8WotnMwNQmosVBxGzSJTMruY9gBwvttqzqBo6COyCAklWIYnue9Ts0Nc45hzjPEKO1ZFBrUqYFGKM0A1JIUUUVJJT+YKPMFRiSKwXPsa1MyX5uKyJhULeT2P1rZUd+FBqsST2uZw0W0kgBgePrUd5omufw7+h9u5G96lRWAbLTMdoGSPpVHp+r6vfJd3dnoCLaxBWthKxV7pCeSrdB6eQMEHpkdRNhM0EJlFP4c1KbXnk3RxWX41ZlMh/XhgcgAE9u+KYdRsb0W0Vxb3Q2l8Sfk4/bOeKuJZ7a9sNguFtZZVXKu6hkJxxnoSPvUGxE9tcRRyW7GC6neLZISHwASX24wF4/qPfFA1eovdwip075ExRpkqBKnkzmPi2e7s7lPxUAUsNquSSpH+9dP0i1to7CC3ttrwhQQw53Z5zn5qo8X6TBJYy2t2GKAF4pQMsMdCPnt81U6FqXk2sCW7yxqqhVDkZwAAMj3+lL6bAchhzDPdvQJ3EeYra2hkD+Uu4HgkdK3uLxbdGOQdoJ2++KU9Y1i6tNNmunnyEXO1Rgnt1qtg1K7kt3/ExmJnbcqNnITjH36mmHbAOOsBu9WIwWWoNscENvjG4suUwv/wBl7DPep1rqInJeVFcKN67pd/Tpgf7mk+7DyKkts0TjlSrqWUg4PYg54/8AFe+mO0DtEDCDI+QsecLx8nPauadXetPpxu/ULhduSYu+INSv7PUby1lZLiJpCzwzxLJG+7nO09Ovao9rqLXFo1sbfToIJMRGJbZI1Kkcjjk9BwCK38TOL3VbqaIFkyFGBk+kYz/SvKx01Jl2xSLLxuZGyGBB6ivSojNp1LDDYGZ542MrkBjjMkwaVFBIjOspO07SZXYdenq6f3p0stX0+y/DQR3cKTJHs8w42xcc/JJ9unApct7ATApLcukI/MuJWYnavTj354A6kmraTw/pa2iqNC1G3jKlhMJV87aOS3lZ5HTgDPPSskhKwlpzDaYX3ubqQOOOe/6j/pckD2i/hpVlQfzK27Pv/vU0A5rl7aFrmhN+K0id7m3xv3Qg7ivXle/2z9KttG8e9IdXi2spwZEHT6isNTu5Q5jCa7Ydl6lT/iPoFZxmotlf217GHtZkkHsDyPqKlA0AgjrOgrBhkGalcVrjmvQ15nrVTUKKyKKkkpvIqsvtSt7aQwqplmH8qnjPyaYNoHWueXEdxYahcW13gygBldRxIpycj/X5FC1FjIPTBMSBLG7ea6dXWcRupGxUPpB+fembTdQhn0uS7lGx7cHz1HJXaMmuftftG/OVX461K8N66kOr3KSYa3mwrqRwRjB470nVewfkzKMc8xvn15IoI/Pt5bZrlAYHLrtfIzgN0DAc4PYHGcVU3L3Qmt0htGjjZpAC6ghSCMEoAfRknpyeDkckSbyyuLLSjpxmt20/Km0upZtrQAEEAgj1beMEHnoferFDHGsUljbSyrHuMbSNsjTPB5POBjgAe2OKfbcTkdI8rIF6cyiksb+4ltLS7kzDeCVG3g4bIJB2ZDJ6SQeeCF65ph/hEBt7ZLyGO+uYYRF580fLD5+tYaG7utruxV9uP+Hwox1ALnnHPYVG1q1jigjLJ6gnlhtxzj/Lknnr34rNzbUzKTLsAJUvPBLJeafOwjttyrayBiyRy87lyeg/Tx75pX1LR7i2jTcssYifl0wcdsVbazMJLQxYCrHkKAMAAdOPpUrw3eHUdBWScPI8QaKRmH6wvAJ9+OD9K5osNjFh1H/kPq9J5YFo694r6ldvDpEk4mMvlspEbng88DP3/pVvDZXMlilzdY3yoXwBjjt/aqy9lW01mS38lXTeHTKekDgj4zV14g8QQW/hySTd5kx2o23oATzj7U4MbS/1EcM7DmQLW0gleRJHeNmUbfLYrk5+M5r0srKHTB5kxnubtsqVMhCJyQRxyTx8VFjmeeQG0ldJW27eBzkcYp1vdMbygJZC7lV3lVypYAZwMjHI4GcUtogGB3CUUwcERQl0eO7t2ureJ4FUZ8wyZUdMZ6Hn6mo2nWVx5qweQTduxTZxlD3Gf7nsKedPthcSKJGmmKHcFaPagI6HqfikK61G6N/cTlmhuGkbd5bldpzyMj6V6HRkvnnpOH4uEqVQBjPWPP8ABk0+DTUUq6Jdb55COGfYwQkf5QxH9KpNSsdXt7i3utSijmkMwL3CyEpuX1hugMScY2buSRuY87tLDxjcW6+XqMf4yJuu3AfH34NNEOqxaxbLJol4gnT/AOGXKkdM7h14GcdRSlyMthDHmP6XVU20qtfAHb+9ZSS3mnzWZYwrpep+UJIpgdiBuoOQf09ThhyAe3NX2qaBYaqm+eIGRhkTx+lj9+/34qv1GxtHlRtTgit7mTzlEqqGRywA3Nxnkheh6LgnHFQnXV9HMTwJcyxiKFd0D+dFM2SGzvOVPOAFA7ZOBxlGKnIjNmLF2uMiV1z4b1fRJfxGk3DTIv8AkGHA+V6H7ftVhpPjx4nEGsQFSDhnUYIPyP8A8qfrGr3dhaskzRG/uPUsUXK2ye2f5j88c+wpFuoDKzM7M0jHJckkt9T3rp01NemXH+553V6lNFaFoY/fxOv2GpWuow+ZZzrIvweR9alMK4zoFxPZX+LZykgBZSDwSOcH4PA/9zXV9Hvv4hYpPjax4YfNJ30Go8Tr6DXjU8EYMm0VhsDrRQMTpAZ5kUmlfx1Zz3FglzZSNDNDlPNQAlFb+bn2NX5c15SgSIUcAqwwQe4qnTcuIM8zkF7Fd265O9wBtDE5J47mp/h7SrqRRKfQHJJZuvTjFXWvaatldRWw8xrSZsox5ZQDkjPx/Y16C8SGMBQqjAwO2PiuUylSVMABgxo0K6E8QsL0D8TEN0bsoPHuuasC3lEOY23Z4Z23EfUnAH2zSLLrQgaCZG9SSjH0PBFNMut2b2yTvJgsvK5wc9Ov19qd0rl/SYwjZk9rlwrbZWJJ55Jz9OM4+gryvXBt2SQLHGeWaVtzMfgcn9zSpqXjJYVZbGIDPdeP3PU0vS6692iNeXco3jckNuBuKnpkn3pmxkrHqm920gz01rxJp9nPJbW6/iJk6mVCyp/p+5qHa+IdQuMEecw6LGEwv2A4/alnxJE8TJcwMrMshDuvBJGShYe+AM/Iq5h/gdpcAx61eXO6RSIXzlVwC2G2kE847UNdq+1cAxfUarUPlSek8Nb1a+tb2W6jit4xKqq63EgwpUYzjOc1X6f4jl1KSaz1xLU6XKBFNcwLsMBbhX5JyMgfbJptnSwvp2mh0IXbYURh4/Q21snMe3ncvcAkZPxSjqWtxNeQQXljCIYFFs0mHd2hAI2vnG/BwckZHq9+MIVxgQNFxXvzGvR7W90fxPDqGuK8tpHuJuYCXRjgAekc/OMcba6Yt1Bd26T208c8LgFJImDKw+COtIFhqsU3hn8G7B7yyki/OUjdLDn8uTPc5G0/I7A1nTLa6illvLWSIwYO6GBHQyM2AMjJGQTnPX3zWvK2VFl+Y++sGouCtjOJ0m0lCLzwO5PFcs8QzWo8S6jDkRjzsq2MryAeQOlNWnyzMU83aWPTDEjB6Htz14qt1ezj1y+e2WFXuVJVJEXDrjuT7fXilfDvELTqmrK4AH8xXxTQi2kAHnMoI7UxSpNdRtPbHqYT2rM9m7BbrSpjNg+kxHbJHxnHXOeDwPbmnCw8EzwWgzqYW7xyqpmPd7e5pW1nSJLO7aO7STT7lshZ0z5UueOG6dzxwa6FmnW1t6Nz/ek4wWzToBanHyJb+FvGGqMvkajb/jkBGJAAkmM9TnAb+lSm8V6HY75NJF68hXi2KtHGjdMkHAAHsM0rXFw1vHGurQu6By/4m1J9PGOcf2rDkXFv58oW/Q5VLm3G2RMf51HXrzxx04oDeYvDDn7jddzMnobMwdTvZJ5J7lhcPK25tw6fT2HxXv8Ai4nGSSrYJ2sOagSxRxsoguEmVlBG3gjPYjtUm0iwd3BHX1DI46k/A/rTnh+p1BYoTkff8Tka3T1YLHrJFpmJzIFy7egADkZ6Lj3Of7V1TQbWS00yKOYASn1OPYmkrQNOwg1KZXzGwaBG9gwyx+tdFwAeOKLq7dx2idPwnTFM2N36fqYdSx4orbNFJztZMqCOawa9GQitCK1MSn8SadLqenGKCQxyo29SOvTt8+32pCilU2yRgkbRjB6iurAcj+9UL6Ha22pS3ihC0hLoGH/LP8x/fp965uvYVIbfiUKyzYEWItDvbgIJAsIOCA3qP7CptxoKtA3m3TquDltoG3PXqeKY4pY0lO078grx3yPet5HtZ1WKT8sjHPK8g5GCPn/SuDVr7S3pbBjPkeX7hEeHwnC9qq2WomRAuFJXd3+DVTPolxYnNypdSoCyIcIBjn1cAfeukzaVBPLE0kplaN8puwcknjnGQO/Wo+oWkbxlLmFJY5CPMjcZDjPXHbpTZ8RurcBjuX7A4/6kbAHpnPY7S1urWUEs1qSBLLbx7ljBI5yf1EHHT561nQLe58KarM8rWt3ZzwlYZEkXEmD6XQ87SOQQR3610XXp7O00C5WOFViRVJjjA6ZHA+cVy2x0mJNZsr7SGW7ju5J43SU+mD0BjuIGegPbOQPeu8h+8iJuvqB7xouv8QrWCNd95YpIvDxJI8rg89QpAPX2pPurvQ9X1IMlleia4lVfOEISMFmAyoZhk89NprSDS9SbWJmupILYqyyTRxlGeIPygIIHJ+TW+laTb2GrmW+nFzfMriKJCHZAPKdJCc5I9TZPbFbyvSUawTk8xgXwxpWheYYbue5uZwYlkuHVQBnJCqB1OAec9O1S7dxZ6TKsrDGcjeVAPqHGSDzx7VV6hB/E4o4bkyqvmB1dOsTdN39cfemK10S8k0RbaW6Ekw6TIzLuHOM45z09+neoLiAEPTM0KFFgsHWSU1KGwtbVmcSTSxq8MBOG5AOCc9M55+2KneD72Q2chtkt7i5lkL3DRrtePcSQCD1x79DjtVN4i0SPULENeJJHdKNsc1s25179CF3Adf5T1wRmvfw94e1PRtajvry/jFnDCxZombc68YTYRx7nk/FLV1Jua1eCf4j5dCvq6xguL7UoL0SwSLPYj1MiR+pR7ls5JJ6YAXAOT0qVLq9hrtjJbWk8bybT5kZVWYAHBOCcff2II6g1V33iBprgmC2CQYPRtrNnGSSO/HzXnNcaTqMbi8h2mQqZFOVbIIOdy9cHJzQK7at7erOYqbarBgGVF7pZtV8yxk3o6nEbco2DgjnlTkEEGloQ2by/irCf+H3SnLAgFSfkfvThfSxxBZC+63IIhxGUz3IAPyck98+9c/u573TJGkuEWeHJPnRjj5z3H34p7RXMwK3cr2z1nF1GlOd9HEsLWMRzNNLP+Nm65UEIp92Y/wClMnh/T/4nNvkJNvGy+aRkbz2QD2/970u6bNb6kiPJvYdld8inzwsjSTGCFQIwnq44WuplK69tcToo860GztGSztxMqoVCxqRke/fFWtaxxiNAqjgD963ApAnM9Kq4EwBRW+KKqakd4Qa8Xt89K98ms5HerlSGbdgeKq9c02aa3aSIsMDD7euB3/vTAGArDncrAdwQB80DUULfWUbpLRijBhEq6vAu2KIMgA4VV6/et4vxLLu9JTbhUlHPxk81tqBlglY20u2Nj+llDLn6Hp9qp5/EfkXDQTXNiJEO1lMT5B9uvyK8/Z4NYPawP7jzajzE2hZdROykB4gMNxggjjoKi6tf/hpAHUec67443GSecDj6j+lQ7HXjdX8drE7F3OPy4CgAGSfUwz2PQ1F8c6DqF5Pb3+mXCLPHEI3imztbBJByO/JrVHhYQ5sOfqVVUpcBzgSl1b+Iz28kMzQ3UUhQsIpcnqCQRxj2qgW00u/86CyluLG9yPL2yuBMvGQcH9XGB9uuKaPCWneIzqKHUvwqQISwKjcQf8w+fk1fSeBLRdTmu9PPkNMCCQ2QAf1DByOT7Y6+9dgc8KYa3yRhWUY+RFTw14OuNWu1ZtUv2hh2mWS6ctj2GD1bPQHpjPtTBrGk+H9AtFtdEtRFcSIULx5aWRe/T1EdcngfNTLoXmjyLpFtukmmxIpVc7txAP7KCPjNUMxuEhupLlZ5g8pMiwOqvc44MZfI2qMHgEfqHbFHRCOvWc+zZvJQYEX0ht4rsOYptw6Bnxn7bs096Z4gsVgWKSF4yB+sHgftzSzJBbFHmt4oY0iwXhRFHlA8dccjtk81pG0DKTG2Apxjoa3iYE6PpF/a6gHi8lAyjhxzuH35qI+uRi/eG8AFu+GgbeDwNgwRnglmwB14OaVLO9eyjmkTKvHhwcZwelSbOeKcGSERmFNzKvIKOp5Kn+Ugg8/AoVyMwGO0Im08GS7yGa2geVG82NQT5sgRlHf1FGyB84PzVJZ6pfTXrRXNtDDsbDbSW5+vtUuHR9PewMVqZ4InZW2Rz52FEbaQeuMFhjJznnPOcNYx298QrO08jkspUBUUHAHH9D7UpdVUBlRFL6GQbv8AUleKbS4vbbSoYei27OTn/M3/AIqit/CmrSPmO48vPfk10LR7HzLZJJAWJJxk5wAcCr+0s1QDgZ+lOouAJvYDOe6D/hu8Vytxc3YRf5o4V2g/+/FdJ0+wt7CARWsQRR7dT9a90TAr0oxYkYlLUinIHMxis0UVULCiiipJPKvFz6qKKuVNCa2U/wC9FFTsZa9Ysan/AM6UdhMwA+xpdu7OB545WD7pEVnxIwBO0DOAcdKKKQBIHEa04BY/qTNHsreC48yOP8zlQ7EsQOeAT0q5vySB8jJoorCHPWFs6ieVn+o0yWg2ySIOFCpgfUUUUSn3wNh4iT/iLK8FzZyxNtcusZOM5RioI+hBP70k69dTWlxLHbyFUiOEUgEDGQOvwSKKKcWLv2m9hql5PDdwySr5bWwLBY1XcQ6jkgc8E1tBGpulQj0r6gPn3ooqGZl5ocEU6QeagbfP6s98K7D+qg/aqDws7t4fvSzElZbkDPtuaiist0kb2yp0+WWKMeVI6cY9DEf2pr8OqCA5yW4GSc8UUVz7uhnOXlp0/QUUaXakDqvP7mrYAAcUUV0V9onShWaKK1JCiiipJCiiipJP/9k="/>
          <p:cNvSpPr>
            <a:spLocks noChangeAspect="1" noChangeArrowheads="1"/>
          </p:cNvSpPr>
          <p:nvPr/>
        </p:nvSpPr>
        <p:spPr bwMode="auto">
          <a:xfrm>
            <a:off x="63500" y="-581025"/>
            <a:ext cx="1800225" cy="1200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541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4114800"/>
            <a:ext cx="22637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</a:t>
            </a:r>
            <a:r>
              <a:rPr lang="en-US" dirty="0" smtClean="0"/>
              <a:t>unctional </a:t>
            </a:r>
            <a:r>
              <a:rPr lang="en-US" dirty="0"/>
              <a:t>f</a:t>
            </a:r>
            <a:r>
              <a:rPr lang="en-US" dirty="0" smtClean="0"/>
              <a:t>oods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I. Meats and Nuts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2133600"/>
            <a:ext cx="2438400" cy="2298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3000" y="4495800"/>
            <a:ext cx="1828800" cy="1752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8200" y="4495800"/>
            <a:ext cx="3187700" cy="2006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76800" y="2286000"/>
            <a:ext cx="2857500" cy="1752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47800" y="40386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Tuna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43000" y="6248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Almonds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562600" y="63246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Walnuts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562600" y="3962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Salmon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48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II. Vegetables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prstGeom prst="downArrow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505199"/>
            <a:ext cx="4041775" cy="2620963"/>
          </a:xfrm>
        </p:spPr>
        <p:txBody>
          <a:bodyPr/>
          <a:lstStyle/>
          <a:p>
            <a:r>
              <a:rPr lang="en-US" dirty="0" smtClean="0"/>
              <a:t>Source of many nutrients </a:t>
            </a:r>
          </a:p>
          <a:p>
            <a:r>
              <a:rPr lang="en-US" dirty="0" smtClean="0"/>
              <a:t>Contain lycopene</a:t>
            </a:r>
          </a:p>
          <a:p>
            <a:r>
              <a:rPr lang="en-US" dirty="0" smtClean="0"/>
              <a:t>Reduce risk of chronic diseases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600200"/>
            <a:ext cx="2743200" cy="1676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1447800"/>
            <a:ext cx="2438400" cy="1993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200" y="3657600"/>
            <a:ext cx="2514600" cy="2057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57600" y="3200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Tomatoes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2800" y="1371600"/>
            <a:ext cx="3124200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1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III. Fruits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914400"/>
            <a:ext cx="2362200" cy="2057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4800600"/>
            <a:ext cx="2362200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200" y="3048000"/>
            <a:ext cx="2362200" cy="167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67200" y="1676400"/>
            <a:ext cx="3581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Berries are loaded with   antioxidants</a:t>
            </a:r>
          </a:p>
          <a:p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Reduces the risk of cancer and heart disease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2323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IV. Grains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525963"/>
          </a:xfrm>
        </p:spPr>
        <p:txBody>
          <a:bodyPr/>
          <a:lstStyle/>
          <a:p>
            <a:r>
              <a:rPr lang="en-US" dirty="0" smtClean="0"/>
              <a:t> Source of many nutrients including fiber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600200"/>
            <a:ext cx="4038600" cy="2171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3962400"/>
            <a:ext cx="4038600" cy="2286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52600" y="36576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Flaxseed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00200" y="6248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Oatmeal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71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V. Fats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4379" r="4379"/>
          <a:stretch>
            <a:fillRect/>
          </a:stretch>
        </p:blipFill>
        <p:spPr>
          <a:xfrm>
            <a:off x="457200" y="1600201"/>
            <a:ext cx="3429000" cy="2362200"/>
          </a:xfrm>
        </p:spPr>
      </p:pic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038600" y="1600200"/>
            <a:ext cx="4648200" cy="4525963"/>
          </a:xfrm>
        </p:spPr>
        <p:txBody>
          <a:bodyPr/>
          <a:lstStyle/>
          <a:p>
            <a:r>
              <a:rPr lang="en-US" dirty="0" smtClean="0"/>
              <a:t>Contain heart healthy fat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    Omega-3 fatty acids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3505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Avocado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60960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Olive oil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886200"/>
            <a:ext cx="35814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6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VI. Dairy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3289" b="13289"/>
          <a:stretch>
            <a:fillRect/>
          </a:stretch>
        </p:blipFill>
        <p:spPr>
          <a:xfrm>
            <a:off x="609600" y="1447800"/>
            <a:ext cx="2286000" cy="20574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4343400"/>
            <a:ext cx="3429000" cy="21946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7800" y="1600200"/>
            <a:ext cx="2755900" cy="2362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" y="4114800"/>
            <a:ext cx="3048000" cy="1981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43000" y="3581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Yogurt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62000" y="61722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Good bacteria (probiotics)</a:t>
            </a:r>
            <a:endParaRPr lang="en-US" dirty="0"/>
          </a:p>
        </p:txBody>
      </p:sp>
      <p:sp>
        <p:nvSpPr>
          <p:cNvPr id="4098" name="AutoShape 2" descr="data:image/jpeg;base64,/9j/4AAQSkZJRgABAQAAAQABAAD/2wCEAAkGBhMSERUTExQWFRQWGBkaGBcYGBwZIBofIxsYHBsbJRwdGygiHSYkHxgaKzAsJCgpLC4uHB8xNTA2NSYrLCoBCQoKBQUFDQUFDSkYEhgpKSkpKSkpKSkpKSkpKSkpKSkpKSkpKSkpKSkpKSkpKSkpKSkpKSkpKSkpKSkpKSkpKf/AABEIAFMAnAMBIgACEQEDEQH/xAAcAAABBAMBAAAAAAAAAAAAAAAABAUGBwIDCAH/xAA9EAACAQIEBAQCBwYGAwEAAAABAgMEEQAFEiEGEzFBByJRYRQyIzNCUnGBkRVUYpOhsUOCksHR0hdjohb/xAAUAQEAAAAAAAAAAAAAAAAAAAAA/8QAFBEBAAAAAAAAAAAAAAAAAAAAAP/aAAwDAQACEQMRAD8AvHGuoqFRGdjZVBZiewAuT+gxsxC/GHOfh8oqCDZpAIl/zmx/+dWAo7jbxhra2VhFK9PT38kcbFSR6sy7kn0vbt74in/6er/eZ/5r/wDbDZjJIyxsASfQb4ByXimsBuKqoBHcTSf9sdI+C3FE9dlxeoJd45WjDnq4CqwJ9SNVr+2OWsdZeF+WfB5PTgqbmMzMFBYktd7ADcmxAtgJjgxBeHvFumq6xqVIpgwKhfI1+h1l10/RhGspuTucTrAGDBgwBgwYMAYMGDAGDBgwBgwYMAYMGDAGKo8acrqswlpcvpULEappSdlQbpGWboP8T3Nthi18QfxZ47bK6QPEoM8zaEJFwthcuR3sLWHqR2GAjmR+C2W5fEJsxlSVh1MjCOIH0AJBb8zv6YlnCnFlBNIafLotSJ88kUQjiT0uxC3J9ACepxROScK1ubsautmdKVd3qZibWv8ALGD1JO1l2v77Gy+PuLocgo46Ggj0TSKWUnfQDsZGv8zkg2v6egAIVVnQOZ54U5HIaadY3jDatJBCyNewudmJ2x1S9KpQxkeQrpsNtrWtt02xxrkvEM1LUrVRMOcpYhnAfdgQT5r3O53xd/AlfxDmKCZ6iOnpz8rtTozP7qlhce5IHpfATDJfCjL6Wo+IijOsFDGCdoyqlTYixOq9zqLXIxMcUJ4ieIGbZXVin+MimBRXDciNSLkixG9j5fXoRh98JPGGaun+Eq1TmFSY5EGnVbcqy9L2uQRbpa2At7Bhkq+IiuYQ0apq5kUkrte2hVKqu1t9TEjta2N2a52IZYlJhVGWR5WklCFERQdQUjzC5F+gUb4B1wYTS5lEpjDSIDLflgsPPYajp9bDfbthNlXEtLUsy09RFKyfMEdWI7X2PT36YBywYZeLuIDR0/NVA7tJHGgZtK6nYIpZreVQTucauC+I2radpHVFZJZI7xtrR9BtrRiBdT/scA/4MRHjnj8Ze0SLHzXc6pBqty4gyq0h2P2mAA77+mH7N8/p6VQ1RNHCGNlLsFufa/XAOGDEdzTjenhqKSnDo71R8p5igBNJKv31ajYLb5ieu2FmX56ru6O0K/TPHEFlVy+hQXuB0YHVddyLb4B2wYRT53ToJS80aiG3Nu4HLvuurfy37XwZXnUFSnMgljlS5GpGDC46jbodx+uAM7zNaanlnb5Yo2c++kE2/O1sU7lHi/l02XRDMo+fUwHZGjD62AOlwSNIuNjc9cSrx4zjkZS6A2ad0jH4fO39E/rjmHAXHwjxfLnWdU6zWjpodUkVMp8oKDyX+8QbG9u2wAxZHiFwNllUVqa+QxaF0a+aIwRckDzbE3JtbffHLNNVPGweNmRx0ZSVI/AjcYzq6+SVtUsjyN952LH9SScB0DwJwhlU0vMo6Tm08ZINTUam1sPsxxtsbdSxAA6AEm4csw8dMuhlmiBZxCvlZBdZHBtoW3YfeNhsbdro/FbXRZFHDQqeQdEbunaMqTe4++bXP8R9cc+5Zks9S+iCGSVvRFLf2G354DfxLxBJXVUtTL88jXsOijoqj2AAH5YsjwF4JnarWvdCtPGr6GbbWxBXyjuBc3PTt62U8M+E9PQRfHZ06Kq7rT3vc9QGt85/hW/ubXGLX4H4rFbSvUiMQ04dlhB2PLQAFm+yu4bYbADAMDcRQQZ3Vy1BkUJBBBERFI4YEtJJYohGzFcbZ6X9o1tU6auV+zRDGSrLdpzIxIDAEEBVB/EYY28WswrZZBlFCs0MRsZJb+b0IGtAt+wuTbsMSbgDxLSvpZpZk+Hem+uBJ0gWJ1AkXHytcHcWwENGW1dZlUtWUlDpSRUsEek69A5YqpQvUtJZgO5VLd8PPAtJzq6OWOZ5oKaBkWRaRKWPz6foR0ZtOkN0svrc7zBuPqAU61JqYxAzlFk3sWAJI6X6A4Y/EzxEfL4qY06JLJUuQqvqsVAG4sQb3dP1wDf4oKklRHDXPLHl7U8hDxqxX4jVZdegEnSnmUHYn8DhV4WcQ1D08wq1ES0yxKqCF4zoEZPN3G+sC+kC4sdvMMZcY+LkFDNHS+V6hmQSG5CQ3K3Zj8x2JIA7DriVZhxXSwPFHLMqPPblKb3e5AFgB3JGArTMOGa2tpa6vLJH8XE2mB4C0gij1NEgbWNBawYjSdyMLRnyR1hqqyKR2koKcUqcpn1lg7TxgBSA5coDexsd9sWBR8T0stRJSxzK08QJeMXutiAb7W6sP1w2Zh4lZbA7xy1cavG2ll8xIN7EWA3/ACwEfy9Y4c0pkaEwJBlzNHFZnCsz6pFDgEHSqW69Tths0S02VZfWGF3mSqaokjVTqYzc+626i5lXrifZ3xtRUYQ1FQkesBlBJLEHvpALW97YX5bnMFRCJoZUkiN/OpuNutz2t3v0wFY8S8PTU9LRGaQprqWnrZhDzwsrIxUmP7SK1lF9hZT6Y0UHAEmYGSqNROA77PyVp+aAqgSCMONjawJAJtf0xOofE3LHmEK1kJcmw3NifQPbSf1xKMBVfj3wjU1lPBJTI0nIaTXGouxDBLMFHzW0HYb+b8cUAeH6n93m/lP/ANcdoPKosCQLmwuep9B64I5FYXUgj1BvgOLv2BU/u838t/8AjB+wKn93m/lv/wAY7Tx4zgWubX6XPXv/ALYCjfDrxVqKWBaWtpKmREGmORI2LBeyspAuB2IPSwt3w7Z/43ShStFl8+rs80bBR76FG/6jFuKwIuDcHob4EcHob9tj+uA5qyvgjNs8qRLWc1I7+aWVSgVepEaEC/8AlFvU4vev4ZVMrloaZbD4eSKME9yjAXPuTufc4kGMBMu243NhuNzvt/Q/pgOfuBvEn9kUU1DJSS/GCRyq6bAswAGr7W1h0BuLWxK+J82zKThyolq4Vjmk0jRGjqViLKCzqWNid7jawIv3xayFWswII7Eb/wBcZ4Dl+jqErv2RlkSPy0a8xYadTu+qQj1CopAPucTvi9TWcUUVPa8dMquw7XF5T/ZB+WLjuAPQD+mBGBAINwehBuMBQ2exwPxZpqYCY20Kqcu4kZkCqxHcam3P8Ptjb4iZwsHEkE1Skhhp4laMKl9ZCuwt0H1htftb2xeunGJYXtcarXt3t64CnPBAXXMc0nFjI7XPoBqlktft5l/04TeC3CMNcarMKyJZWeY6A4uA1+Y7WOx3dR+R9cXaZALC4udhv12v/bGWA5p8QIZYM6qZqk6AwZoGenE6utgFUK50jba/Y4lXA+Vy0nD1W0tPUSLUFvokARwjRhDIASTb8R0F7Wxc7TJq0Fl121abi9vW3X88ZiQEkAi42O/Tv/Y4DlLhem11dLTwIKyNnBeKWDSUuQHuwJNgCTfVYWBt2x1cBjFiq7mw9zt7DGeArTifgSXmU6UaOI4mMvMLhiJJJEV2Bdr3SNXI7XZfwDflPD2aU8YSFJIRHTkoilSvMdHZh9aAWEk211P1C+ax3epuOahKuZFCSJzxHGpNrKskEL2IW7M0k56mwER29V0/Fc0lDDMNELVVREkJB1fRtIPMdQtcxK57gbYCM1mR5iAHC1TypCwjbWARzKhnaM/TEgFIolJDFgJL/Yth14+4frZkp1p0ZmghchmdSTIwjhsWJBJCNKxNhf8AHYq8x44ljrGijQSB5RTxAuAOYIkkJ2S9ryjVcnZCQB33ZHx+ZqepqXjSOKJVaMl76tQYqGtcgkcs9P8AEFgbXIMEvDta7vEYphSBqeFY9Yty0nBLgCS1uVAvQLbnEbkE48TLs1C2VZkkEROzoF1yRSFuj2ZxPONyNhACDuLrYfFCY8q8MYux5nna4XnSxgqACL6IJm3NvJ13wpyvjic0lVWShTYxJBDGdV5GjjIS9rsxklCm33TbAIIcvzNZYlAqSkcskhZ5VbWmuYrGfpBuVjiG4b64/LpJLlWcJStltDTAMJUkgMjoyq0ZN/iHBv1s8g8tzdgRhoyvxGqEpyJGikeGOdpZJLxMxVqoIqxheoFPdgbW1AdcK6LjuojeOKUCWR2aIm4ADQpS89wFQWAMsxIufq7DY7AzZq9ZSxNtNDGX5aRI6qTpNU0aRKH2XStMnl8zXbbrh0iy/NWdoy1QqKUj5vMS7AtSI0g83ZI536fNL0OHCDj6aTLaqr5SxsgXkjUG8zohQML7WaRb3tf0GNUXGrU8wpzOtWGYHmtZCo1ski+VQG0CCoa9h0Vem+A8i4eqfgWgSN9dVVSGYzPfTFrPzNck64o0Ty3PnvhmpcpzOOFI1jqk5dHFGAjpZJAEBKqJQJA2ptXRl5d1O4GN1F4j1UUZkmCSXRNKGykP8O9Sw2X/AN1PHb8+t7usviHUc1Y1gibXK6KeYd1SdIHJJAAJdzp6/IdtwMA3z0ea2OkVCMkIAHNDizQqGAJYcxxJJIbkA2hTfcX8zbLMx0PyYqjUYkSMtKjOm08rAuHVmGtoU+bbRc6gN3jiriSoEssVOxUq9NAlgt2klYO584I8kI2vtd2J6DCat47np1lGhW5TOgeV7sXSD4iTUI0C7DyDT1Zl9DcED5FXJJNIqTXMj6nBVnYD4anV0u3zcgVDi1vmA6i2F2SZTmPxNOZTOsSEFgZQV06KhyrDUS5DSwpc3+qPbcmZ+I88espBE41MkZ5hF2SNmlBJsLKwWO97amP3Tfyp4+qHNQqIihCgjZWLMWNX8OFIK2sxSTpvZffYMJskqXkqWFMy1DVDFKvUgaNGaKFeWbkkCnDsb2sdgCTsir+Hq4ScxEm1qZyr3VmAeeGIf4g1N8NEzdQTzOoIsHrjLiOpp6rTG45QpjO6gLqHLktpUkdZi6Jv0AYjcYTf+SZhIkbRQkh2EpDtbSJZU1Jdd7LBMxvt5QO+A1QZLmFozJznCPT3RnQgqivO5Kl2BJkKRAkk+UH+LDlwjlNa0cj1Mk0TNJdULA2Xlx3+032w/ceukXsG1fE+ZomdYYgVhllYmQkKI4IJG6LueZOqduh/DE6yYS/Dxc8gzctOYQLAtpGo2A23vgMmyuEsGMUZZSxVii3Bb5iDba/f1x7UZbE8YjeKNoxayMilRYWFlIsLDHmDAZR0EQIIjQFSSLKBY2AJG22wA/DGKZXCIzGIoxG19SBF0m/W62sb4MGAEyuEWAijFgALIosPMLdP42/1N6nHsOWxIoRYo1RW1KqooAPqABYH3wYMBgcngJJMMV2BVjoXdSSSp23BJJI9TjYtBECCI0BGqx0jbV81ttr239cGDAeJlkIjMQijERveMIoU36+W1t8YDJoAQRDFcLoB5a7Lv5RtsNzt03ODBgCTJoCQTDESDqBMamxsBq6dbKBf0A9MZ/s2K6Nyo7pfQdC3W53sbbX72wYMBogoIxNK2kamZHJO/mCaAwv0OkAXHbG+XLIX+aKNrNrF0U2b7246+/XBgwGpMkpwbiCIHVr+rX5vvdOvv1xrnyqHmRfRqNLahYW3AfSSB1sXYi/Qm/XHmDALZqKN760RtS6TqUG63vpNxuPbphoPDdMapXMS3ji0oN9KjzLYJfSNnYdPtHHuDAOCZPAF0CGIJYrpCKBYm5W1rWJG4wsAtsMGDAf/2Q=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data:image/jpeg;base64,/9j/4AAQSkZJRgABAQAAAQABAAD/2wCEAAkGBhMSERUTExQWFRQWGBkaGBcYGBwZIBofIxsYHBsbJRwdGygiHSYkHxgaKzAsJCgpLC4uHB8xNTA2NSYrLCoBCQoKBQUFDQUFDSkYEhgpKSkpKSkpKSkpKSkpKSkpKSkpKSkpKSkpKSkpKSkpKSkpKSkpKSkpKSkpKSkpKSkpKf/AABEIAFMAnAMBIgACEQEDEQH/xAAcAAABBAMBAAAAAAAAAAAAAAAABAUGBwIDCAH/xAA9EAACAQIEBAQCBwYGAwEAAAABAgMEEQAFEiEGEzFBByJRYRQyIzNCUnGBkRVUYpOhsUOCksHR0hdjohb/xAAUAQEAAAAAAAAAAAAAAAAAAAAA/8QAFBEBAAAAAAAAAAAAAAAAAAAAAP/aAAwDAQACEQMRAD8AvHGuoqFRGdjZVBZiewAuT+gxsxC/GHOfh8oqCDZpAIl/zmx/+dWAo7jbxhra2VhFK9PT38kcbFSR6sy7kn0vbt74in/6er/eZ/5r/wDbDZjJIyxsASfQb4ByXimsBuKqoBHcTSf9sdI+C3FE9dlxeoJd45WjDnq4CqwJ9SNVr+2OWsdZeF+WfB5PTgqbmMzMFBYktd7ADcmxAtgJjgxBeHvFumq6xqVIpgwKhfI1+h1l10/RhGspuTucTrAGDBgwBgwYMAYMGDAGDBgwBgwYMAYMGDAGKo8acrqswlpcvpULEappSdlQbpGWboP8T3Nthi18QfxZ47bK6QPEoM8zaEJFwthcuR3sLWHqR2GAjmR+C2W5fEJsxlSVh1MjCOIH0AJBb8zv6YlnCnFlBNIafLotSJ88kUQjiT0uxC3J9ACepxROScK1ubsautmdKVd3qZibWv8ALGD1JO1l2v77Gy+PuLocgo46Ggj0TSKWUnfQDsZGv8zkg2v6egAIVVnQOZ54U5HIaadY3jDatJBCyNewudmJ2x1S9KpQxkeQrpsNtrWtt02xxrkvEM1LUrVRMOcpYhnAfdgQT5r3O53xd/AlfxDmKCZ6iOnpz8rtTozP7qlhce5IHpfATDJfCjL6Wo+IijOsFDGCdoyqlTYixOq9zqLXIxMcUJ4ieIGbZXVin+MimBRXDciNSLkixG9j5fXoRh98JPGGaun+Eq1TmFSY5EGnVbcqy9L2uQRbpa2At7Bhkq+IiuYQ0apq5kUkrte2hVKqu1t9TEjta2N2a52IZYlJhVGWR5WklCFERQdQUjzC5F+gUb4B1wYTS5lEpjDSIDLflgsPPYajp9bDfbthNlXEtLUsy09RFKyfMEdWI7X2PT36YBywYZeLuIDR0/NVA7tJHGgZtK6nYIpZreVQTucauC+I2radpHVFZJZI7xtrR9BtrRiBdT/scA/4MRHjnj8Ze0SLHzXc6pBqty4gyq0h2P2mAA77+mH7N8/p6VQ1RNHCGNlLsFufa/XAOGDEdzTjenhqKSnDo71R8p5igBNJKv31ajYLb5ieu2FmX56ru6O0K/TPHEFlVy+hQXuB0YHVddyLb4B2wYRT53ToJS80aiG3Nu4HLvuurfy37XwZXnUFSnMgljlS5GpGDC46jbodx+uAM7zNaanlnb5Yo2c++kE2/O1sU7lHi/l02XRDMo+fUwHZGjD62AOlwSNIuNjc9cSrx4zjkZS6A2ad0jH4fO39E/rjmHAXHwjxfLnWdU6zWjpodUkVMp8oKDyX+8QbG9u2wAxZHiFwNllUVqa+QxaF0a+aIwRckDzbE3JtbffHLNNVPGweNmRx0ZSVI/AjcYzq6+SVtUsjyN952LH9SScB0DwJwhlU0vMo6Tm08ZINTUam1sPsxxtsbdSxAA6AEm4csw8dMuhlmiBZxCvlZBdZHBtoW3YfeNhsbdro/FbXRZFHDQqeQdEbunaMqTe4++bXP8R9cc+5Zks9S+iCGSVvRFLf2G354DfxLxBJXVUtTL88jXsOijoqj2AAH5YsjwF4JnarWvdCtPGr6GbbWxBXyjuBc3PTt62U8M+E9PQRfHZ06Kq7rT3vc9QGt85/hW/ubXGLX4H4rFbSvUiMQ04dlhB2PLQAFm+yu4bYbADAMDcRQQZ3Vy1BkUJBBBERFI4YEtJJYohGzFcbZ6X9o1tU6auV+zRDGSrLdpzIxIDAEEBVB/EYY28WswrZZBlFCs0MRsZJb+b0IGtAt+wuTbsMSbgDxLSvpZpZk+Hem+uBJ0gWJ1AkXHytcHcWwENGW1dZlUtWUlDpSRUsEek69A5YqpQvUtJZgO5VLd8PPAtJzq6OWOZ5oKaBkWRaRKWPz6foR0ZtOkN0svrc7zBuPqAU61JqYxAzlFk3sWAJI6X6A4Y/EzxEfL4qY06JLJUuQqvqsVAG4sQb3dP1wDf4oKklRHDXPLHl7U8hDxqxX4jVZdegEnSnmUHYn8DhV4WcQ1D08wq1ES0yxKqCF4zoEZPN3G+sC+kC4sdvMMZcY+LkFDNHS+V6hmQSG5CQ3K3Zj8x2JIA7DriVZhxXSwPFHLMqPPblKb3e5AFgB3JGArTMOGa2tpa6vLJH8XE2mB4C0gij1NEgbWNBawYjSdyMLRnyR1hqqyKR2koKcUqcpn1lg7TxgBSA5coDexsd9sWBR8T0stRJSxzK08QJeMXutiAb7W6sP1w2Zh4lZbA7xy1cavG2ll8xIN7EWA3/ACwEfy9Y4c0pkaEwJBlzNHFZnCsz6pFDgEHSqW69Tths0S02VZfWGF3mSqaokjVTqYzc+626i5lXrifZ3xtRUYQ1FQkesBlBJLEHvpALW97YX5bnMFRCJoZUkiN/OpuNutz2t3v0wFY8S8PTU9LRGaQprqWnrZhDzwsrIxUmP7SK1lF9hZT6Y0UHAEmYGSqNROA77PyVp+aAqgSCMONjawJAJtf0xOofE3LHmEK1kJcmw3NifQPbSf1xKMBVfj3wjU1lPBJTI0nIaTXGouxDBLMFHzW0HYb+b8cUAeH6n93m/lP/ANcdoPKosCQLmwuep9B64I5FYXUgj1BvgOLv2BU/u838t/8AjB+wKn93m/lv/wAY7Tx4zgWubX6XPXv/ALYCjfDrxVqKWBaWtpKmREGmORI2LBeyspAuB2IPSwt3w7Z/43ShStFl8+rs80bBR76FG/6jFuKwIuDcHob4EcHob9tj+uA5qyvgjNs8qRLWc1I7+aWVSgVepEaEC/8AlFvU4vev4ZVMrloaZbD4eSKME9yjAXPuTufc4kGMBMu243NhuNzvt/Q/pgOfuBvEn9kUU1DJSS/GCRyq6bAswAGr7W1h0BuLWxK+J82zKThyolq4Vjmk0jRGjqViLKCzqWNid7jawIv3xayFWswII7Eb/wBcZ4Dl+jqErv2RlkSPy0a8xYadTu+qQj1CopAPucTvi9TWcUUVPa8dMquw7XF5T/ZB+WLjuAPQD+mBGBAINwehBuMBQ2exwPxZpqYCY20Kqcu4kZkCqxHcam3P8Ptjb4iZwsHEkE1Skhhp4laMKl9ZCuwt0H1htftb2xeunGJYXtcarXt3t64CnPBAXXMc0nFjI7XPoBqlktft5l/04TeC3CMNcarMKyJZWeY6A4uA1+Y7WOx3dR+R9cXaZALC4udhv12v/bGWA5p8QIZYM6qZqk6AwZoGenE6utgFUK50jba/Y4lXA+Vy0nD1W0tPUSLUFvokARwjRhDIASTb8R0F7Wxc7TJq0Fl121abi9vW3X88ZiQEkAi42O/Tv/Y4DlLhem11dLTwIKyNnBeKWDSUuQHuwJNgCTfVYWBt2x1cBjFiq7mw9zt7DGeArTifgSXmU6UaOI4mMvMLhiJJJEV2Bdr3SNXI7XZfwDflPD2aU8YSFJIRHTkoilSvMdHZh9aAWEk211P1C+ax3epuOahKuZFCSJzxHGpNrKskEL2IW7M0k56mwER29V0/Fc0lDDMNELVVREkJB1fRtIPMdQtcxK57gbYCM1mR5iAHC1TypCwjbWARzKhnaM/TEgFIolJDFgJL/Yth14+4frZkp1p0ZmghchmdSTIwjhsWJBJCNKxNhf8AHYq8x44ljrGijQSB5RTxAuAOYIkkJ2S9ryjVcnZCQB33ZHx+ZqepqXjSOKJVaMl76tQYqGtcgkcs9P8AEFgbXIMEvDta7vEYphSBqeFY9Yty0nBLgCS1uVAvQLbnEbkE48TLs1C2VZkkEROzoF1yRSFuj2ZxPONyNhACDuLrYfFCY8q8MYux5nna4XnSxgqACL6IJm3NvJ13wpyvjic0lVWShTYxJBDGdV5GjjIS9rsxklCm33TbAIIcvzNZYlAqSkcskhZ5VbWmuYrGfpBuVjiG4b64/LpJLlWcJStltDTAMJUkgMjoyq0ZN/iHBv1s8g8tzdgRhoyvxGqEpyJGikeGOdpZJLxMxVqoIqxheoFPdgbW1AdcK6LjuojeOKUCWR2aIm4ADQpS89wFQWAMsxIufq7DY7AzZq9ZSxNtNDGX5aRI6qTpNU0aRKH2XStMnl8zXbbrh0iy/NWdoy1QqKUj5vMS7AtSI0g83ZI536fNL0OHCDj6aTLaqr5SxsgXkjUG8zohQML7WaRb3tf0GNUXGrU8wpzOtWGYHmtZCo1ski+VQG0CCoa9h0Vem+A8i4eqfgWgSN9dVVSGYzPfTFrPzNck64o0Ty3PnvhmpcpzOOFI1jqk5dHFGAjpZJAEBKqJQJA2ptXRl5d1O4GN1F4j1UUZkmCSXRNKGykP8O9Sw2X/AN1PHb8+t7usviHUc1Y1gibXK6KeYd1SdIHJJAAJdzp6/IdtwMA3z0ea2OkVCMkIAHNDizQqGAJYcxxJJIbkA2hTfcX8zbLMx0PyYqjUYkSMtKjOm08rAuHVmGtoU+bbRc6gN3jiriSoEssVOxUq9NAlgt2klYO584I8kI2vtd2J6DCat47np1lGhW5TOgeV7sXSD4iTUI0C7DyDT1Zl9DcED5FXJJNIqTXMj6nBVnYD4anV0u3zcgVDi1vmA6i2F2SZTmPxNOZTOsSEFgZQV06KhyrDUS5DSwpc3+qPbcmZ+I88espBE41MkZ5hF2SNmlBJsLKwWO97amP3Tfyp4+qHNQqIihCgjZWLMWNX8OFIK2sxSTpvZffYMJskqXkqWFMy1DVDFKvUgaNGaKFeWbkkCnDsb2sdgCTsir+Hq4ScxEm1qZyr3VmAeeGIf4g1N8NEzdQTzOoIsHrjLiOpp6rTG45QpjO6gLqHLktpUkdZi6Jv0AYjcYTf+SZhIkbRQkh2EpDtbSJZU1Jdd7LBMxvt5QO+A1QZLmFozJznCPT3RnQgqivO5Kl2BJkKRAkk+UH+LDlwjlNa0cj1Mk0TNJdULA2Xlx3+032w/ceukXsG1fE+ZomdYYgVhllYmQkKI4IJG6LueZOqduh/DE6yYS/Dxc8gzctOYQLAtpGo2A23vgMmyuEsGMUZZSxVii3Bb5iDba/f1x7UZbE8YjeKNoxayMilRYWFlIsLDHmDAZR0EQIIjQFSSLKBY2AJG22wA/DGKZXCIzGIoxG19SBF0m/W62sb4MGAEyuEWAijFgALIosPMLdP42/1N6nHsOWxIoRYo1RW1KqooAPqABYH3wYMBgcngJJMMV2BVjoXdSSSp23BJJI9TjYtBECCI0BGqx0jbV81ttr239cGDAeJlkIjMQijERveMIoU36+W1t8YDJoAQRDFcLoB5a7Lv5RtsNzt03ODBgCTJoCQTDESDqBMamxsBq6dbKBf0A9MZ/s2K6Nyo7pfQdC3W53sbbX72wYMBogoIxNK2kamZHJO/mCaAwv0OkAXHbG+XLIX+aKNrNrF0U2b7246+/XBgwGpMkpwbiCIHVr+rX5vvdOvv1xrnyqHmRfRqNLahYW3AfSSB1sXYi/Qm/XHmDALZqKN760RtS6TqUG63vpNxuPbphoPDdMapXMS3ji0oN9KjzLYJfSNnYdPtHHuDAOCZPAF0CGIJYrpCKBYm5W1rWJG4wsAtsMGDAf/2Q=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data:image/jpeg;base64,/9j/4AAQSkZJRgABAQAAAQABAAD/2wCEAAkGBggGDxAIBxQUEBUWFxkYFhgYFRUZGRoRHxcZGBgYHRYXHCceGxovGRIYIjIhIzMpLiwsIB8xNzAqQSkrOCkBCQoKDQwNFAwNFCkYFBgpKSkpKSkpKSkpKSkpKSkpKSkpKSkpKSkpKSkpKSkpKSkpKSkpKSkpKSkpKSkpKSkpKf/AABEIAOEA4QMBIgACEQEDEQH/xAAcAAEBAAMBAQEBAAAAAAAAAAAABwUGCAQCAwH/xABEEAABAwMDAgMEBQgGCwAAAAABAAIDBAURBhIhBzETIkEUUWFxCCMygZEYQlKCk6Gi0xYzYnOx0hVDZHKDwdHh4vDx/8QAFQEBAQAAAAAAAAAAAAAAAAAAAAH/xAAUEQEAAAAAAAAAAAAAAAAAAAAA/9oADAMBAAIRAxEAPwC4oiICIiAiIgIiICIiAiIgIiICIiAiIgIiICIiAiIgIiICIiAiIgIiICIiAiIgIiICIiAiIgIiICIiAiIgIiICIiAiIgIiICIiAiIgIiICIiAiIgIiICIiAiIgIiICIiAiIgIiICIiAiIgIiICIiAiIgIiICIiAiIgIiICIiAiIgIiICIiAiIgIiICIiAiIgIiICIiAiIgIiICIiD85546ZrppiGtaC5xPYNAyT+AXOVy+kHqaaV8lA2GKPPkaY9xDfTLieTjvjCsXVm8Gy2atmYcOezwm/OQhh+/a5x+5cmIKV+UBq/8A2f8AZf8Akvpv0g9XDuKY/wDCd/nUzRBVrf8ASJ1HFI11fFTyR5G5rWPa4t9cO3HBx7wV0RTztqWNmZ2cA4Z9xGR/iuM9NWo3ytprc0Z8WVjD/ulw3fw5XZzGhgDW8Advkg+kREBERAREQEREBERAREQEREBERAREQEREBERAREQR36R928Klo7WwnMkjpCP7LG4Gf1pf3KDUlBVV7hFRRvlcfRjXOP4NC62vvT+y6lq47pemGcxs2Mjcfqx5nEu2juTu9eOBwshNVWPSse2V1PRs5IGWRj44bxn7lRyg3QWqXjeKGrx/cSf4YysPVUdRQvMFWx0bx3a9pa4H4tdyF1ra+ounb7UttdolNQ8gkmON7mNaAeXPxtA4x8yFrXXewS3S3GrpII5XQnc6TOJI4Ry7bx5m4JyCeO+D6BLug9nNzvLKhwBbBG+Q59+Njfv3SZ+5XnW2tqXREUdXWxyva9xbuYzc1h25bvPoC7AHv59ynn0brT4cFddHfnvZE3j0Y0udz7iZW/gt+15oOj1zD4NS5zXta8Rnc7YJHAAPdGCA4jHHzKg8XTPqFJrmEGeJ7XtaTI9rHCHxN5Aja5xOXBm1x+a3Za1ovQdt0Qx7LaX5eGb8vcWl7W4LmsJw0k5J/wCy2VAREQEREBERAREQEREBERAREQEREBERAREQERYfV19GmqCqu2ATFG5zQc4MnZgOOcFxAQTXrb1LuenpGWOyO8FzmB8kg+0ASQGtz9ngZLhz2xhSrSmi7/1GqCYd7hn62eQuc1vvy48ud/ZHPy7qs0WpunfU4xVupmxw1MbcFssjoxgHOA8ODZGZJIB55PC8+q+t1m07F/orQ8bHlvlDwzbCwY7taMbzn5D5oKHo7S1m0TE20W0t8Qt3vJI8STHBeR325OAOwWj9etdmz0407QnEk7Myn9GnJI2/NxBHyB96xXQC7TXutuVbdZDNO6OPzOOXbNzt2Pc0HZwOBwt31z0ks+upm3CqfLDKGhhLC3DmgkjLXA8+Y8hBCNLdT9T6bhZarK5m3cS1vgte4ucckZxk8qpWWr6xXdnjObTUwPI8ZjWuP6jQ5w/WAW56P6Z2DRX1luYXyHvLJh0mPcCAA0fIBbUCD2QQHVnUnqRoqYUl58BpIyxzYmuY9ucEtdn9xwRxwti6SdXLnq2qdaL21hcWOex7G7fs4y1zc47EnKwn0kL1SzyUdpiIdJHvkf72hwaGj79pOPkn0b7LvlrbzIOGtbC049XHe/n3gNZ+KChN1bcazUR05SeH4EVP4k3ly7efsgOzx/WMOPmsrq643Ck9mprPNSwyyStB8d2C6IZLxG3u5/bhT7plqiyyVt51BdKmCF08+2MSSMY7wGZ2nDjnGC0fqrK1zmal1NEIjvjoqN0mRyPFlHl/gkaR8kG9/wBJLR7P/pX2iHwM48XxGeHnO3G/OM54+a/K5atsdnMcdyqYYS8AsD5Gglp7HBPbnuot06iOtY7fpkA+z0kklTV5HD3mV3gRfEc5IPcZ9yxzmVt+hud+uItu2eZ8ZkqnSGaHHlYyNrGktIGMYBPCDpAODhubyP8AkpRqvqferfU1j7UKcQUUkUUjJN3izyPPIjx2xg/hnnstpdWVOhbA2eoxLJTUrRxuLTIGhreeCW5I93CjVb7VYq6iv8j4LpV1sW9jcsxFWuLRE7YDjA3ADOOQe2MqjpRTHqf1Rq9LVMFqsjWPflrqhzmlwYxzsMbwRhx5PPpj3rcrvfv6KW510vZa50UQMm3gPmwBtaD2y84HzXPl6qr623VVbdqKZrquojnkqXcM2d4ow3GQ3zHHPu9wUHSV0vNvskftN0ljgZnG57g0Z93PcrHXTWlnt9C++MmhkjDXbCJG4fIASI2n1cSMY7rRa32HVuonU+oNjqejo2yMjkx4bpHhjnSEHggNf6/ohYTVlBpmGyeFpjL2V1c3wTK3DY5S7a8xhzWljNrC3PPB7oN5p9b11+tEF0tT6OCpme1jWzTfViQu/q893SbMeXvkraob3b3wvqjPCWR+WV4kbsa8Y3Auzhp57H3hTq6WWgN8sum7UxkcVKx9W8MaMbuAxzscEl0Tee/mWpaaik1O+XREOQx1wnqKwjgeyscwNZn3ue3HwOEFuuGqLLamRz19TDE2TBYXSNAcD6tOeR8QslHIyYCSMhwIyCDkEehBHcKBVENTe6m73WphoHRQvdStFXI5vs8TAWt2RtadvJBBxnIIHqq102t81qtFFS1D2ykR5DmElpYXFzMEgHGxzfRBsqIiAiIgIiICln0hbwaG2R0DDgzygH+7YN5/i2KprnP6RF59suUNuYciCIZ5/wBY87j/AAhiCUoiKj32S+3DTk7LhaZDFI3sRjt6gg8OB9xXTPSDWNfrSgfWXYsMjJnRna3b5djHAkZxnzHtjsuV1Qejuv49F1boLgcU8+GvP6Dx9iT5ckH4HPooK31Z6pN0SwW+2gOqpG5BPLYmHIDyPV2QcN+GTx3hdi6l6n046Z9BUO+tcXybw2QGQ93+cHDviO/CvXULpXbuofh3CCXwZgwBsgAex8fduQCM9zhwPr68LQKT6Nt0c/FZVwtZ72Me52Pk7aB+KolUklw1HUl799RPM74ue95+A/8AQumOn+n4enlm8LULmRZ3yzku4Bdhu0u9SGhrePXtlfpp3RWlemLGzgjxXubGJZMOkc9xDWsYAOMk9mj5nhaD9I6/1AlpbFGSGbPHePRzi5zGZ+Wx34/BQeSbUfR6OXwGUMr29vEAk2/Pa6UOx9ysOl6TT1aHagsDWn2lrd0gLvM1g2BpDj5cbcYwOy1V/STSdLamW24iOB5DN9SSwSeNwXbZJOwJBG3thea4spek2n6k6fqDMXyfUyHw3YlftYcFo28NjcefXKDfNP6Us+lxIyzRNhEjtz8Fxy75uJOOTx27rFS9M9IsqnX2WnYJNxkJLnbN/wBovMZOzOee3xWg0+udQ2vTEl9uNQX1E82yncQwFrNwacDbg8RyHt6hemLVV4ptJ1F5vkzpZqjeyIkMBDHnwm42gege73oN107rjT3UMVFuoQ+VoZiUPjIaWPy3HPfPK1uy6S6WXKaW02pkcsoJc4B85e3YcHa8nygE+h547rUdF0N003pisv8AaZW00kkm/e4Ak08ZLA1vB8xk3NGeOfRfHQjTV7qpzqGnmbFAJDHMDy+UAB5Ay04G57cnI9UFs1Bpm16pjZTXmPxWMeJA0ucBvAIGQ0jcMOPB4X3fdPW7UsDrbdmeJES0lu5zeWnI5aQRyFLOneu75q+81cstQRRQtlk2bGBvh52RAu25HHm5P5pX10q1rqDWl0rKirmd7JG17xHiMNbufiJudu7AYHHOfRBvl+6a6Z1NJHU3WAPdG0MaQ+Rv1Y7NO1wyPmvRetDWG/00Vqr4QYYiDG1rnM24BaMFhBxgkYUbtvUHX+r7hVQ6VfvZ9YWNcIgyOHdtY7c4DzYxjOec8FZXVHUrUeiaWksFRI11e9pfPM/Y4RNc92xvl8pdjHPYADg54Cr0OlbTbag3SjjDZTE2HducQIW42sDScAeUdvcv5ZNI2fTstRV2uIRvndulduc4udkn84nAy4nAwFFrN1P1DYblTUNdXQ3SGVzGvMY4buds8rtjTuGc+oIx92e6v9S7zp+tisVqkFK0sY6SbZvdhziMgEHygN9Bk8hBvFy6W6Uu9UbtXUwfK4hzvPJtc73uYHbT+HPqtqa0MG1vH/RS7pjeNTXKqeJq6nudJg5e3DZWux5MxbWvbnsQcjvyqkgIiICIiAiIgKPdTui1w1VWvvVlkjBkDfEZIXN8zWhm5rmg8bWjg/8Aywog5t/J41Z+nS/tZP5a/n5POrf0qX9q/wDlrpNEHNn5POrf0qX9q/8Alr+H6PerR6037V3+RdKIgi+k9G9UtHNFNb5aV8Q7RSPc9g+XkDm/IEBbRWVHVOZuymitsZ9Xb5XfgHcfjlUBEEi0z001ZV3SHUGtp2TeCS5jQ4u8/wCaA3aGsaCd3HqAsh1f6XVWt/BuFoc0TRtLC15wHx5Lhh3o4Envwc+mFTUQQEdL+our/Ao9UTCOGLgb5GPIGMZDY/tuxxlxzz3W3dRumNXcLVR2TSobtpnZ2OdtLxtILsngv3OJOcdyqgiDnq49Kuo11pKS3VjonRQgiOLxGDw/TzFrfMceuTgLcupugL3eaC36f04xjo4AN+57WeZjAxnB7/aeVU0QTzVugLhWWCHTNkLQ+MRBwJ2h+3l4zjGS87ufULw9OdF6ssturbNd3siD43spmtLDtkeH7nuewZ7ub6n1VRRBzvY+mHUmyRVtHbvDgZK0NkHiREytGQA12CW8Pd3291ueiOn980lZrhSsYz2yo3BoEjcBu3Yzz9uNz3fgqqiCd9GtBV2iqeoN3a1s0sg4Dg4eE1vl5Hxc/wDcsL1N6a3y5XKPU2nmRVJAZvhl243N4HDyGuYW4yMg5/dXkQSzQ2itRuqxc9SQUFLGw7mQxU1OXb8YaRI0FzQD5s7icrxa001ryprpJWQUt1pSXeEyZkA8NruzcnY8Edshxz3PdWBEEv6N9M7joszXC8loklaGCNp3bWZ3Eud2LsgcDOMd+VUERA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EREH//Z"/>
          <p:cNvSpPr>
            <a:spLocks noChangeAspect="1" noChangeArrowheads="1"/>
          </p:cNvSpPr>
          <p:nvPr/>
        </p:nvSpPr>
        <p:spPr bwMode="auto">
          <a:xfrm>
            <a:off x="63500" y="-1038225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19400" y="1905000"/>
            <a:ext cx="16859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048000" y="28956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Probiotics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60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328"/>
            <a:ext cx="8229600" cy="7211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probiotics can do for you  ? </a:t>
            </a:r>
            <a:endParaRPr lang="en-US" dirty="0"/>
          </a:p>
        </p:txBody>
      </p:sp>
      <p:pic>
        <p:nvPicPr>
          <p:cNvPr id="16" name="Content Placeholder 15" descr="pppp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3" b="5963"/>
          <a:stretch>
            <a:fillRect/>
          </a:stretch>
        </p:blipFill>
        <p:spPr>
          <a:xfrm>
            <a:off x="0" y="1066800"/>
            <a:ext cx="9144000" cy="4876800"/>
          </a:xfr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7200" y="58674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Excellent for your well-being and better digestive health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34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4100</TotalTime>
  <Words>130</Words>
  <Application>Microsoft Office PowerPoint</Application>
  <PresentationFormat>On-screen Show (4:3)</PresentationFormat>
  <Paragraphs>45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Functional Foods  </vt:lpstr>
      <vt:lpstr>What is functional food? </vt:lpstr>
      <vt:lpstr>Functional foods</vt:lpstr>
      <vt:lpstr>II. Vegetables</vt:lpstr>
      <vt:lpstr>III. Fruits</vt:lpstr>
      <vt:lpstr>IV. Grains</vt:lpstr>
      <vt:lpstr>V. Fats</vt:lpstr>
      <vt:lpstr>VI. Dairy</vt:lpstr>
      <vt:lpstr>What probiotics can do for you  ? </vt:lpstr>
      <vt:lpstr>Thank you !   Let food be your medicine.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Production development</dc:title>
  <dc:creator>rgyawali</dc:creator>
  <cp:lastModifiedBy>Steven Kenneth Warchocki</cp:lastModifiedBy>
  <cp:revision>203</cp:revision>
  <dcterms:created xsi:type="dcterms:W3CDTF">2012-02-14T14:36:20Z</dcterms:created>
  <dcterms:modified xsi:type="dcterms:W3CDTF">2012-12-19T16:31:27Z</dcterms:modified>
</cp:coreProperties>
</file>