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9" r:id="rId5"/>
    <p:sldId id="258" r:id="rId6"/>
    <p:sldId id="266" r:id="rId7"/>
    <p:sldId id="262" r:id="rId8"/>
    <p:sldId id="260" r:id="rId9"/>
    <p:sldId id="261" r:id="rId10"/>
    <p:sldId id="263" r:id="rId11"/>
    <p:sldId id="267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2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8BC05C-6190-4AAF-AFFA-C8AFE9080C5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6382E0-07BE-4B38-A839-7A95662A3A4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frm=1&amp;source=images&amp;cd=&amp;cad=rja&amp;uact=8&amp;docid=LdHNvRyUBpr7YM&amp;tbnid=IHW0nrOjjQSrTM:&amp;ved=0CAUQjRw&amp;url=http://humanbodyp5.wikispaces.com/Digestive+System&amp;ei=nzukU4HOEJTNsATgpYDICQ&amp;bvm=bv.69411363,d.cWc&amp;psig=AFQjCNFgC_YYcNWUiEhFxlpOJpAiuT_4nA&amp;ust=140335847479700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chopen.com/source/html/39619/media/image2_w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google.com/url?sa=i&amp;rct=j&amp;q=&amp;esrc=s&amp;frm=1&amp;source=images&amp;cd=&amp;cad=rja&amp;uact=8&amp;docid=_lp5yI4FvXS14M&amp;tbnid=EkC7oVZhhQZ7hM:&amp;ved=0CAUQjRw&amp;url=http://www.foodprocesstechnology.com/hpp-of-dairy-products/&amp;ei=PEGjU7fIIMjNsQSW7oLwDg&amp;bvm=bv.69411363,d.cWc&amp;psig=AFQjCNG8GLHpEeCcfYFBDgBchwckI4YeKA&amp;ust=1403294329334892" TargetMode="Externa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frm=1&amp;source=images&amp;cd=&amp;cad=rja&amp;uact=8&amp;docid=PvexN81IYzEguM&amp;tbnid=iQxgjNLEX2JlJM:&amp;ved=0CAUQjRw&amp;url=http://insanityisnotanoption.com/2014/02/16/super-foods-natural-probiotics-blackberry-banana-smoothie/&amp;ei=2kOkU8GRIJLMsQS8tYDgAw&amp;bvm=bv.69411363,d.cWc&amp;psig=AFQjCNEr1GeIeZFhFJjugFij5kfGvxdjTw&amp;ust=1403360399963525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www.google.com/url?sa=i&amp;rct=j&amp;q=&amp;esrc=s&amp;frm=1&amp;source=images&amp;cd=&amp;cad=rja&amp;uact=8&amp;docid=QLx6XfxWthRxoM&amp;tbnid=zkakGjXBx0-Z0M:&amp;ved=0CAUQjRw&amp;url=http://www.deltadentaliablog.com/2013/07/junk-food-jitters-5-worst-snacks-for-your-teeth/&amp;ei=CEKkU_CvJtSnsASCxoDQDg&amp;bvm=bv.69411363,d.cWc&amp;psig=AFQjCNHkkCjKzJ2yVjtluNAgqsyLZMzd7w&amp;ust=140335913434253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frm=1&amp;source=images&amp;cd=&amp;cad=rja&amp;uact=8&amp;docid=83lr81TsgThMXM&amp;tbnid=q6Sm_5HSAkSfzM:&amp;ved=0CAUQjRw&amp;url=http://healthyeatingnaturally.wordpress.com/tag/granola-bars/&amp;ei=l0OkU6XDBrXJsQSHtIDICQ&amp;bvm=bv.69411363,d.cWc&amp;psig=AFQjCNEr1GeIeZFhFJjugFij5kfGvxdjTw&amp;ust=1403360399963525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google.com/url?sa=i&amp;rct=j&amp;q=&amp;esrc=s&amp;frm=1&amp;source=images&amp;cd=&amp;cad=rja&amp;uact=8&amp;docid=5Wfm1pzZ3upAgM&amp;tbnid=mWN_uAxZ60sAyM:&amp;ved=0CAUQjRw&amp;url=http://www.mlodeuu.com/188/probiotics-diarrhea-vomiting/&amp;ei=UUOkU-iTAq7lsASv5YCIDw&amp;bvm=bv.69411363,d.cWc&amp;psig=AFQjCNEr1GeIeZFhFJjugFij5kfGvxdjTw&amp;ust=1403360399963525" TargetMode="Externa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Probiotics and Dairy products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</a:p>
          <a:p>
            <a:r>
              <a:rPr lang="en-US" dirty="0" smtClean="0"/>
              <a:t>Temitayo Obanla </a:t>
            </a:r>
          </a:p>
          <a:p>
            <a:r>
              <a:rPr lang="en-US" dirty="0" smtClean="0"/>
              <a:t>North Carolina A&amp;T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Evidence suggests that probiotics milk products enhance digestive and overall health by improving gut microbiota and promoting immunity.           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           You are what you eat</a:t>
            </a:r>
          </a:p>
          <a:p>
            <a:r>
              <a:rPr lang="en-US" dirty="0" smtClean="0"/>
              <a:t>                     Eat right 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Probiotics and Dairy products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</a:t>
            </a:r>
          </a:p>
          <a:p>
            <a:r>
              <a:rPr lang="en-US" dirty="0" smtClean="0"/>
              <a:t>                                 </a:t>
            </a:r>
          </a:p>
          <a:p>
            <a:pPr>
              <a:buNone/>
            </a:pPr>
            <a:r>
              <a:rPr lang="en-US" dirty="0" smtClean="0"/>
              <a:t>                                          Thank You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Microbiology is the study of microorganisms- </a:t>
            </a:r>
          </a:p>
          <a:p>
            <a:pPr>
              <a:buNone/>
            </a:pPr>
            <a:r>
              <a:rPr lang="en-US" dirty="0" smtClean="0"/>
              <a:t>bacteria,  parasites, viruses and fungi.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Microbes are found everywhere.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Bacteria play a hugely important role in producing a whole variety of delicious foods.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Bacteria can be classified as the good, bad and ugly.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Probiotics and Dairy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Good bacteria, known as </a:t>
            </a:r>
            <a:r>
              <a:rPr lang="en-US" dirty="0" smtClean="0"/>
              <a:t>probiotics impact numerous health </a:t>
            </a:r>
            <a:r>
              <a:rPr lang="en-US" dirty="0"/>
              <a:t>benefits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Ability </a:t>
            </a:r>
            <a:r>
              <a:rPr lang="en-US" dirty="0"/>
              <a:t>enhance </a:t>
            </a:r>
            <a:r>
              <a:rPr lang="en-US" dirty="0" smtClean="0"/>
              <a:t>immunity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I</a:t>
            </a:r>
            <a:r>
              <a:rPr lang="en-US" dirty="0" smtClean="0"/>
              <a:t>mprove </a:t>
            </a:r>
            <a:r>
              <a:rPr lang="en-US" dirty="0"/>
              <a:t>food </a:t>
            </a:r>
            <a:r>
              <a:rPr lang="en-US" dirty="0" smtClean="0"/>
              <a:t>digestion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R</a:t>
            </a:r>
            <a:r>
              <a:rPr lang="en-US" dirty="0" smtClean="0"/>
              <a:t>educe </a:t>
            </a:r>
            <a:r>
              <a:rPr lang="en-US" dirty="0"/>
              <a:t>lactose </a:t>
            </a:r>
            <a:r>
              <a:rPr lang="en-US" dirty="0" smtClean="0"/>
              <a:t>intolerance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P</a:t>
            </a:r>
            <a:r>
              <a:rPr lang="en-US" dirty="0" smtClean="0"/>
              <a:t>revent </a:t>
            </a:r>
            <a:r>
              <a:rPr lang="en-US" dirty="0"/>
              <a:t>illness.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irc_mi" descr="http://humanbodyp5.wikispaces.com/file/view/digestive-system.jpg/342277054/digestive-system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514600"/>
            <a:ext cx="3124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Probiotics strains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9" name="Content Placeholder 8" descr="http://www.asiafoodjournal.com/cmsimages/ingrepic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90750" y="2296319"/>
            <a:ext cx="47625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edia/image2_w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676400"/>
            <a:ext cx="8915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8" descr="http://www.asiafoodjournal.com/cmsimages/ingrepic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5715000"/>
            <a:ext cx="28003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Probiotics and Dairy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Good bacteria are exposed </a:t>
            </a:r>
            <a:r>
              <a:rPr lang="en-US" dirty="0"/>
              <a:t>to substances that affect their </a:t>
            </a:r>
            <a:r>
              <a:rPr lang="en-US" dirty="0" smtClean="0"/>
              <a:t>benefits.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Antibiotics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Bad bacteria in the gut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Starvation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probiotics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Probiotics are mainly found in dairy products</a:t>
            </a:r>
          </a:p>
          <a:p>
            <a:r>
              <a:rPr lang="en-US" dirty="0" smtClean="0"/>
              <a:t>Yogurt </a:t>
            </a:r>
          </a:p>
          <a:p>
            <a:r>
              <a:rPr lang="en-US" dirty="0" smtClean="0"/>
              <a:t>Milk </a:t>
            </a:r>
          </a:p>
          <a:p>
            <a:r>
              <a:rPr lang="en-US" dirty="0" smtClean="0"/>
              <a:t>Cheese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Probiotics and Dairy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Dairy is the term used to describe milk-based or milk-related products</a:t>
            </a:r>
          </a:p>
          <a:p>
            <a:endParaRPr lang="en-US" dirty="0"/>
          </a:p>
        </p:txBody>
      </p:sp>
      <p:pic>
        <p:nvPicPr>
          <p:cNvPr id="4" name="Picture 3" descr="Cow fac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819400"/>
            <a:ext cx="1905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plashing mil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819400"/>
            <a:ext cx="20383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ot of yogur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819400"/>
            <a:ext cx="18859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rc_mi" descr="http://4.bp.blogspot.com/-3AuPDzA_qAU/UCwazSaenhI/AAAAAAAAENE/Zv0nrOHxb8Y/s640/dairy+2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2895600"/>
            <a:ext cx="2819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milk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Dairy products are important in the diet of all age-groups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calcium,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phosphorous,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protein,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fat soluble vitamins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B vitamins</a:t>
            </a:r>
            <a:endParaRPr lang="en-US" dirty="0"/>
          </a:p>
        </p:txBody>
      </p:sp>
      <p:pic>
        <p:nvPicPr>
          <p:cNvPr id="4" name="Picture 3" descr="splashing mil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667000"/>
            <a:ext cx="2419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Dairy and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healthy, balanced diet is made up of five main food groups and milk and dairy foods are one of these</a:t>
            </a:r>
            <a:endParaRPr lang="en-US" dirty="0"/>
          </a:p>
        </p:txBody>
      </p:sp>
      <p:pic>
        <p:nvPicPr>
          <p:cNvPr id="5" name="irc_mi" descr="http://www.deltadentaliablog.com/wp-content/uploads/2013/06/junk-food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581400"/>
            <a:ext cx="32004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rc_mi" descr="http://www.mlodeuu.com/images/healthy-food-optimized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3581400"/>
            <a:ext cx="16764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rc_mi" descr="http://healthyeatingnaturally.files.wordpress.com/2009/08/probiotics.jpg?w=500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3581400"/>
            <a:ext cx="1981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rc_mi" descr="http://insanityisnotanoption.com/wp-content/uploads/2014/02/Walgreens-NaturalProbiotic-shop1-766x431.jpg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91400" y="3581400"/>
            <a:ext cx="1752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3019</TotalTime>
  <Words>229</Words>
  <Application>Microsoft Office PowerPoint</Application>
  <PresentationFormat>On-screen Show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Probiotics and Dairy products</vt:lpstr>
      <vt:lpstr>Introduction  </vt:lpstr>
      <vt:lpstr>Probiotics and Dairy products</vt:lpstr>
      <vt:lpstr>Probiotics strains  </vt:lpstr>
      <vt:lpstr>Probiotics and Dairy products</vt:lpstr>
      <vt:lpstr> probiotics  </vt:lpstr>
      <vt:lpstr>Probiotics and Dairy products</vt:lpstr>
      <vt:lpstr>Composition of milk </vt:lpstr>
      <vt:lpstr>Dairy and health</vt:lpstr>
      <vt:lpstr>Conclusion </vt:lpstr>
      <vt:lpstr>Conclusion </vt:lpstr>
      <vt:lpstr>Probiotics and Dairy products </vt:lpstr>
    </vt:vector>
  </TitlesOfParts>
  <Company>NC A&amp;T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Probiotics and Dairy products</dc:title>
  <dc:creator>toobanla</dc:creator>
  <cp:lastModifiedBy>Steven K Warchocki</cp:lastModifiedBy>
  <cp:revision>303</cp:revision>
  <dcterms:created xsi:type="dcterms:W3CDTF">2014-06-18T13:51:39Z</dcterms:created>
  <dcterms:modified xsi:type="dcterms:W3CDTF">2014-11-12T16:04:18Z</dcterms:modified>
</cp:coreProperties>
</file>