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F427-1540-41D5-B450-6E8C16C28063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E4B6-A73B-426B-B920-30CD137B2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205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F427-1540-41D5-B450-6E8C16C28063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E4B6-A73B-426B-B920-30CD137B2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581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F427-1540-41D5-B450-6E8C16C28063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E4B6-A73B-426B-B920-30CD137B2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097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F427-1540-41D5-B450-6E8C16C28063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E4B6-A73B-426B-B920-30CD137B2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811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F427-1540-41D5-B450-6E8C16C28063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E4B6-A73B-426B-B920-30CD137B2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31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F427-1540-41D5-B450-6E8C16C28063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E4B6-A73B-426B-B920-30CD137B2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59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F427-1540-41D5-B450-6E8C16C28063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E4B6-A73B-426B-B920-30CD137B2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177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F427-1540-41D5-B450-6E8C16C28063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E4B6-A73B-426B-B920-30CD137B2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61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F427-1540-41D5-B450-6E8C16C28063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E4B6-A73B-426B-B920-30CD137B2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988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F427-1540-41D5-B450-6E8C16C28063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E4B6-A73B-426B-B920-30CD137B2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462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F427-1540-41D5-B450-6E8C16C28063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E4B6-A73B-426B-B920-30CD137B2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129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BF427-1540-41D5-B450-6E8C16C28063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44E4B6-A73B-426B-B920-30CD137B2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35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809" y="1109952"/>
            <a:ext cx="7952381" cy="4638095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2256166" y="2638927"/>
            <a:ext cx="711623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256166" y="3428999"/>
            <a:ext cx="711623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256166" y="4203033"/>
            <a:ext cx="711623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661609" y="2991853"/>
            <a:ext cx="4868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Inviscid flow outside boundary layer</a:t>
            </a:r>
            <a:endParaRPr lang="en-US" sz="2400" b="1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7162800" y="5061284"/>
            <a:ext cx="230356" cy="330281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393155" y="5150172"/>
            <a:ext cx="218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Boundary layer displacement thickness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222308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9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Cornell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Ariane Veronica Walker-Horn</dc:creator>
  <cp:lastModifiedBy>Ariane Veronica Walker-Horn</cp:lastModifiedBy>
  <cp:revision>2</cp:revision>
  <dcterms:created xsi:type="dcterms:W3CDTF">2015-10-20T19:12:26Z</dcterms:created>
  <dcterms:modified xsi:type="dcterms:W3CDTF">2015-10-20T20:15:53Z</dcterms:modified>
</cp:coreProperties>
</file>