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9"/>
  </p:notesMasterIdLst>
  <p:handoutMasterIdLst>
    <p:handoutMasterId r:id="rId20"/>
  </p:handoutMasterIdLst>
  <p:sldIdLst>
    <p:sldId id="495" r:id="rId2"/>
    <p:sldId id="480" r:id="rId3"/>
    <p:sldId id="496" r:id="rId4"/>
    <p:sldId id="485" r:id="rId5"/>
    <p:sldId id="482" r:id="rId6"/>
    <p:sldId id="500" r:id="rId7"/>
    <p:sldId id="481" r:id="rId8"/>
    <p:sldId id="498" r:id="rId9"/>
    <p:sldId id="501" r:id="rId10"/>
    <p:sldId id="502" r:id="rId11"/>
    <p:sldId id="504" r:id="rId12"/>
    <p:sldId id="497" r:id="rId13"/>
    <p:sldId id="505" r:id="rId14"/>
    <p:sldId id="506" r:id="rId15"/>
    <p:sldId id="507" r:id="rId16"/>
    <p:sldId id="499" r:id="rId17"/>
    <p:sldId id="493" r:id="rId18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73096" autoAdjust="0"/>
  </p:normalViewPr>
  <p:slideViewPr>
    <p:cSldViewPr>
      <p:cViewPr varScale="1">
        <p:scale>
          <a:sx n="40" d="100"/>
          <a:sy n="40" d="100"/>
        </p:scale>
        <p:origin x="-114" y="-9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909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733800" y="1143000"/>
            <a:ext cx="52495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 smtClean="0">
                <a:latin typeface="Candara" pitchFamily="34" charset="0"/>
              </a:rPr>
              <a:t>High Flow Dose Controller</a:t>
            </a:r>
            <a:endParaRPr lang="en-US" sz="5000" dirty="0">
              <a:latin typeface="Candara" pitchFamily="34" charset="0"/>
            </a:endParaRPr>
          </a:p>
        </p:txBody>
      </p:sp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148388"/>
            <a:ext cx="1981200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 Flow Orifice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29200" y="2133600"/>
            <a:ext cx="350929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20 L/s Plant =</a:t>
            </a:r>
          </a:p>
          <a:p>
            <a:r>
              <a:rPr lang="en-US" sz="4000" dirty="0" smtClean="0"/>
              <a:t>5 cm x 30 cm</a:t>
            </a:r>
            <a:endParaRPr 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5029200" y="4114800"/>
            <a:ext cx="376256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100 L/s Plant =</a:t>
            </a:r>
          </a:p>
          <a:p>
            <a:r>
              <a:rPr lang="en-US" sz="4000" dirty="0" smtClean="0"/>
              <a:t>5 cm x 160 cm</a:t>
            </a:r>
            <a:endParaRPr lang="en-US" sz="40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43587" t="39136" r="41443" b="39390"/>
          <a:stretch>
            <a:fillRect/>
          </a:stretch>
        </p:blipFill>
        <p:spPr bwMode="auto">
          <a:xfrm>
            <a:off x="304800" y="1828800"/>
            <a:ext cx="4419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Flow Orifice Meter</a:t>
            </a:r>
            <a:endParaRPr lang="en-US" dirty="0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28800"/>
            <a:ext cx="7315200" cy="470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381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447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1769202"/>
            <a:ext cx="2971800" cy="97399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Flow Orifice Meter</a:t>
            </a:r>
            <a:endParaRPr lang="en-US" dirty="0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28800"/>
            <a:ext cx="7315200" cy="470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381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447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20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207" name="Picture 1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5334000"/>
            <a:ext cx="2931560" cy="1219200"/>
          </a:xfrm>
          <a:prstGeom prst="rect">
            <a:avLst/>
          </a:prstGeom>
          <a:noFill/>
        </p:spPr>
      </p:pic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209" name="Picture 1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24600" y="1600200"/>
            <a:ext cx="2247900" cy="128587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Flow Orifice Meter</a:t>
            </a:r>
            <a:endParaRPr lang="en-US" dirty="0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828800"/>
            <a:ext cx="7315200" cy="470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381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447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6871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5257800"/>
            <a:ext cx="2133600" cy="1266825"/>
          </a:xfrm>
          <a:prstGeom prst="rect">
            <a:avLst/>
          </a:prstGeom>
          <a:noFill/>
        </p:spPr>
      </p:pic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752600"/>
            <a:ext cx="2171700" cy="126682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Flow Orifice Meter</a:t>
            </a:r>
            <a:endParaRPr lang="en-US" dirty="0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524000"/>
            <a:ext cx="7315200" cy="470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381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447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6871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1600200"/>
            <a:ext cx="2133600" cy="1266825"/>
          </a:xfrm>
          <a:prstGeom prst="rect">
            <a:avLst/>
          </a:prstGeom>
          <a:noFill/>
        </p:spPr>
      </p:pic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61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6019800"/>
            <a:ext cx="3200400" cy="56116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HFOM</a:t>
            </a:r>
            <a:r>
              <a:rPr lang="en-US" dirty="0" smtClean="0"/>
              <a:t> Diameter vs. Flow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600200"/>
            <a:ext cx="5867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Flow Dose Controller</a:t>
            </a:r>
            <a:endParaRPr lang="en-US" dirty="0"/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600200"/>
            <a:ext cx="6333022" cy="5068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‘Cause girls have better       </a:t>
            </a:r>
            <a:br>
              <a:rPr lang="en-US" dirty="0" smtClean="0"/>
            </a:br>
            <a:r>
              <a:rPr lang="en-US" dirty="0" smtClean="0"/>
              <a:t> things to do.......</a:t>
            </a:r>
            <a:endParaRPr lang="en-US" dirty="0"/>
          </a:p>
        </p:txBody>
      </p:sp>
      <p:pic>
        <p:nvPicPr>
          <p:cNvPr id="1026" name="Picture 2" descr="C:\Users\mkh62\AppData\Local\Temp\49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Dose Controller</a:t>
            </a:r>
            <a:endParaRPr lang="en-US" dirty="0"/>
          </a:p>
        </p:txBody>
      </p:sp>
      <p:pic>
        <p:nvPicPr>
          <p:cNvPr id="6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4600" y="1524000"/>
            <a:ext cx="3791803" cy="5151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7010400" y="6019800"/>
            <a:ext cx="18582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Photo courtesy</a:t>
            </a:r>
          </a:p>
          <a:p>
            <a:r>
              <a:rPr lang="en-US" dirty="0" smtClean="0"/>
              <a:t> of AguaClara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Non-Linear Dose Controller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524000"/>
            <a:ext cx="6781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0" y="6211669"/>
            <a:ext cx="426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Photo courtesy</a:t>
            </a:r>
          </a:p>
          <a:p>
            <a:r>
              <a:rPr lang="en-US" dirty="0" smtClean="0"/>
              <a:t> of </a:t>
            </a:r>
            <a:r>
              <a:rPr lang="en-US" dirty="0" err="1" smtClean="0"/>
              <a:t>AguaClara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Metering Ball Valve</a:t>
            </a:r>
            <a:endParaRPr lang="en-US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17814" r="2834" b="20648"/>
          <a:stretch>
            <a:fillRect/>
          </a:stretch>
        </p:blipFill>
        <p:spPr bwMode="auto">
          <a:xfrm>
            <a:off x="1219200" y="1752600"/>
            <a:ext cx="6701588" cy="4244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343400" y="6324600"/>
            <a:ext cx="45672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Photo courtesy of George Fischer Mfg.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Characterized Opening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230749" y="6211669"/>
            <a:ext cx="39132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Photo courtesy of Georg Fischer </a:t>
            </a:r>
          </a:p>
          <a:p>
            <a:r>
              <a:rPr lang="en-US" dirty="0" smtClean="0"/>
              <a:t>Piping Systems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3767" y="1600200"/>
            <a:ext cx="577646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Cool Linear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524000"/>
            <a:ext cx="6266192" cy="480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Coupling with Plant Flow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76800" y="1752600"/>
            <a:ext cx="396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 </a:t>
            </a:r>
            <a:endParaRPr lang="en-US" sz="2400" dirty="0"/>
          </a:p>
        </p:txBody>
      </p:sp>
      <p:pic>
        <p:nvPicPr>
          <p:cNvPr id="2050" name="Picture 2" descr="C:\Users\mkh62\AppData\Local\Temp\70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600200"/>
            <a:ext cx="6400800" cy="4800600"/>
          </a:xfrm>
          <a:prstGeom prst="rect">
            <a:avLst/>
          </a:prstGeom>
          <a:noFill/>
        </p:spPr>
      </p:pic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1905000"/>
            <a:ext cx="2057400" cy="1215736"/>
          </a:xfrm>
          <a:prstGeom prst="rect">
            <a:avLst/>
          </a:prstGeom>
          <a:noFill/>
        </p:spPr>
      </p:pic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4876800"/>
            <a:ext cx="2193324" cy="1143000"/>
          </a:xfrm>
          <a:prstGeom prst="rect">
            <a:avLst/>
          </a:prstGeom>
          <a:noFill/>
        </p:spPr>
      </p:pic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0" y="1162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 Control Orifice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28800"/>
            <a:ext cx="8888819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 Flow Orifice</a:t>
            </a:r>
            <a:endParaRPr lang="en-US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2312" t="33837" r="42001" b="39390"/>
          <a:stretch>
            <a:fillRect/>
          </a:stretch>
        </p:blipFill>
        <p:spPr bwMode="auto">
          <a:xfrm>
            <a:off x="457200" y="1828800"/>
            <a:ext cx="4114800" cy="438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029200" y="2133600"/>
            <a:ext cx="389722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20 L/s Plant =</a:t>
            </a:r>
          </a:p>
          <a:p>
            <a:r>
              <a:rPr lang="en-US" sz="4000" dirty="0" smtClean="0"/>
              <a:t>14.4 cm (5.67”)</a:t>
            </a:r>
            <a:endParaRPr 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5029200" y="4114800"/>
            <a:ext cx="367761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100 L/s Plant =</a:t>
            </a:r>
          </a:p>
          <a:p>
            <a:r>
              <a:rPr lang="en-US" sz="4000" dirty="0" smtClean="0"/>
              <a:t>32 cm (12.6”)</a:t>
            </a:r>
            <a:endParaRPr lang="en-US" sz="4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3301</TotalTime>
  <Words>146</Words>
  <Application>Microsoft Office PowerPoint</Application>
  <PresentationFormat>On-screen Show (4:3)</PresentationFormat>
  <Paragraphs>58</Paragraphs>
  <Slides>17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1_AguaClara the road</vt:lpstr>
      <vt:lpstr>Slide 1</vt:lpstr>
      <vt:lpstr>Linear Dose Controller</vt:lpstr>
      <vt:lpstr>Non-Linear Dose Controller</vt:lpstr>
      <vt:lpstr>Metering Ball Valve</vt:lpstr>
      <vt:lpstr>Characterized Opening</vt:lpstr>
      <vt:lpstr>Cool Linear Action</vt:lpstr>
      <vt:lpstr>Coupling with Plant Flow</vt:lpstr>
      <vt:lpstr>Flow Control Orifice</vt:lpstr>
      <vt:lpstr>Free Flow Orifice</vt:lpstr>
      <vt:lpstr>Free Flow Orifice</vt:lpstr>
      <vt:lpstr>High Flow Orifice Meter</vt:lpstr>
      <vt:lpstr>High Flow Orifice Meter</vt:lpstr>
      <vt:lpstr>High Flow Orifice Meter</vt:lpstr>
      <vt:lpstr>High Flow Orifice Meter</vt:lpstr>
      <vt:lpstr>HFOM Diameter vs. Flow</vt:lpstr>
      <vt:lpstr>High Flow Dose Controller</vt:lpstr>
      <vt:lpstr>‘Cause girls have better         things to do.......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mkh62</cp:lastModifiedBy>
  <cp:revision>300</cp:revision>
  <dcterms:created xsi:type="dcterms:W3CDTF">2008-08-26T14:48:34Z</dcterms:created>
  <dcterms:modified xsi:type="dcterms:W3CDTF">2011-05-16T18:38:45Z</dcterms:modified>
</cp:coreProperties>
</file>