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61" r:id="rId4"/>
    <p:sldMasterId id="214748366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9.xml" Type="http://schemas.openxmlformats.org/officeDocument/2006/relationships/slide" Id="rId15"/><Relationship Target="slides/slide8.xml" Type="http://schemas.openxmlformats.org/officeDocument/2006/relationships/slide" Id="rId14"/><Relationship Target="presProps.xml" Type="http://schemas.openxmlformats.org/officeDocument/2006/relationships/presProps" Id="rId2"/><Relationship Target="slides/slide6.xml" Type="http://schemas.openxmlformats.org/officeDocument/2006/relationships/slide" Id="rId12"/><Relationship Target="slides/slide7.xml" Type="http://schemas.openxmlformats.org/officeDocument/2006/relationships/slide" Id="rId13"/><Relationship Target="theme/theme2.xml" Type="http://schemas.openxmlformats.org/officeDocument/2006/relationships/theme" Id="rId1"/><Relationship Target="slideMasters/slideMaster1.xml" Type="http://schemas.openxmlformats.org/officeDocument/2006/relationships/slideMaster" Id="rId4"/><Relationship Target="slides/slide4.xml" Type="http://schemas.openxmlformats.org/officeDocument/2006/relationships/slide" Id="rId10"/><Relationship Target="tableStyles.xml" Type="http://schemas.openxmlformats.org/officeDocument/2006/relationships/tableStyles" Id="rId3"/><Relationship Target="slides/slide5.xml" Type="http://schemas.openxmlformats.org/officeDocument/2006/relationships/slide" Id="rId11"/><Relationship Target="slides/slide3.xml" Type="http://schemas.openxmlformats.org/officeDocument/2006/relationships/slide" Id="rId9"/><Relationship Target="notesMasters/notesMaster1.xml" Type="http://schemas.openxmlformats.org/officeDocument/2006/relationships/notesMaster" Id="rId6"/><Relationship Target="slideMasters/slideMaster2.xml" Type="http://schemas.openxmlformats.org/officeDocument/2006/relationships/slideMaster" Id="rId5"/><Relationship Target="slides/slide2.xml" Type="http://schemas.openxmlformats.org/officeDocument/2006/relationships/slide" Id="rId8"/><Relationship Target="slides/slide1.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5" name="Shape 85"/>
        <p:cNvGrpSpPr/>
        <p:nvPr/>
      </p:nvGrpSpPr>
      <p:grpSpPr>
        <a:xfrm>
          <a:off y="0" x="0"/>
          <a:ext cy="0" cx="0"/>
          <a:chOff y="0" x="0"/>
          <a:chExt cy="0" cx="0"/>
        </a:xfrm>
      </p:grpSpPr>
      <p:sp>
        <p:nvSpPr>
          <p:cNvPr id="86" name="Shape 86"/>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12700" cap="flat">
            <a:solidFill>
              <a:srgbClr val="000000"/>
            </a:solidFill>
            <a:prstDash val="solid"/>
            <a:round/>
            <a:headEnd w="med" len="med" type="none"/>
            <a:tailEnd w="med" len="med" type="none"/>
          </a:ln>
        </p:spPr>
      </p:sp>
      <p:sp>
        <p:nvSpPr>
          <p:cNvPr id="87" name="Shape 87"/>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None/>
            </a:pPr>
            <a:r>
              <a:t/>
            </a:r>
            <a:endParaRPr strike="noStrike" u="none" b="0" cap="none" baseline="0" sz="1200" i="0">
              <a:solidFill>
                <a:schemeClr val="dk1"/>
              </a:solidFill>
              <a:latin typeface="Calibri"/>
              <a:ea typeface="Calibri"/>
              <a:cs typeface="Calibri"/>
              <a:sym typeface="Calibri"/>
            </a:endParaRPr>
          </a:p>
        </p:txBody>
      </p:sp>
      <p:sp>
        <p:nvSpPr>
          <p:cNvPr id="88" name="Shape 88"/>
          <p:cNvSpPr txBox="1"/>
          <p:nvPr>
            <p:ph idx="12" type="sldNum"/>
          </p:nvPr>
        </p:nvSpPr>
        <p:spPr>
          <a:xfrm>
            <a:off y="8685213"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None/>
            </a:pPr>
            <a:r>
              <a:rPr lang="en"/>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2" name="Shape 92"/>
        <p:cNvGrpSpPr/>
        <p:nvPr/>
      </p:nvGrpSpPr>
      <p:grpSpPr>
        <a:xfrm>
          <a:off y="0" x="0"/>
          <a:ext cy="0" cx="0"/>
          <a:chOff y="0" x="0"/>
          <a:chExt cy="0" cx="0"/>
        </a:xfrm>
      </p:grpSpPr>
      <p:sp>
        <p:nvSpPr>
          <p:cNvPr id="93" name="Shape 93"/>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94" name="Shape 94"/>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9" name="Shape 99"/>
        <p:cNvGrpSpPr/>
        <p:nvPr/>
      </p:nvGrpSpPr>
      <p:grpSpPr>
        <a:xfrm>
          <a:off y="0" x="0"/>
          <a:ext cy="0" cx="0"/>
          <a:chOff y="0" x="0"/>
          <a:chExt cy="0" cx="0"/>
        </a:xfrm>
      </p:grpSpPr>
      <p:sp>
        <p:nvSpPr>
          <p:cNvPr id="100" name="Shape 100"/>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01" name="Shape 101"/>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6" name="Shape 106"/>
        <p:cNvGrpSpPr/>
        <p:nvPr/>
      </p:nvGrpSpPr>
      <p:grpSpPr>
        <a:xfrm>
          <a:off y="0" x="0"/>
          <a:ext cy="0" cx="0"/>
          <a:chOff y="0" x="0"/>
          <a:chExt cy="0" cx="0"/>
        </a:xfrm>
      </p:grpSpPr>
      <p:sp>
        <p:nvSpPr>
          <p:cNvPr id="107" name="Shape 107"/>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a:spcBef>
                <a:spcPts val="0"/>
              </a:spcBef>
              <a:buNone/>
            </a:pPr>
            <a:r>
              <a:t/>
            </a:r>
            <a:endParaRPr/>
          </a:p>
        </p:txBody>
      </p:sp>
      <p:sp>
        <p:nvSpPr>
          <p:cNvPr id="108" name="Shape 108"/>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3" name="Shape 113"/>
        <p:cNvGrpSpPr/>
        <p:nvPr/>
      </p:nvGrpSpPr>
      <p:grpSpPr>
        <a:xfrm>
          <a:off y="0" x="0"/>
          <a:ext cy="0" cx="0"/>
          <a:chOff y="0" x="0"/>
          <a:chExt cy="0" cx="0"/>
        </a:xfrm>
      </p:grpSpPr>
      <p:sp>
        <p:nvSpPr>
          <p:cNvPr id="114" name="Shape 114"/>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15" name="Shape 115"/>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9" name="Shape 119"/>
        <p:cNvGrpSpPr/>
        <p:nvPr/>
      </p:nvGrpSpPr>
      <p:grpSpPr>
        <a:xfrm>
          <a:off y="0" x="0"/>
          <a:ext cy="0" cx="0"/>
          <a:chOff y="0" x="0"/>
          <a:chExt cy="0" cx="0"/>
        </a:xfrm>
      </p:grpSpPr>
      <p:sp>
        <p:nvSpPr>
          <p:cNvPr id="120" name="Shape 120"/>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21" name="Shape 121"/>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6" name="Shape 126"/>
        <p:cNvGrpSpPr/>
        <p:nvPr/>
      </p:nvGrpSpPr>
      <p:grpSpPr>
        <a:xfrm>
          <a:off y="0" x="0"/>
          <a:ext cy="0" cx="0"/>
          <a:chOff y="0" x="0"/>
          <a:chExt cy="0" cx="0"/>
        </a:xfrm>
      </p:grpSpPr>
      <p:sp>
        <p:nvSpPr>
          <p:cNvPr id="127" name="Shape 127"/>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28" name="Shape 128"/>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2" name="Shape 142"/>
        <p:cNvGrpSpPr/>
        <p:nvPr/>
      </p:nvGrpSpPr>
      <p:grpSpPr>
        <a:xfrm>
          <a:off y="0" x="0"/>
          <a:ext cy="0" cx="0"/>
          <a:chOff y="0" x="0"/>
          <a:chExt cy="0" cx="0"/>
        </a:xfrm>
      </p:grpSpPr>
      <p:sp>
        <p:nvSpPr>
          <p:cNvPr id="143" name="Shape 14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4" name="Shape 14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8" name="Shape 148"/>
        <p:cNvGrpSpPr/>
        <p:nvPr/>
      </p:nvGrpSpPr>
      <p:grpSpPr>
        <a:xfrm>
          <a:off y="0" x="0"/>
          <a:ext cy="0" cx="0"/>
          <a:chOff y="0" x="0"/>
          <a:chExt cy="0" cx="0"/>
        </a:xfrm>
      </p:grpSpPr>
      <p:sp>
        <p:nvSpPr>
          <p:cNvPr id="149" name="Shape 149"/>
          <p:cNvSpPr txBox="1"/>
          <p:nvPr>
            <p:ph idx="1" type="body"/>
          </p:nvPr>
        </p:nvSpPr>
        <p:spPr>
          <a:xfrm>
            <a:off y="4343400" x="685800"/>
            <a:ext cy="4114800" cx="5486399"/>
          </a:xfrm>
          <a:prstGeom prst="rect">
            <a:avLst/>
          </a:prstGeom>
        </p:spPr>
        <p:txBody>
          <a:bodyPr bIns="91425" rIns="91425" lIns="91425" tIns="91425" anchor="ctr" anchorCtr="0">
            <a:noAutofit/>
          </a:bodyPr>
          <a:lstStyle/>
          <a:p>
            <a:pPr>
              <a:spcBef>
                <a:spcPts val="0"/>
              </a:spcBef>
              <a:buNone/>
            </a:pPr>
            <a:r>
              <a:t/>
            </a:r>
            <a:endParaRPr/>
          </a:p>
        </p:txBody>
      </p:sp>
      <p:sp>
        <p:nvSpPr>
          <p:cNvPr id="150" name="Shape 150"/>
          <p:cNvSpPr/>
          <p:nvPr>
            <p:ph idx="2" type="sldImg"/>
          </p:nvPr>
        </p:nvSpPr>
        <p:spPr>
          <a:xfrm>
            <a:off y="685800" x="380999"/>
            <a:ext cy="3429000" cx="6096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0.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1.xml.rels><?xml version="1.0" encoding="UTF-8" standalone="yes"?><Relationships xmlns="http://schemas.openxmlformats.org/package/2006/relationships"><Relationship Target="../media/image04.png" Type="http://schemas.openxmlformats.org/officeDocument/2006/relationships/image" Id="rId2"/><Relationship Target="../slideMasters/slideMaster2.xml" Type="http://schemas.openxmlformats.org/officeDocument/2006/relationships/slideMaster" Id="rId1"/></Relationships>
</file>

<file path=ppt/slideLayouts/_rels/slideLayout12.xml.rels><?xml version="1.0" encoding="UTF-8" standalone="yes"?><Relationships xmlns="http://schemas.openxmlformats.org/package/2006/relationships"><Relationship Target="../media/image04.png" Type="http://schemas.openxmlformats.org/officeDocument/2006/relationships/image" Id="rId2"/><Relationship Target="../slideMasters/slideMaster2.xml" Type="http://schemas.openxmlformats.org/officeDocument/2006/relationships/slideMaster" Id="rId1"/></Relationships>
</file>

<file path=ppt/slideLayouts/_rels/slideLayout13.xml.rels><?xml version="1.0" encoding="UTF-8" standalone="yes"?><Relationships xmlns="http://schemas.openxmlformats.org/package/2006/relationships"><Relationship Target="../media/image04.png" Type="http://schemas.openxmlformats.org/officeDocument/2006/relationships/image" Id="rId2"/><Relationship Target="../slideMasters/slideMaster2.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media/image01.jpg" Type="http://schemas.openxmlformats.org/officeDocument/2006/relationships/image" Id="rId2"/><Relationship Target="../slideMasters/slideMaster2.xml" Type="http://schemas.openxmlformats.org/officeDocument/2006/relationships/slideMaster" Id="rId1"/><Relationship Target="../media/image00.jpg" Type="http://schemas.openxmlformats.org/officeDocument/2006/relationships/image" Id="rId4"/><Relationship Target="../media/image02.jpg" Type="http://schemas.openxmlformats.org/officeDocument/2006/relationships/image" Id="rId3"/><Relationship Target="../media/image05.png" Type="http://schemas.openxmlformats.org/officeDocument/2006/relationships/image" Id="rId6"/><Relationship Target="../media/image03.jpg" Type="http://schemas.openxmlformats.org/officeDocument/2006/relationships/image" Id="rId5"/></Relationships>
</file>

<file path=ppt/slideLayouts/_rels/slideLayout8.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9.xml.rels><?xml version="1.0" encoding="UTF-8" standalone="yes"?><Relationships xmlns="http://schemas.openxmlformats.org/package/2006/relationships"><Relationship Target="../media/image04.png" Type="http://schemas.openxmlformats.org/officeDocument/2006/relationships/image" Id="rId2"/><Relationship Target="../slideMasters/slideMaster2.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type="ctrTitle"/>
          </p:nvPr>
        </p:nvSpPr>
        <p:spPr>
          <a:xfrm>
            <a:off y="1583342" x="685800"/>
            <a:ext cy="1159856"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9" name="Shape 9"/>
          <p:cNvSpPr txBox="1"/>
          <p:nvPr>
            <p:ph idx="1" type="subTitle"/>
          </p:nvPr>
        </p:nvSpPr>
        <p:spPr>
          <a:xfrm>
            <a:off y="2840053" x="685800"/>
            <a:ext cy="784737"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53" name="Shape 53"/>
        <p:cNvGrpSpPr/>
        <p:nvPr/>
      </p:nvGrpSpPr>
      <p:grpSpPr>
        <a:xfrm>
          <a:off y="0" x="0"/>
          <a:ext cy="0" cx="0"/>
          <a:chOff y="0" x="0"/>
          <a:chExt cy="0" cx="0"/>
        </a:xfrm>
      </p:grpSpPr>
      <p:sp>
        <p:nvSpPr>
          <p:cNvPr id="54" name="Shape 54"/>
          <p:cNvSpPr txBox="1"/>
          <p:nvPr>
            <p:ph type="title"/>
          </p:nvPr>
        </p:nvSpPr>
        <p:spPr>
          <a:xfrm>
            <a:off y="171450" x="2819400"/>
            <a:ext cy="857250" cx="6096000"/>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55" name="Shape 55"/>
          <p:cNvSpPr txBox="1"/>
          <p:nvPr>
            <p:ph idx="10" type="dt"/>
          </p:nvPr>
        </p:nvSpPr>
        <p:spPr>
          <a:xfrm>
            <a:off y="4683918" x="457200"/>
            <a:ext cy="357187"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6" name="Shape 56"/>
          <p:cNvSpPr txBox="1"/>
          <p:nvPr>
            <p:ph idx="11" type="ftr"/>
          </p:nvPr>
        </p:nvSpPr>
        <p:spPr>
          <a:xfrm>
            <a:off y="4683918" x="3124200"/>
            <a:ext cy="357187"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7" name="Shape 57"/>
          <p:cNvSpPr txBox="1"/>
          <p:nvPr>
            <p:ph idx="12" type="sldNum"/>
          </p:nvPr>
        </p:nvSpPr>
        <p:spPr>
          <a:xfrm>
            <a:off y="4683918" x="6553200"/>
            <a:ext cy="357187"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58" name="Shape 58"/>
        <p:cNvGrpSpPr/>
        <p:nvPr/>
      </p:nvGrpSpPr>
      <p:grpSpPr>
        <a:xfrm>
          <a:off y="0" x="0"/>
          <a:ext cy="0" cx="0"/>
          <a:chOff y="0" x="0"/>
          <a:chExt cy="0" cx="0"/>
        </a:xfrm>
      </p:grpSpPr>
      <p:sp>
        <p:nvSpPr>
          <p:cNvPr id="59" name="Shape 59"/>
          <p:cNvSpPr txBox="1"/>
          <p:nvPr>
            <p:ph type="title"/>
          </p:nvPr>
        </p:nvSpPr>
        <p:spPr>
          <a:xfrm>
            <a:off y="205978" x="2819400"/>
            <a:ext cy="857250" cx="5867400"/>
          </a:xfrm>
          <a:prstGeom prst="rect">
            <a:avLst/>
          </a:prstGeom>
          <a:noFill/>
          <a:ln>
            <a:noFill/>
          </a:ln>
        </p:spPr>
        <p:txBody>
          <a:bodyPr bIns="91425" rIns="91425" lIns="91425" t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0" name="Shape 60"/>
          <p:cNvSpPr txBox="1"/>
          <p:nvPr>
            <p:ph idx="1" type="body"/>
          </p:nvPr>
        </p:nvSpPr>
        <p:spPr>
          <a:xfrm>
            <a:off y="1151334" x="457200"/>
            <a:ext cy="479821" cx="4040187"/>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61" name="Shape 61"/>
          <p:cNvSpPr txBox="1"/>
          <p:nvPr>
            <p:ph idx="2" type="body"/>
          </p:nvPr>
        </p:nvSpPr>
        <p:spPr>
          <a:xfrm>
            <a:off y="1631156" x="457200"/>
            <a:ext cy="2963465" cx="4040187"/>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2" name="Shape 62"/>
          <p:cNvSpPr txBox="1"/>
          <p:nvPr>
            <p:ph idx="3" type="body"/>
          </p:nvPr>
        </p:nvSpPr>
        <p:spPr>
          <a:xfrm>
            <a:off y="1151334" x="4645025"/>
            <a:ext cy="479821" cx="4041774"/>
          </a:xfrm>
          <a:prstGeom prst="rect">
            <a:avLst/>
          </a:prstGeom>
          <a:noFill/>
          <a:ln>
            <a:noFill/>
          </a:ln>
        </p:spPr>
        <p:txBody>
          <a:bodyPr bIns="91425" rIns="91425" lIns="91425" tIns="91425" anchor="b" anchorCtr="0"/>
          <a:lstStyle>
            <a:lvl1pPr rtl="0" indent="0" marL="0">
              <a:spcBef>
                <a:spcPts val="0"/>
              </a:spcBef>
              <a:buFont typeface="Calibri"/>
              <a:buNone/>
              <a:defRPr/>
            </a:lvl1pPr>
            <a:lvl2pPr rtl="0" indent="0" marL="457200">
              <a:spcBef>
                <a:spcPts val="0"/>
              </a:spcBef>
              <a:buFont typeface="Calibri"/>
              <a:buNone/>
              <a:defRPr/>
            </a:lvl2pPr>
            <a:lvl3pPr rtl="0" indent="0" marL="914400">
              <a:spcBef>
                <a:spcPts val="0"/>
              </a:spcBef>
              <a:buFont typeface="Calibri"/>
              <a:buNone/>
              <a:defRPr/>
            </a:lvl3pPr>
            <a:lvl4pPr rtl="0" indent="0" marL="1371600">
              <a:spcBef>
                <a:spcPts val="0"/>
              </a:spcBef>
              <a:buFont typeface="Calibri"/>
              <a:buNone/>
              <a:defRPr/>
            </a:lvl4pPr>
            <a:lvl5pPr rtl="0" indent="0" marL="1828800">
              <a:spcBef>
                <a:spcPts val="0"/>
              </a:spcBef>
              <a:buFont typeface="Calibri"/>
              <a:buNone/>
              <a:defRPr/>
            </a:lvl5pPr>
            <a:lvl6pPr rtl="0" indent="0" marL="2286000">
              <a:spcBef>
                <a:spcPts val="0"/>
              </a:spcBef>
              <a:buFont typeface="Calibri"/>
              <a:buNone/>
              <a:defRPr/>
            </a:lvl6pPr>
            <a:lvl7pPr rtl="0" indent="0" marL="2743200">
              <a:spcBef>
                <a:spcPts val="0"/>
              </a:spcBef>
              <a:buFont typeface="Calibri"/>
              <a:buNone/>
              <a:defRPr/>
            </a:lvl7pPr>
            <a:lvl8pPr rtl="0" indent="0" marL="3200400">
              <a:spcBef>
                <a:spcPts val="0"/>
              </a:spcBef>
              <a:buFont typeface="Calibri"/>
              <a:buNone/>
              <a:defRPr/>
            </a:lvl8pPr>
            <a:lvl9pPr rtl="0" indent="0" marL="3657600">
              <a:spcBef>
                <a:spcPts val="0"/>
              </a:spcBef>
              <a:buFont typeface="Calibri"/>
              <a:buNone/>
              <a:defRPr/>
            </a:lvl9pPr>
          </a:lstStyle>
          <a:p/>
        </p:txBody>
      </p:sp>
      <p:sp>
        <p:nvSpPr>
          <p:cNvPr id="63" name="Shape 63"/>
          <p:cNvSpPr txBox="1"/>
          <p:nvPr>
            <p:ph idx="4" type="body"/>
          </p:nvPr>
        </p:nvSpPr>
        <p:spPr>
          <a:xfrm>
            <a:off y="1631156" x="4645025"/>
            <a:ext cy="2963465" cx="4041774"/>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4" name="Shape 64"/>
          <p:cNvSpPr txBox="1"/>
          <p:nvPr>
            <p:ph idx="10" type="dt"/>
          </p:nvPr>
        </p:nvSpPr>
        <p:spPr>
          <a:xfrm>
            <a:off y="4683918" x="457200"/>
            <a:ext cy="357187"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5" name="Shape 65"/>
          <p:cNvSpPr txBox="1"/>
          <p:nvPr>
            <p:ph idx="11" type="ftr"/>
          </p:nvPr>
        </p:nvSpPr>
        <p:spPr>
          <a:xfrm>
            <a:off y="4683918" x="3124200"/>
            <a:ext cy="357187"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6" name="Shape 66"/>
          <p:cNvSpPr txBox="1"/>
          <p:nvPr>
            <p:ph idx="12" type="sldNum"/>
          </p:nvPr>
        </p:nvSpPr>
        <p:spPr>
          <a:xfrm>
            <a:off y="4683918" x="6553200"/>
            <a:ext cy="357187"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67" name="Shape 67"/>
          <p:cNvPicPr preferRelativeResize="0"/>
          <p:nvPr/>
        </p:nvPicPr>
        <p:blipFill rotWithShape="1">
          <a:blip r:embed="rId2">
            <a:alphaModFix/>
          </a:blip>
          <a:srcRect t="0" b="0" r="0" l="0"/>
          <a:stretch/>
        </p:blipFill>
        <p:spPr>
          <a:xfrm>
            <a:off y="228292" x="0"/>
            <a:ext cy="628957" cx="28194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68" name="Shape 68"/>
        <p:cNvGrpSpPr/>
        <p:nvPr/>
      </p:nvGrpSpPr>
      <p:grpSpPr>
        <a:xfrm>
          <a:off y="0" x="0"/>
          <a:ext cy="0" cx="0"/>
          <a:chOff y="0" x="0"/>
          <a:chExt cy="0" cx="0"/>
        </a:xfrm>
      </p:grpSpPr>
      <p:sp>
        <p:nvSpPr>
          <p:cNvPr id="69" name="Shape 69"/>
          <p:cNvSpPr txBox="1"/>
          <p:nvPr>
            <p:ph type="title"/>
          </p:nvPr>
        </p:nvSpPr>
        <p:spPr>
          <a:xfrm>
            <a:off y="171450" x="2819400"/>
            <a:ext cy="857250" cx="6096000"/>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70" name="Shape 70"/>
          <p:cNvSpPr txBox="1"/>
          <p:nvPr>
            <p:ph idx="1" type="body"/>
          </p:nvPr>
        </p:nvSpPr>
        <p:spPr>
          <a:xfrm>
            <a:off y="1200150" x="457200"/>
            <a:ext cy="3394472" cx="4038599"/>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1" name="Shape 71"/>
          <p:cNvSpPr txBox="1"/>
          <p:nvPr>
            <p:ph idx="2" type="body"/>
          </p:nvPr>
        </p:nvSpPr>
        <p:spPr>
          <a:xfrm>
            <a:off y="1200150" x="4648200"/>
            <a:ext cy="3394472" cx="4038599"/>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2" name="Shape 72"/>
          <p:cNvSpPr txBox="1"/>
          <p:nvPr>
            <p:ph idx="10" type="dt"/>
          </p:nvPr>
        </p:nvSpPr>
        <p:spPr>
          <a:xfrm>
            <a:off y="4683918" x="457200"/>
            <a:ext cy="357187"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3" name="Shape 73"/>
          <p:cNvSpPr txBox="1"/>
          <p:nvPr>
            <p:ph idx="11" type="ftr"/>
          </p:nvPr>
        </p:nvSpPr>
        <p:spPr>
          <a:xfrm>
            <a:off y="4683918" x="3124200"/>
            <a:ext cy="357187"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4" name="Shape 74"/>
          <p:cNvSpPr txBox="1"/>
          <p:nvPr>
            <p:ph idx="12" type="sldNum"/>
          </p:nvPr>
        </p:nvSpPr>
        <p:spPr>
          <a:xfrm>
            <a:off y="4683918" x="6553200"/>
            <a:ext cy="357187"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75" name="Shape 75"/>
          <p:cNvPicPr preferRelativeResize="0"/>
          <p:nvPr/>
        </p:nvPicPr>
        <p:blipFill rotWithShape="1">
          <a:blip r:embed="rId2">
            <a:alphaModFix/>
          </a:blip>
          <a:srcRect t="0" b="0" r="0" l="0"/>
          <a:stretch/>
        </p:blipFill>
        <p:spPr>
          <a:xfrm>
            <a:off y="228292" x="0"/>
            <a:ext cy="628957" cx="28194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6" name="Shape 76"/>
        <p:cNvGrpSpPr/>
        <p:nvPr/>
      </p:nvGrpSpPr>
      <p:grpSpPr>
        <a:xfrm>
          <a:off y="0" x="0"/>
          <a:ext cy="0" cx="0"/>
          <a:chOff y="0" x="0"/>
          <a:chExt cy="0" cx="0"/>
        </a:xfrm>
      </p:grpSpPr>
      <p:sp>
        <p:nvSpPr>
          <p:cNvPr id="77" name="Shape 77"/>
          <p:cNvSpPr txBox="1"/>
          <p:nvPr>
            <p:ph idx="10" type="dt"/>
          </p:nvPr>
        </p:nvSpPr>
        <p:spPr>
          <a:xfrm>
            <a:off y="4683918" x="457200"/>
            <a:ext cy="357187"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8" name="Shape 78"/>
          <p:cNvSpPr txBox="1"/>
          <p:nvPr>
            <p:ph idx="11" type="ftr"/>
          </p:nvPr>
        </p:nvSpPr>
        <p:spPr>
          <a:xfrm>
            <a:off y="4683918" x="3124200"/>
            <a:ext cy="357187"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9" name="Shape 79"/>
          <p:cNvSpPr txBox="1"/>
          <p:nvPr>
            <p:ph idx="12" type="sldNum"/>
          </p:nvPr>
        </p:nvSpPr>
        <p:spPr>
          <a:xfrm>
            <a:off y="4683918" x="6553200"/>
            <a:ext cy="357187"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80" name="Shape 80"/>
          <p:cNvPicPr preferRelativeResize="0"/>
          <p:nvPr/>
        </p:nvPicPr>
        <p:blipFill rotWithShape="1">
          <a:blip r:embed="rId2">
            <a:alphaModFix/>
          </a:blip>
          <a:srcRect t="0" b="0" r="0" l="0"/>
          <a:stretch/>
        </p:blipFill>
        <p:spPr>
          <a:xfrm>
            <a:off y="228292" x="0"/>
            <a:ext cy="628957" cx="28194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2" name="Shape 12"/>
          <p:cNvSpPr txBox="1"/>
          <p:nvPr>
            <p:ph idx="1" type="body"/>
          </p:nvPr>
        </p:nvSpPr>
        <p:spPr>
          <a:xfrm>
            <a:off y="1200150" x="457200"/>
            <a:ext cy="372568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 type="body"/>
          </p:nvPr>
        </p:nvSpPr>
        <p:spPr>
          <a:xfrm>
            <a:off y="1200150" x="457200"/>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2" type="body"/>
          </p:nvPr>
        </p:nvSpPr>
        <p:spPr>
          <a:xfrm>
            <a:off y="1200150" x="4692273"/>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4406309" x="457200"/>
            <a:ext cy="519520" cx="8229600"/>
          </a:xfrm>
          <a:prstGeom prst="rect">
            <a:avLst/>
          </a:prstGeom>
        </p:spPr>
        <p:txBody>
          <a:bodyPr bIns="91425" rIns="91425" lIns="91425" tIns="91425" anchor="t" anchorCtr="0"/>
          <a:lstStyle>
            <a:lvl1pPr algn="ctr">
              <a:spcBef>
                <a:spcPts val="36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30" name="Shape 30"/>
        <p:cNvGrpSpPr/>
        <p:nvPr/>
      </p:nvGrpSpPr>
      <p:grpSpPr>
        <a:xfrm>
          <a:off y="0" x="0"/>
          <a:ext cy="0" cx="0"/>
          <a:chOff y="0" x="0"/>
          <a:chExt cy="0" cx="0"/>
        </a:xfrm>
      </p:grpSpPr>
      <p:grpSp>
        <p:nvGrpSpPr>
          <p:cNvPr id="31" name="Shape 31"/>
          <p:cNvGrpSpPr/>
          <p:nvPr/>
        </p:nvGrpSpPr>
        <p:grpSpPr>
          <a:xfrm>
            <a:off y="0" x="0"/>
            <a:ext cy="5143500" cx="9143999"/>
            <a:chOff y="0" x="0"/>
            <a:chExt cy="4320" cx="5759"/>
          </a:xfrm>
        </p:grpSpPr>
        <p:pic>
          <p:nvPicPr>
            <p:cNvPr id="32" name="Shape 32"/>
            <p:cNvPicPr preferRelativeResize="0"/>
            <p:nvPr/>
          </p:nvPicPr>
          <p:blipFill rotWithShape="1">
            <a:blip r:embed="rId2">
              <a:alphaModFix/>
            </a:blip>
            <a:srcRect t="0" b="0" r="0" l="0"/>
            <a:stretch/>
          </p:blipFill>
          <p:spPr>
            <a:xfrm>
              <a:off y="0" x="0"/>
              <a:ext cy="4320" cx="5759"/>
            </a:xfrm>
            <a:prstGeom prst="rect">
              <a:avLst/>
            </a:prstGeom>
            <a:noFill/>
            <a:ln>
              <a:noFill/>
            </a:ln>
          </p:spPr>
        </p:pic>
        <p:pic>
          <p:nvPicPr>
            <p:cNvPr id="33" name="Shape 33"/>
            <p:cNvPicPr preferRelativeResize="0"/>
            <p:nvPr/>
          </p:nvPicPr>
          <p:blipFill rotWithShape="1">
            <a:blip r:embed="rId3">
              <a:alphaModFix/>
            </a:blip>
            <a:srcRect t="0" b="0" r="0" l="0"/>
            <a:stretch/>
          </p:blipFill>
          <p:spPr>
            <a:xfrm>
              <a:off y="3215" x="4031"/>
              <a:ext cy="432" cx="191"/>
            </a:xfrm>
            <a:prstGeom prst="rect">
              <a:avLst/>
            </a:prstGeom>
            <a:noFill/>
            <a:ln>
              <a:noFill/>
            </a:ln>
          </p:spPr>
        </p:pic>
        <p:pic>
          <p:nvPicPr>
            <p:cNvPr id="34" name="Shape 34"/>
            <p:cNvPicPr preferRelativeResize="0"/>
            <p:nvPr/>
          </p:nvPicPr>
          <p:blipFill rotWithShape="1">
            <a:blip r:embed="rId4">
              <a:alphaModFix/>
            </a:blip>
            <a:srcRect t="0" b="0" r="0" l="0"/>
            <a:stretch/>
          </p:blipFill>
          <p:spPr>
            <a:xfrm>
              <a:off y="3552" x="3791"/>
              <a:ext cy="95" cx="288"/>
            </a:xfrm>
            <a:prstGeom prst="rect">
              <a:avLst/>
            </a:prstGeom>
            <a:noFill/>
            <a:ln>
              <a:noFill/>
            </a:ln>
          </p:spPr>
        </p:pic>
      </p:grpSp>
      <p:sp>
        <p:nvSpPr>
          <p:cNvPr id="35" name="Shape 35"/>
          <p:cNvSpPr txBox="1"/>
          <p:nvPr>
            <p:ph idx="1" type="subTitle"/>
          </p:nvPr>
        </p:nvSpPr>
        <p:spPr>
          <a:xfrm>
            <a:off y="3771900" x="3352800"/>
            <a:ext cy="857250" cx="3962399"/>
          </a:xfrm>
          <a:prstGeom prst="rect">
            <a:avLst/>
          </a:prstGeom>
          <a:noFill/>
          <a:ln>
            <a:noFill/>
          </a:ln>
        </p:spPr>
        <p:txBody>
          <a:bodyPr bIns="91425" rIns="91425" lIns="91425" tIns="91425" anchor="t" anchorCtr="0"/>
          <a:lstStyle>
            <a:lvl1pPr algn="r" rtl="0" marR="0" indent="0" marL="0">
              <a:spcBef>
                <a:spcPts val="640"/>
              </a:spcBef>
              <a:spcAft>
                <a:spcPts val="0"/>
              </a:spcAft>
              <a:buClr>
                <a:schemeClr val="dk1"/>
              </a:buClr>
              <a:buFont typeface="Noto Symbol"/>
              <a:buNone/>
              <a:defRPr/>
            </a:lvl1pPr>
            <a:lvl2pPr algn="l" rtl="0" marR="0" indent="-107950" marL="742950">
              <a:spcBef>
                <a:spcPts val="560"/>
              </a:spcBef>
              <a:spcAft>
                <a:spcPts val="0"/>
              </a:spcAft>
              <a:buClr>
                <a:schemeClr val="dk1"/>
              </a:buClr>
              <a:buFont typeface="Noto Symbol"/>
              <a:buChar char="➢"/>
              <a:defRPr/>
            </a:lvl2pPr>
            <a:lvl3pPr algn="l" rtl="0" marR="0" indent="-76200" marL="1143000">
              <a:spcBef>
                <a:spcPts val="480"/>
              </a:spcBef>
              <a:spcAft>
                <a:spcPts val="0"/>
              </a:spcAft>
              <a:buClr>
                <a:schemeClr val="dk1"/>
              </a:buClr>
              <a:buFont typeface="Noto Symbol"/>
              <a:buChar char="➢"/>
              <a:defRPr/>
            </a:lvl3pPr>
            <a:lvl4pPr algn="l" rtl="0" marR="0" indent="-101600" marL="1600200">
              <a:spcBef>
                <a:spcPts val="400"/>
              </a:spcBef>
              <a:spcAft>
                <a:spcPts val="0"/>
              </a:spcAft>
              <a:buClr>
                <a:schemeClr val="dk1"/>
              </a:buClr>
              <a:buFont typeface="Noto Symbol"/>
              <a:buChar char="➢"/>
              <a:defRPr/>
            </a:lvl4pPr>
            <a:lvl5pPr algn="l" rtl="0" marR="0" indent="-101600" marL="2057400">
              <a:spcBef>
                <a:spcPts val="400"/>
              </a:spcBef>
              <a:spcAft>
                <a:spcPts val="0"/>
              </a:spcAft>
              <a:buClr>
                <a:schemeClr val="dk1"/>
              </a:buClr>
              <a:buFont typeface="Noto Symbol"/>
              <a:buChar char="➢"/>
              <a:defRPr/>
            </a:lvl5pPr>
            <a:lvl6pPr algn="l" rtl="0" marR="0" indent="-101600" marL="2514600">
              <a:spcBef>
                <a:spcPts val="400"/>
              </a:spcBef>
              <a:spcAft>
                <a:spcPts val="0"/>
              </a:spcAft>
              <a:buClr>
                <a:schemeClr val="dk1"/>
              </a:buClr>
              <a:buFont typeface="Noto Symbol"/>
              <a:buChar char="➢"/>
              <a:defRPr/>
            </a:lvl6pPr>
            <a:lvl7pPr algn="l" rtl="0" marR="0" indent="-101600" marL="2971800">
              <a:spcBef>
                <a:spcPts val="400"/>
              </a:spcBef>
              <a:spcAft>
                <a:spcPts val="0"/>
              </a:spcAft>
              <a:buClr>
                <a:schemeClr val="dk1"/>
              </a:buClr>
              <a:buFont typeface="Noto Symbol"/>
              <a:buChar char="➢"/>
              <a:defRPr/>
            </a:lvl7pPr>
            <a:lvl8pPr algn="l" rtl="0" marR="0" indent="-101600" marL="3429000">
              <a:spcBef>
                <a:spcPts val="400"/>
              </a:spcBef>
              <a:spcAft>
                <a:spcPts val="0"/>
              </a:spcAft>
              <a:buClr>
                <a:schemeClr val="dk1"/>
              </a:buClr>
              <a:buFont typeface="Noto Symbol"/>
              <a:buChar char="➢"/>
              <a:defRPr/>
            </a:lvl8pPr>
            <a:lvl9pPr algn="l" rtl="0" marR="0" indent="-101600" marL="3886200">
              <a:spcBef>
                <a:spcPts val="400"/>
              </a:spcBef>
              <a:spcAft>
                <a:spcPts val="0"/>
              </a:spcAft>
              <a:buClr>
                <a:schemeClr val="dk1"/>
              </a:buClr>
              <a:buFont typeface="Noto Symbol"/>
              <a:buChar char="➢"/>
              <a:defRPr/>
            </a:lvl9pPr>
          </a:lstStyle>
          <a:p/>
        </p:txBody>
      </p:sp>
      <p:sp>
        <p:nvSpPr>
          <p:cNvPr id="36" name="Shape 36"/>
          <p:cNvSpPr txBox="1"/>
          <p:nvPr>
            <p:ph idx="10" type="dt"/>
          </p:nvPr>
        </p:nvSpPr>
        <p:spPr>
          <a:xfrm>
            <a:off y="4686300" x="6781800"/>
            <a:ext cy="357187"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7" name="Shape 37"/>
          <p:cNvSpPr txBox="1"/>
          <p:nvPr>
            <p:ph idx="11" type="ftr"/>
          </p:nvPr>
        </p:nvSpPr>
        <p:spPr>
          <a:xfrm>
            <a:off y="4683918" x="3124200"/>
            <a:ext cy="357187"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8" name="Shape 38"/>
          <p:cNvSpPr txBox="1"/>
          <p:nvPr>
            <p:ph type="ctrTitle"/>
          </p:nvPr>
        </p:nvSpPr>
        <p:spPr>
          <a:xfrm>
            <a:off y="840581" x="1371600"/>
            <a:ext cy="1102518" cx="7772400"/>
          </a:xfrm>
          <a:prstGeom prst="rect">
            <a:avLst/>
          </a:prstGeom>
          <a:noFill/>
          <a:ln>
            <a:noFill/>
          </a:ln>
        </p:spPr>
        <p:txBody>
          <a:bodyPr bIns="91425" rIns="91425" lIns="91425" tIns="91425" anchor="ctr" anchorCtr="0"/>
          <a:lstStyle>
            <a:lvl1pPr algn="r" rtl="0" marR="0" indent="0" marL="0">
              <a:spcBef>
                <a:spcPts val="0"/>
              </a:spcBef>
              <a:spcAft>
                <a:spcPts val="0"/>
              </a:spcAft>
              <a:defRPr/>
            </a:lvl1pPr>
            <a:lvl2pPr algn="ctr" rtl="0" marR="0" indent="0" marL="0">
              <a:spcBef>
                <a:spcPts val="0"/>
              </a:spcBef>
              <a:spcAft>
                <a:spcPts val="0"/>
              </a:spcAft>
              <a:defRPr/>
            </a:lvl2pPr>
            <a:lvl3pPr algn="ctr" rtl="0" marR="0" indent="0" marL="0">
              <a:spcBef>
                <a:spcPts val="0"/>
              </a:spcBef>
              <a:spcAft>
                <a:spcPts val="0"/>
              </a:spcAft>
              <a:defRPr/>
            </a:lvl3pPr>
            <a:lvl4pPr algn="ctr" rtl="0" marR="0" indent="0" marL="0">
              <a:spcBef>
                <a:spcPts val="0"/>
              </a:spcBef>
              <a:spcAft>
                <a:spcPts val="0"/>
              </a:spcAft>
              <a:defRPr/>
            </a:lvl4pPr>
            <a:lvl5pPr algn="ctr" rtl="0" marR="0" indent="0" marL="0">
              <a:spcBef>
                <a:spcPts val="0"/>
              </a:spcBef>
              <a:spcAft>
                <a:spcPts val="0"/>
              </a:spcAft>
              <a:defRPr/>
            </a:lvl5pPr>
            <a:lvl6pPr algn="ctr" rtl="0" marR="0" indent="0" marL="457200">
              <a:spcBef>
                <a:spcPts val="0"/>
              </a:spcBef>
              <a:spcAft>
                <a:spcPts val="0"/>
              </a:spcAft>
              <a:defRPr/>
            </a:lvl6pPr>
            <a:lvl7pPr algn="ctr" rtl="0" marR="0" indent="0" marL="914400">
              <a:spcBef>
                <a:spcPts val="0"/>
              </a:spcBef>
              <a:spcAft>
                <a:spcPts val="0"/>
              </a:spcAft>
              <a:defRPr/>
            </a:lvl7pPr>
            <a:lvl8pPr algn="ctr" rtl="0" marR="0" indent="0" marL="1371600">
              <a:spcBef>
                <a:spcPts val="0"/>
              </a:spcBef>
              <a:spcAft>
                <a:spcPts val="0"/>
              </a:spcAft>
              <a:defRPr/>
            </a:lvl8pPr>
            <a:lvl9pPr algn="ctr" rtl="0" marR="0" indent="0" marL="1828800">
              <a:spcBef>
                <a:spcPts val="0"/>
              </a:spcBef>
              <a:spcAft>
                <a:spcPts val="0"/>
              </a:spcAft>
              <a:defRPr/>
            </a:lvl9pPr>
          </a:lstStyle>
          <a:p/>
        </p:txBody>
      </p:sp>
      <p:pic>
        <p:nvPicPr>
          <p:cNvPr id="39" name="Shape 39"/>
          <p:cNvPicPr preferRelativeResize="0"/>
          <p:nvPr/>
        </p:nvPicPr>
        <p:blipFill rotWithShape="1">
          <a:blip r:embed="rId5">
            <a:alphaModFix/>
          </a:blip>
          <a:srcRect t="0" b="0" r="0" l="0"/>
          <a:stretch/>
        </p:blipFill>
        <p:spPr>
          <a:xfrm>
            <a:off y="4407693" x="-1588"/>
            <a:ext cy="735806" cx="9145588"/>
          </a:xfrm>
          <a:prstGeom prst="rect">
            <a:avLst/>
          </a:prstGeom>
          <a:noFill/>
          <a:ln>
            <a:noFill/>
          </a:ln>
        </p:spPr>
      </p:pic>
      <p:pic>
        <p:nvPicPr>
          <p:cNvPr id="40" name="Shape 40"/>
          <p:cNvPicPr preferRelativeResize="0"/>
          <p:nvPr/>
        </p:nvPicPr>
        <p:blipFill rotWithShape="1">
          <a:blip r:embed="rId6">
            <a:alphaModFix/>
          </a:blip>
          <a:srcRect t="0" b="0" r="0" l="0"/>
          <a:stretch/>
        </p:blipFill>
        <p:spPr>
          <a:xfrm>
            <a:off y="0" x="5287487"/>
            <a:ext cy="860318" cx="385651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Custom Layout">
    <p:spTree>
      <p:nvGrpSpPr>
        <p:cNvPr id="41" name="Shape 41"/>
        <p:cNvGrpSpPr/>
        <p:nvPr/>
      </p:nvGrpSpPr>
      <p:grpSpPr>
        <a:xfrm>
          <a:off y="0" x="0"/>
          <a:ext cy="0" cx="0"/>
          <a:chOff y="0" x="0"/>
          <a:chExt cy="0" cx="0"/>
        </a:xfrm>
      </p:grpSpPr>
      <p:sp>
        <p:nvSpPr>
          <p:cNvPr id="42" name="Shape 42"/>
          <p:cNvSpPr txBox="1"/>
          <p:nvPr>
            <p:ph type="title"/>
          </p:nvPr>
        </p:nvSpPr>
        <p:spPr>
          <a:xfrm>
            <a:off y="171450" x="2819400"/>
            <a:ext cy="857250" cx="6096000"/>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43" name="Shape 43"/>
          <p:cNvSpPr txBox="1"/>
          <p:nvPr>
            <p:ph idx="10" type="dt"/>
          </p:nvPr>
        </p:nvSpPr>
        <p:spPr>
          <a:xfrm>
            <a:off y="4683918" x="457200"/>
            <a:ext cy="357187"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4" name="Shape 44"/>
          <p:cNvSpPr txBox="1"/>
          <p:nvPr>
            <p:ph idx="11" type="ftr"/>
          </p:nvPr>
        </p:nvSpPr>
        <p:spPr>
          <a:xfrm>
            <a:off y="4683918" x="3124200"/>
            <a:ext cy="357187"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5" name="Shape 45"/>
          <p:cNvSpPr txBox="1"/>
          <p:nvPr>
            <p:ph idx="12" type="sldNum"/>
          </p:nvPr>
        </p:nvSpPr>
        <p:spPr>
          <a:xfrm>
            <a:off y="4683918" x="6553200"/>
            <a:ext cy="357187"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
        <p:nvSpPr>
          <p:cNvPr id="46" name="Shape 46"/>
          <p:cNvSpPr txBox="1"/>
          <p:nvPr>
            <p:ph idx="1" type="body"/>
          </p:nvPr>
        </p:nvSpPr>
        <p:spPr>
          <a:xfrm>
            <a:off y="1143000" x="457200"/>
            <a:ext cy="3543300" cx="8153399"/>
          </a:xfrm>
          <a:prstGeom prst="rect">
            <a:avLst/>
          </a:prstGeom>
          <a:noFill/>
          <a:ln>
            <a:noFill/>
          </a:ln>
        </p:spPr>
        <p:txBody>
          <a:bodyPr bIns="91425" rIns="91425" lIns="91425" tIns="91425" anchor="t" anchorCtr="0"/>
          <a:lstStyle>
            <a:lvl1pPr algn="l" rtl="0" indent="-139700" marL="342900">
              <a:spcBef>
                <a:spcPts val="640"/>
              </a:spcBef>
              <a:spcAft>
                <a:spcPts val="0"/>
              </a:spcAft>
              <a:buClr>
                <a:schemeClr val="dk1"/>
              </a:buClr>
              <a:buFont typeface="Noto Symbol"/>
              <a:buChar char="➢"/>
              <a:defRPr/>
            </a:lvl1pPr>
            <a:lvl2pPr algn="l" rtl="0" indent="-107950" marL="742950">
              <a:spcBef>
                <a:spcPts val="560"/>
              </a:spcBef>
              <a:spcAft>
                <a:spcPts val="0"/>
              </a:spcAft>
              <a:buClr>
                <a:schemeClr val="dk1"/>
              </a:buClr>
              <a:buFont typeface="Noto Symbol"/>
              <a:buChar char="➢"/>
              <a:defRPr/>
            </a:lvl2pPr>
            <a:lvl3pPr algn="l" rtl="0" indent="-76200" marL="1143000">
              <a:spcBef>
                <a:spcPts val="480"/>
              </a:spcBef>
              <a:spcAft>
                <a:spcPts val="0"/>
              </a:spcAft>
              <a:buClr>
                <a:schemeClr val="dk1"/>
              </a:buClr>
              <a:buFont typeface="Noto Symbol"/>
              <a:buChar char="➢"/>
              <a:defRPr/>
            </a:lvl3pPr>
            <a:lvl4pPr algn="l" rtl="0" indent="-101600" marL="1600200">
              <a:spcBef>
                <a:spcPts val="400"/>
              </a:spcBef>
              <a:spcAft>
                <a:spcPts val="0"/>
              </a:spcAft>
              <a:buClr>
                <a:schemeClr val="dk1"/>
              </a:buClr>
              <a:buFont typeface="Noto Symbol"/>
              <a:buChar char="➢"/>
              <a:defRPr/>
            </a:lvl4pPr>
            <a:lvl5pPr algn="l" rtl="0" indent="-101600" marL="2057400">
              <a:spcBef>
                <a:spcPts val="400"/>
              </a:spcBef>
              <a:spcAft>
                <a:spcPts val="0"/>
              </a:spcAft>
              <a:buClr>
                <a:schemeClr val="dk1"/>
              </a:buClr>
              <a:buFont typeface="Noto Symbol"/>
              <a:buChar char="➢"/>
              <a:defRPr/>
            </a:lvl5pPr>
            <a:lvl6pPr algn="l" rtl="0" indent="-101600" marL="2514600">
              <a:spcBef>
                <a:spcPts val="400"/>
              </a:spcBef>
              <a:spcAft>
                <a:spcPts val="0"/>
              </a:spcAft>
              <a:buClr>
                <a:schemeClr val="dk1"/>
              </a:buClr>
              <a:buFont typeface="Noto Symbol"/>
              <a:buChar char="➢"/>
              <a:defRPr/>
            </a:lvl6pPr>
            <a:lvl7pPr algn="l" rtl="0" indent="-101600" marL="2971800">
              <a:spcBef>
                <a:spcPts val="400"/>
              </a:spcBef>
              <a:spcAft>
                <a:spcPts val="0"/>
              </a:spcAft>
              <a:buClr>
                <a:schemeClr val="dk1"/>
              </a:buClr>
              <a:buFont typeface="Noto Symbol"/>
              <a:buChar char="➢"/>
              <a:defRPr/>
            </a:lvl7pPr>
            <a:lvl8pPr algn="l" rtl="0" indent="-101600" marL="3429000">
              <a:spcBef>
                <a:spcPts val="400"/>
              </a:spcBef>
              <a:spcAft>
                <a:spcPts val="0"/>
              </a:spcAft>
              <a:buClr>
                <a:schemeClr val="dk1"/>
              </a:buClr>
              <a:buFont typeface="Noto Symbol"/>
              <a:buChar char="➢"/>
              <a:defRPr/>
            </a:lvl8pPr>
            <a:lvl9pPr algn="l" rtl="0" indent="-101600" marL="3886200">
              <a:spcBef>
                <a:spcPts val="400"/>
              </a:spcBef>
              <a:spcAft>
                <a:spcPts val="0"/>
              </a:spcAft>
              <a:buClr>
                <a:schemeClr val="dk1"/>
              </a:buClr>
              <a:buFont typeface="Noto Symbol"/>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7" name="Shape 47"/>
        <p:cNvGrpSpPr/>
        <p:nvPr/>
      </p:nvGrpSpPr>
      <p:grpSpPr>
        <a:xfrm>
          <a:off y="0" x="0"/>
          <a:ext cy="0" cx="0"/>
          <a:chOff y="0" x="0"/>
          <a:chExt cy="0" cx="0"/>
        </a:xfrm>
      </p:grpSpPr>
      <p:sp>
        <p:nvSpPr>
          <p:cNvPr id="48" name="Shape 48"/>
          <p:cNvSpPr txBox="1"/>
          <p:nvPr>
            <p:ph type="title"/>
          </p:nvPr>
        </p:nvSpPr>
        <p:spPr>
          <a:xfrm>
            <a:off y="171450" x="2667000"/>
            <a:ext cy="857250" cx="6248399"/>
          </a:xfrm>
          <a:prstGeom prst="rect">
            <a:avLst/>
          </a:prstGeom>
          <a:noFill/>
          <a:ln>
            <a:noFill/>
          </a:ln>
        </p:spPr>
        <p:txBody>
          <a:bodyPr bIns="91425" rIns="91425" lIns="91425" t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algn="ctr" rtl="0" marL="457200">
              <a:spcBef>
                <a:spcPts val="0"/>
              </a:spcBef>
              <a:spcAft>
                <a:spcPts val="0"/>
              </a:spcAft>
              <a:defRPr/>
            </a:lvl6pPr>
            <a:lvl7pPr algn="ctr" rtl="0" marL="914400">
              <a:spcBef>
                <a:spcPts val="0"/>
              </a:spcBef>
              <a:spcAft>
                <a:spcPts val="0"/>
              </a:spcAft>
              <a:defRPr/>
            </a:lvl7pPr>
            <a:lvl8pPr algn="ctr" rtl="0" marL="1371600">
              <a:spcBef>
                <a:spcPts val="0"/>
              </a:spcBef>
              <a:spcAft>
                <a:spcPts val="0"/>
              </a:spcAft>
              <a:defRPr/>
            </a:lvl8pPr>
            <a:lvl9pPr algn="ctr" rtl="0" marL="1828800">
              <a:spcBef>
                <a:spcPts val="0"/>
              </a:spcBef>
              <a:spcAft>
                <a:spcPts val="0"/>
              </a:spcAft>
              <a:defRPr/>
            </a:lvl9pPr>
          </a:lstStyle>
          <a:p/>
        </p:txBody>
      </p:sp>
      <p:sp>
        <p:nvSpPr>
          <p:cNvPr id="49" name="Shape 49"/>
          <p:cNvSpPr txBox="1"/>
          <p:nvPr>
            <p:ph idx="10" type="dt"/>
          </p:nvPr>
        </p:nvSpPr>
        <p:spPr>
          <a:xfrm>
            <a:off y="4683918" x="457200"/>
            <a:ext cy="357187"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0" name="Shape 50"/>
          <p:cNvSpPr txBox="1"/>
          <p:nvPr>
            <p:ph idx="11" type="ftr"/>
          </p:nvPr>
        </p:nvSpPr>
        <p:spPr>
          <a:xfrm>
            <a:off y="4683918" x="3124200"/>
            <a:ext cy="357187"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51" name="Shape 51"/>
          <p:cNvSpPr txBox="1"/>
          <p:nvPr>
            <p:ph idx="12" type="sldNum"/>
          </p:nvPr>
        </p:nvSpPr>
        <p:spPr>
          <a:xfrm>
            <a:off y="4683918" x="6553200"/>
            <a:ext cy="357187"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pic>
        <p:nvPicPr>
          <p:cNvPr id="52" name="Shape 52"/>
          <p:cNvPicPr preferRelativeResize="0"/>
          <p:nvPr/>
        </p:nvPicPr>
        <p:blipFill rotWithShape="1">
          <a:blip r:embed="rId2">
            <a:alphaModFix/>
          </a:blip>
          <a:srcRect t="0" b="0" r="0" l="0"/>
          <a:stretch/>
        </p:blipFill>
        <p:spPr>
          <a:xfrm>
            <a:off y="228292" x="0"/>
            <a:ext cy="628957" cx="28194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4.xml" Type="http://schemas.openxmlformats.org/officeDocument/2006/relationships/theme" Id="rId7"/></Relationships>
</file>

<file path=ppt/slideMasters/_rels/slideMaster2.xml.rels><?xml version="1.0" encoding="UTF-8" standalone="yes"?><Relationships xmlns="http://schemas.openxmlformats.org/package/2006/relationships"><Relationship Target="../slideLayouts/slideLayout7.xml" Type="http://schemas.openxmlformats.org/officeDocument/2006/relationships/slideLayout" Id="rId2"/><Relationship Target="../media/image04.png" Type="http://schemas.openxmlformats.org/officeDocument/2006/relationships/image" Id="rId1"/><Relationship Target="../slideLayouts/slideLayout9.xml" Type="http://schemas.openxmlformats.org/officeDocument/2006/relationships/slideLayout" Id="rId4"/><Relationship Target="../slideLayouts/slideLayout8.xml" Type="http://schemas.openxmlformats.org/officeDocument/2006/relationships/slideLayout" Id="rId3"/><Relationship Target="../theme/theme3.xml" Type="http://schemas.openxmlformats.org/officeDocument/2006/relationships/theme" Id="rId9"/><Relationship Target="../slideLayouts/slideLayout11.xml" Type="http://schemas.openxmlformats.org/officeDocument/2006/relationships/slideLayout" Id="rId6"/><Relationship Target="../slideLayouts/slideLayout10.xml" Type="http://schemas.openxmlformats.org/officeDocument/2006/relationships/slideLayout" Id="rId5"/><Relationship Target="../slideLayouts/slideLayout13.xml" Type="http://schemas.openxmlformats.org/officeDocument/2006/relationships/slideLayout" Id="rId8"/><Relationship Target="../slideLayouts/slideLayout12.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2" name="Shape 22"/>
        <p:cNvGrpSpPr/>
        <p:nvPr/>
      </p:nvGrpSpPr>
      <p:grpSpPr>
        <a:xfrm>
          <a:off y="0" x="0"/>
          <a:ext cy="0" cx="0"/>
          <a:chOff y="0" x="0"/>
          <a:chExt cy="0" cx="0"/>
        </a:xfrm>
      </p:grpSpPr>
      <p:sp>
        <p:nvSpPr>
          <p:cNvPr id="23" name="Shape 23"/>
          <p:cNvSpPr txBox="1"/>
          <p:nvPr>
            <p:ph type="title"/>
          </p:nvPr>
        </p:nvSpPr>
        <p:spPr>
          <a:xfrm>
            <a:off y="171450" x="2819400"/>
            <a:ext cy="857250" cx="6096000"/>
          </a:xfrm>
          <a:prstGeom prst="rect">
            <a:avLst/>
          </a:prstGeom>
          <a:noFill/>
          <a:ln>
            <a:noFill/>
          </a:ln>
        </p:spPr>
        <p:txBody>
          <a:bodyPr bIns="91425" rIns="91425" lIns="91425" tIns="91425" anchor="ctr" anchorCtr="0"/>
          <a:lstStyle>
            <a:lvl1pPr algn="ctr" rtl="0" marR="0" indent="0" marL="0">
              <a:spcBef>
                <a:spcPts val="0"/>
              </a:spcBef>
              <a:spcAft>
                <a:spcPts val="0"/>
              </a:spcAft>
              <a:defRPr/>
            </a:lvl1pPr>
            <a:lvl2pPr algn="ctr" rtl="0" marR="0" indent="0" marL="0">
              <a:spcBef>
                <a:spcPts val="0"/>
              </a:spcBef>
              <a:spcAft>
                <a:spcPts val="0"/>
              </a:spcAft>
              <a:defRPr/>
            </a:lvl2pPr>
            <a:lvl3pPr algn="ctr" rtl="0" marR="0" indent="0" marL="0">
              <a:spcBef>
                <a:spcPts val="0"/>
              </a:spcBef>
              <a:spcAft>
                <a:spcPts val="0"/>
              </a:spcAft>
              <a:defRPr/>
            </a:lvl3pPr>
            <a:lvl4pPr algn="ctr" rtl="0" marR="0" indent="0" marL="0">
              <a:spcBef>
                <a:spcPts val="0"/>
              </a:spcBef>
              <a:spcAft>
                <a:spcPts val="0"/>
              </a:spcAft>
              <a:defRPr/>
            </a:lvl4pPr>
            <a:lvl5pPr algn="ctr" rtl="0" marR="0" indent="0" marL="0">
              <a:spcBef>
                <a:spcPts val="0"/>
              </a:spcBef>
              <a:spcAft>
                <a:spcPts val="0"/>
              </a:spcAft>
              <a:defRPr/>
            </a:lvl5pPr>
            <a:lvl6pPr algn="ctr" rtl="0" marR="0" indent="0" marL="457200">
              <a:spcBef>
                <a:spcPts val="0"/>
              </a:spcBef>
              <a:spcAft>
                <a:spcPts val="0"/>
              </a:spcAft>
              <a:defRPr/>
            </a:lvl6pPr>
            <a:lvl7pPr algn="ctr" rtl="0" marR="0" indent="0" marL="914400">
              <a:spcBef>
                <a:spcPts val="0"/>
              </a:spcBef>
              <a:spcAft>
                <a:spcPts val="0"/>
              </a:spcAft>
              <a:defRPr/>
            </a:lvl7pPr>
            <a:lvl8pPr algn="ctr" rtl="0" marR="0" indent="0" marL="1371600">
              <a:spcBef>
                <a:spcPts val="0"/>
              </a:spcBef>
              <a:spcAft>
                <a:spcPts val="0"/>
              </a:spcAft>
              <a:defRPr/>
            </a:lvl8pPr>
            <a:lvl9pPr algn="ctr" rtl="0" marR="0" indent="0" marL="1828800">
              <a:spcBef>
                <a:spcPts val="0"/>
              </a:spcBef>
              <a:spcAft>
                <a:spcPts val="0"/>
              </a:spcAft>
              <a:defRPr/>
            </a:lvl9pPr>
          </a:lstStyle>
          <a:p/>
        </p:txBody>
      </p:sp>
      <p:sp>
        <p:nvSpPr>
          <p:cNvPr id="24" name="Shape 24"/>
          <p:cNvSpPr txBox="1"/>
          <p:nvPr>
            <p:ph idx="1" type="body"/>
          </p:nvPr>
        </p:nvSpPr>
        <p:spPr>
          <a:xfrm>
            <a:off y="1200150" x="457200"/>
            <a:ext cy="3394472" cx="8229600"/>
          </a:xfrm>
          <a:prstGeom prst="rect">
            <a:avLst/>
          </a:prstGeom>
          <a:noFill/>
          <a:ln>
            <a:noFill/>
          </a:ln>
        </p:spPr>
        <p:txBody>
          <a:bodyPr bIns="91425" rIns="91425" lIns="91425" tIns="91425" anchor="t" anchorCtr="0"/>
          <a:lstStyle>
            <a:lvl1pPr algn="l" rtl="0" marR="0" indent="-139700" marL="342900">
              <a:spcBef>
                <a:spcPts val="640"/>
              </a:spcBef>
              <a:spcAft>
                <a:spcPts val="0"/>
              </a:spcAft>
              <a:buClr>
                <a:schemeClr val="dk1"/>
              </a:buClr>
              <a:buFont typeface="Noto Symbol"/>
              <a:buChar char="➢"/>
              <a:defRPr/>
            </a:lvl1pPr>
            <a:lvl2pPr algn="l" rtl="0" marR="0" indent="-107950" marL="742950">
              <a:spcBef>
                <a:spcPts val="560"/>
              </a:spcBef>
              <a:spcAft>
                <a:spcPts val="0"/>
              </a:spcAft>
              <a:buClr>
                <a:schemeClr val="dk1"/>
              </a:buClr>
              <a:buFont typeface="Noto Symbol"/>
              <a:buChar char="➢"/>
              <a:defRPr/>
            </a:lvl2pPr>
            <a:lvl3pPr algn="l" rtl="0" marR="0" indent="-76200" marL="1143000">
              <a:spcBef>
                <a:spcPts val="480"/>
              </a:spcBef>
              <a:spcAft>
                <a:spcPts val="0"/>
              </a:spcAft>
              <a:buClr>
                <a:schemeClr val="dk1"/>
              </a:buClr>
              <a:buFont typeface="Noto Symbol"/>
              <a:buChar char="➢"/>
              <a:defRPr/>
            </a:lvl3pPr>
            <a:lvl4pPr algn="l" rtl="0" marR="0" indent="-101600" marL="1600200">
              <a:spcBef>
                <a:spcPts val="400"/>
              </a:spcBef>
              <a:spcAft>
                <a:spcPts val="0"/>
              </a:spcAft>
              <a:buClr>
                <a:schemeClr val="dk1"/>
              </a:buClr>
              <a:buFont typeface="Noto Symbol"/>
              <a:buChar char="➢"/>
              <a:defRPr/>
            </a:lvl4pPr>
            <a:lvl5pPr algn="l" rtl="0" marR="0" indent="-101600" marL="2057400">
              <a:spcBef>
                <a:spcPts val="400"/>
              </a:spcBef>
              <a:spcAft>
                <a:spcPts val="0"/>
              </a:spcAft>
              <a:buClr>
                <a:schemeClr val="dk1"/>
              </a:buClr>
              <a:buFont typeface="Noto Symbol"/>
              <a:buChar char="➢"/>
              <a:defRPr/>
            </a:lvl5pPr>
            <a:lvl6pPr algn="l" rtl="0" marR="0" indent="-101600" marL="2514600">
              <a:spcBef>
                <a:spcPts val="400"/>
              </a:spcBef>
              <a:spcAft>
                <a:spcPts val="0"/>
              </a:spcAft>
              <a:buClr>
                <a:schemeClr val="dk1"/>
              </a:buClr>
              <a:buFont typeface="Noto Symbol"/>
              <a:buChar char="➢"/>
              <a:defRPr/>
            </a:lvl6pPr>
            <a:lvl7pPr algn="l" rtl="0" marR="0" indent="-101600" marL="2971800">
              <a:spcBef>
                <a:spcPts val="400"/>
              </a:spcBef>
              <a:spcAft>
                <a:spcPts val="0"/>
              </a:spcAft>
              <a:buClr>
                <a:schemeClr val="dk1"/>
              </a:buClr>
              <a:buFont typeface="Noto Symbol"/>
              <a:buChar char="➢"/>
              <a:defRPr/>
            </a:lvl7pPr>
            <a:lvl8pPr algn="l" rtl="0" marR="0" indent="-101600" marL="3429000">
              <a:spcBef>
                <a:spcPts val="400"/>
              </a:spcBef>
              <a:spcAft>
                <a:spcPts val="0"/>
              </a:spcAft>
              <a:buClr>
                <a:schemeClr val="dk1"/>
              </a:buClr>
              <a:buFont typeface="Noto Symbol"/>
              <a:buChar char="➢"/>
              <a:defRPr/>
            </a:lvl8pPr>
            <a:lvl9pPr algn="l" rtl="0" marR="0" indent="-101600" marL="3886200">
              <a:spcBef>
                <a:spcPts val="400"/>
              </a:spcBef>
              <a:spcAft>
                <a:spcPts val="0"/>
              </a:spcAft>
              <a:buClr>
                <a:schemeClr val="dk1"/>
              </a:buClr>
              <a:buFont typeface="Noto Symbol"/>
              <a:buChar char="➢"/>
              <a:defRPr/>
            </a:lvl9pPr>
          </a:lstStyle>
          <a:p/>
        </p:txBody>
      </p:sp>
      <p:sp>
        <p:nvSpPr>
          <p:cNvPr id="25" name="Shape 25"/>
          <p:cNvSpPr txBox="1"/>
          <p:nvPr>
            <p:ph idx="10" type="dt"/>
          </p:nvPr>
        </p:nvSpPr>
        <p:spPr>
          <a:xfrm>
            <a:off y="4683918" x="457200"/>
            <a:ext cy="357187" cx="2133599"/>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6" name="Shape 26"/>
          <p:cNvSpPr txBox="1"/>
          <p:nvPr>
            <p:ph idx="11" type="ftr"/>
          </p:nvPr>
        </p:nvSpPr>
        <p:spPr>
          <a:xfrm>
            <a:off y="4683918" x="3124200"/>
            <a:ext cy="357187" cx="2895600"/>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27" name="Shape 27"/>
          <p:cNvSpPr txBox="1"/>
          <p:nvPr>
            <p:ph idx="12" type="sldNum"/>
          </p:nvPr>
        </p:nvSpPr>
        <p:spPr>
          <a:xfrm>
            <a:off y="4683918" x="6553200"/>
            <a:ext cy="357187" cx="213359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cxnSp>
        <p:nvCxnSpPr>
          <p:cNvPr id="28" name="Shape 28"/>
          <p:cNvCxnSpPr/>
          <p:nvPr/>
        </p:nvCxnSpPr>
        <p:spPr>
          <a:xfrm>
            <a:off y="1085850" x="0"/>
            <a:ext cy="0" cx="9144000"/>
          </a:xfrm>
          <a:prstGeom prst="straightConnector1">
            <a:avLst/>
          </a:prstGeom>
          <a:noFill/>
          <a:ln w="76200" cap="flat">
            <a:solidFill>
              <a:schemeClr val="accent1"/>
            </a:solidFill>
            <a:prstDash val="solid"/>
            <a:round/>
            <a:headEnd w="med" len="med" type="none"/>
            <a:tailEnd w="med" len="med" type="none"/>
          </a:ln>
        </p:spPr>
      </p:cxnSp>
      <p:pic>
        <p:nvPicPr>
          <p:cNvPr id="29" name="Shape 29"/>
          <p:cNvPicPr preferRelativeResize="0"/>
          <p:nvPr/>
        </p:nvPicPr>
        <p:blipFill rotWithShape="1">
          <a:blip r:embed="rId1">
            <a:alphaModFix/>
          </a:blip>
          <a:srcRect t="0" b="0" r="0" l="0"/>
          <a:stretch/>
        </p:blipFill>
        <p:spPr>
          <a:xfrm>
            <a:off y="228292" x="0"/>
            <a:ext cy="628957" cx="2819400"/>
          </a:xfrm>
          <a:prstGeom prst="rect">
            <a:avLst/>
          </a:prstGeom>
          <a:noFill/>
          <a:ln>
            <a:noFill/>
          </a:ln>
        </p:spPr>
      </p:pic>
    </p:spTree>
  </p:cSld>
  <p:clrMap accent2="accent2" accent3="accent3" accent4="accent4" accent5="accent5" accent6="accent6" hlink="hlink" tx2="lt2" tx1="dk1" bg2="dk2" bg1="lt1" folHlink="folHlink" accent1="accent1"/>
  <p:sldLayoutIdLst>
    <p:sldLayoutId id="2147483654" r:id="rId2"/>
    <p:sldLayoutId id="2147483655" r:id="rId3"/>
    <p:sldLayoutId id="2147483656" r:id="rId4"/>
    <p:sldLayoutId id="2147483657" r:id="rId5"/>
    <p:sldLayoutId id="2147483658" r:id="rId6"/>
    <p:sldLayoutId id="2147483659" r:id="rId7"/>
    <p:sldLayoutId id="2147483660" r:id="rId8"/>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7.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8.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12.xml" Type="http://schemas.openxmlformats.org/officeDocument/2006/relationships/slideLayout" Id="rId1"/><Relationship Target="../media/image06.jpg" Type="http://schemas.openxmlformats.org/officeDocument/2006/relationships/image" Id="rId4"/><Relationship Target="../media/image07.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8.xml" Type="http://schemas.openxmlformats.org/officeDocument/2006/relationships/slideLayout" Id="rId1"/><Relationship Target="../media/image10.jpg" Type="http://schemas.openxmlformats.org/officeDocument/2006/relationships/image" Id="rId4"/><Relationship Target="../media/image12.pn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1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8.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12.xml" Type="http://schemas.openxmlformats.org/officeDocument/2006/relationships/slideLayout" Id="rId1"/><Relationship Target="../media/image11.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12.xml" Type="http://schemas.openxmlformats.org/officeDocument/2006/relationships/slideLayout" Id="rId1"/><Relationship Target="../media/image08.jpg" Type="http://schemas.openxmlformats.org/officeDocument/2006/relationships/image" Id="rId4"/><Relationship Target="../media/image09.jp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1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y="0" x="0"/>
          <a:ext cy="0" cx="0"/>
          <a:chOff y="0" x="0"/>
          <a:chExt cy="0" cx="0"/>
        </a:xfrm>
      </p:grpSpPr>
      <p:sp>
        <p:nvSpPr>
          <p:cNvPr id="82" name="Shape 82"/>
          <p:cNvSpPr txBox="1"/>
          <p:nvPr>
            <p:ph idx="1" type="subTitle"/>
          </p:nvPr>
        </p:nvSpPr>
        <p:spPr>
          <a:xfrm>
            <a:off y="2898075" x="3516250"/>
            <a:ext cy="468600" cx="3962399"/>
          </a:xfrm>
          <a:prstGeom prst="rect">
            <a:avLst/>
          </a:prstGeom>
          <a:noFill/>
          <a:ln>
            <a:noFill/>
          </a:ln>
        </p:spPr>
        <p:txBody>
          <a:bodyPr bIns="45700" rIns="91425" lIns="91425" tIns="45700" anchor="t" anchorCtr="0">
            <a:noAutofit/>
          </a:bodyPr>
          <a:lstStyle/>
          <a:p>
            <a:pPr algn="r" rtl="0" lvl="0" marR="0" indent="0" marL="0">
              <a:spcBef>
                <a:spcPts val="0"/>
              </a:spcBef>
              <a:spcAft>
                <a:spcPts val="0"/>
              </a:spcAft>
              <a:buClr>
                <a:schemeClr val="dk1"/>
              </a:buClr>
              <a:buSzPct val="25000"/>
              <a:buFont typeface="Noto Symbol"/>
              <a:buNone/>
            </a:pPr>
            <a:r>
              <a:rPr sz="2800" lang="en">
                <a:solidFill>
                  <a:srgbClr val="CC0000"/>
                </a:solidFill>
                <a:latin typeface="Calibri"/>
                <a:ea typeface="Calibri"/>
                <a:cs typeface="Calibri"/>
                <a:sym typeface="Calibri"/>
              </a:rPr>
              <a:t>Carl Talsma</a:t>
            </a:r>
          </a:p>
          <a:p>
            <a:pPr algn="r" rtl="0" lvl="0" marR="0" indent="0" marL="0">
              <a:spcBef>
                <a:spcPts val="0"/>
              </a:spcBef>
              <a:spcAft>
                <a:spcPts val="0"/>
              </a:spcAft>
              <a:buClr>
                <a:schemeClr val="dk1"/>
              </a:buClr>
              <a:buSzPct val="25000"/>
              <a:buFont typeface="Noto Symbol"/>
              <a:buNone/>
            </a:pPr>
            <a:r>
              <a:rPr sz="2800" lang="en">
                <a:solidFill>
                  <a:srgbClr val="CC0000"/>
                </a:solidFill>
                <a:latin typeface="Calibri"/>
                <a:ea typeface="Calibri"/>
                <a:cs typeface="Calibri"/>
                <a:sym typeface="Calibri"/>
              </a:rPr>
              <a:t>Sara Sanz</a:t>
            </a:r>
          </a:p>
          <a:p>
            <a:pPr algn="r" rtl="0" lvl="0" marR="0" indent="0" marL="0">
              <a:spcBef>
                <a:spcPts val="0"/>
              </a:spcBef>
              <a:spcAft>
                <a:spcPts val="0"/>
              </a:spcAft>
              <a:buClr>
                <a:schemeClr val="dk1"/>
              </a:buClr>
              <a:buSzPct val="25000"/>
              <a:buFont typeface="Noto Symbol"/>
              <a:buNone/>
            </a:pPr>
            <a:r>
              <a:rPr sz="2800" lang="en">
                <a:solidFill>
                  <a:srgbClr val="CC0000"/>
                </a:solidFill>
                <a:latin typeface="Calibri"/>
                <a:ea typeface="Calibri"/>
                <a:cs typeface="Calibri"/>
                <a:sym typeface="Calibri"/>
              </a:rPr>
              <a:t>Adrian Cobo</a:t>
            </a:r>
          </a:p>
        </p:txBody>
      </p:sp>
      <p:sp>
        <p:nvSpPr>
          <p:cNvPr id="83" name="Shape 83"/>
          <p:cNvSpPr txBox="1"/>
          <p:nvPr>
            <p:ph type="ctrTitle"/>
          </p:nvPr>
        </p:nvSpPr>
        <p:spPr>
          <a:xfrm>
            <a:off y="840581" x="1371600"/>
            <a:ext cy="1102518" cx="7772400"/>
          </a:xfrm>
          <a:prstGeom prst="rect">
            <a:avLst/>
          </a:prstGeom>
          <a:noFill/>
          <a:ln>
            <a:noFill/>
          </a:ln>
        </p:spPr>
        <p:txBody>
          <a:bodyPr bIns="45700" rIns="91425" lIns="91425" tIns="45700" anchor="ctr" anchorCtr="0">
            <a:noAutofit/>
          </a:bodyPr>
          <a:lstStyle/>
          <a:p>
            <a:pPr algn="r" rtl="0" lvl="0" marR="0" indent="0" marL="0">
              <a:spcBef>
                <a:spcPts val="0"/>
              </a:spcBef>
              <a:spcAft>
                <a:spcPts val="0"/>
              </a:spcAft>
              <a:buSzPct val="25000"/>
              <a:buNone/>
            </a:pPr>
            <a:r>
              <a:rPr b="1" sz="5400" lang="en">
                <a:solidFill>
                  <a:schemeClr val="dk2"/>
                </a:solidFill>
                <a:latin typeface="Calibri"/>
                <a:ea typeface="Calibri"/>
                <a:cs typeface="Calibri"/>
                <a:sym typeface="Calibri"/>
              </a:rPr>
              <a:t>Fabrication Fall 2014</a:t>
            </a:r>
          </a:p>
        </p:txBody>
      </p:sp>
      <p:sp>
        <p:nvSpPr>
          <p:cNvPr id="84" name="Shape 84"/>
          <p:cNvSpPr txBox="1"/>
          <p:nvPr/>
        </p:nvSpPr>
        <p:spPr>
          <a:xfrm>
            <a:off y="1670250" x="6017350"/>
            <a:ext cy="457200" cx="3657600"/>
          </a:xfrm>
          <a:prstGeom prst="rect">
            <a:avLst/>
          </a:prstGeom>
          <a:noFill/>
          <a:ln>
            <a:noFill/>
          </a:ln>
        </p:spPr>
        <p:txBody>
          <a:bodyPr bIns="91425" rIns="91425" lIns="91425" tIns="91425" anchor="t" anchorCtr="0">
            <a:noAutofit/>
          </a:bodyPr>
          <a:lstStyle/>
          <a:p>
            <a:pPr>
              <a:spcBef>
                <a:spcPts val="0"/>
              </a:spcBef>
              <a:buNone/>
            </a:pPr>
            <a:r>
              <a:t/>
            </a:r>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y="0" x="0"/>
          <a:ext cy="0" cx="0"/>
          <a:chOff y="0" x="0"/>
          <a:chExt cy="0" cx="0"/>
        </a:xfrm>
      </p:grpSpPr>
      <p:sp>
        <p:nvSpPr>
          <p:cNvPr id="90" name="Shape 90"/>
          <p:cNvSpPr txBox="1"/>
          <p:nvPr>
            <p:ph type="title"/>
          </p:nvPr>
        </p:nvSpPr>
        <p:spPr>
          <a:xfrm>
            <a:off y="171450" x="2895600"/>
            <a:ext cy="857400" cx="6019799"/>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000" lang="en">
                <a:solidFill>
                  <a:schemeClr val="dk2"/>
                </a:solidFill>
                <a:latin typeface="Calibri"/>
                <a:ea typeface="Calibri"/>
                <a:cs typeface="Calibri"/>
                <a:sym typeface="Calibri"/>
              </a:rPr>
              <a:t>SRSF Weir System</a:t>
            </a:r>
          </a:p>
        </p:txBody>
      </p:sp>
      <p:sp>
        <p:nvSpPr>
          <p:cNvPr id="91" name="Shape 91"/>
          <p:cNvSpPr txBox="1"/>
          <p:nvPr>
            <p:ph idx="1" type="body"/>
          </p:nvPr>
        </p:nvSpPr>
        <p:spPr>
          <a:xfrm>
            <a:off y="1143000" x="457200"/>
            <a:ext cy="3543300" cx="8153399"/>
          </a:xfrm>
          <a:prstGeom prst="rect">
            <a:avLst/>
          </a:prstGeom>
          <a:noFill/>
          <a:ln>
            <a:noFill/>
          </a:ln>
        </p:spPr>
        <p:txBody>
          <a:bodyPr bIns="45700" rIns="91425" lIns="91425" tIns="45700" anchor="t" anchorCtr="0">
            <a:noAutofit/>
          </a:bodyPr>
          <a:lstStyle/>
          <a:p>
            <a:pPr rtl="0" lvl="0" indent="0" marL="0">
              <a:lnSpc>
                <a:spcPct val="115000"/>
              </a:lnSpc>
              <a:spcBef>
                <a:spcPts val="0"/>
              </a:spcBef>
              <a:buClr>
                <a:srgbClr val="000000"/>
              </a:buClr>
              <a:buSzPct val="61111"/>
              <a:buFont typeface="Arial"/>
              <a:buNone/>
            </a:pPr>
            <a:r>
              <a:rPr sz="1800" lang="en">
                <a:solidFill>
                  <a:schemeClr val="dk1"/>
                </a:solidFill>
              </a:rPr>
              <a:t>Goal:</a:t>
            </a:r>
          </a:p>
          <a:p>
            <a:pPr rtl="0" lvl="0" indent="-228600" marL="914400">
              <a:lnSpc>
                <a:spcPct val="115000"/>
              </a:lnSpc>
              <a:spcBef>
                <a:spcPts val="0"/>
              </a:spcBef>
              <a:buClr>
                <a:schemeClr val="dk1"/>
              </a:buClr>
              <a:buSzPct val="100000"/>
              <a:buFont typeface="Arial"/>
              <a:buNone/>
            </a:pPr>
            <a:r>
              <a:rPr sz="1800" lang="en">
                <a:solidFill>
                  <a:schemeClr val="dk1"/>
                </a:solidFill>
              </a:rPr>
              <a:t>Make a hydraulic working scale model of the SRSF weir system for two filters to demonstrate how the weir system is used to set the flow to the filter during  backwash. The hydraulics of this system are sufficiently complicated that explaining how it works is difficult and thus we need a working model for demonstration.</a:t>
            </a:r>
          </a:p>
          <a:p>
            <a:pPr rtl="0" lvl="0" indent="0" marL="0">
              <a:lnSpc>
                <a:spcPct val="115000"/>
              </a:lnSpc>
              <a:spcBef>
                <a:spcPts val="0"/>
              </a:spcBef>
              <a:buClr>
                <a:srgbClr val="000000"/>
              </a:buClr>
              <a:buFont typeface="Arial"/>
              <a:buNone/>
            </a:pPr>
            <a:r>
              <a:t/>
            </a:r>
            <a:endParaRPr b="1" sz="1800">
              <a:solidFill>
                <a:schemeClr val="dk1"/>
              </a:solidFill>
            </a:endParaRPr>
          </a:p>
          <a:p>
            <a:pPr algn="l" rtl="0" lvl="0" marR="0" indent="0" marL="0">
              <a:spcBef>
                <a:spcPts val="0"/>
              </a:spcBef>
              <a:spcAft>
                <a:spcPts val="0"/>
              </a:spcAft>
              <a:buNone/>
            </a:pPr>
            <a:r>
              <a:t/>
            </a:r>
            <a:endParaRPr/>
          </a:p>
          <a:p>
            <a:pPr algn="l" rtl="0" lvl="0" marR="0" indent="-139700" marL="342900">
              <a:spcBef>
                <a:spcPts val="640"/>
              </a:spcBef>
              <a:spcAft>
                <a:spcPts val="0"/>
              </a:spcAft>
              <a:buClr>
                <a:schemeClr val="dk1"/>
              </a:buClr>
              <a:buFont typeface="Noto Symbol"/>
              <a:buNone/>
            </a:pPr>
            <a:r>
              <a:t/>
            </a:r>
            <a:endParaRPr strike="noStrike" u="none" b="0" cap="none" baseline="0" sz="3200" i="0">
              <a:solidFill>
                <a:schemeClr val="dk1"/>
              </a:solidFill>
              <a:latin typeface="Calibri"/>
              <a:ea typeface="Calibri"/>
              <a:cs typeface="Calibri"/>
              <a:sym typeface="Calibri"/>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y="0" x="0"/>
          <a:ext cy="0" cx="0"/>
          <a:chOff y="0" x="0"/>
          <a:chExt cy="0" cx="0"/>
        </a:xfrm>
      </p:grpSpPr>
      <p:sp>
        <p:nvSpPr>
          <p:cNvPr id="96" name="Shape 96"/>
          <p:cNvSpPr txBox="1"/>
          <p:nvPr>
            <p:ph type="title"/>
          </p:nvPr>
        </p:nvSpPr>
        <p:spPr>
          <a:xfrm>
            <a:off y="171450" x="2819400"/>
            <a:ext cy="8574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
                <a:solidFill>
                  <a:schemeClr val="dk2"/>
                </a:solidFill>
                <a:latin typeface="Calibri"/>
                <a:ea typeface="Calibri"/>
                <a:cs typeface="Calibri"/>
                <a:sym typeface="Calibri"/>
              </a:rPr>
              <a:t>SRSF Weir System</a:t>
            </a:r>
          </a:p>
        </p:txBody>
      </p:sp>
      <p:pic>
        <p:nvPicPr>
          <p:cNvPr id="97" name="Shape 97"/>
          <p:cNvPicPr preferRelativeResize="0"/>
          <p:nvPr/>
        </p:nvPicPr>
        <p:blipFill>
          <a:blip r:embed="rId3">
            <a:alphaModFix/>
          </a:blip>
          <a:stretch>
            <a:fillRect/>
          </a:stretch>
        </p:blipFill>
        <p:spPr>
          <a:xfrm>
            <a:off y="1402325" x="260725"/>
            <a:ext cy="3429000" cx="4009100"/>
          </a:xfrm>
          <a:prstGeom prst="rect">
            <a:avLst/>
          </a:prstGeom>
          <a:noFill/>
          <a:ln>
            <a:noFill/>
          </a:ln>
        </p:spPr>
      </p:pic>
      <p:pic>
        <p:nvPicPr>
          <p:cNvPr id="98" name="Shape 98"/>
          <p:cNvPicPr preferRelativeResize="0"/>
          <p:nvPr/>
        </p:nvPicPr>
        <p:blipFill>
          <a:blip r:embed="rId4">
            <a:alphaModFix/>
          </a:blip>
          <a:stretch>
            <a:fillRect/>
          </a:stretch>
        </p:blipFill>
        <p:spPr>
          <a:xfrm>
            <a:off y="1402325" x="4537758"/>
            <a:ext cy="3307798" cx="4122216"/>
          </a:xfrm>
          <a:prstGeom prst="rect">
            <a:avLst/>
          </a:prstGeom>
          <a:noFill/>
          <a:ln>
            <a:noFill/>
          </a:ln>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 name="Shape 102"/>
        <p:cNvGrpSpPr/>
        <p:nvPr/>
      </p:nvGrpSpPr>
      <p:grpSpPr>
        <a:xfrm>
          <a:off y="0" x="0"/>
          <a:ext cy="0" cx="0"/>
          <a:chOff y="0" x="0"/>
          <a:chExt cy="0" cx="0"/>
        </a:xfrm>
      </p:grpSpPr>
      <p:sp>
        <p:nvSpPr>
          <p:cNvPr id="103" name="Shape 103"/>
          <p:cNvSpPr txBox="1"/>
          <p:nvPr>
            <p:ph type="title"/>
          </p:nvPr>
        </p:nvSpPr>
        <p:spPr>
          <a:xfrm>
            <a:off y="171450" x="2895600"/>
            <a:ext cy="857400" cx="6019799"/>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000" lang="en">
                <a:solidFill>
                  <a:schemeClr val="dk2"/>
                </a:solidFill>
                <a:latin typeface="Calibri"/>
                <a:ea typeface="Calibri"/>
                <a:cs typeface="Calibri"/>
                <a:sym typeface="Calibri"/>
              </a:rPr>
              <a:t>SRSF Weir System</a:t>
            </a:r>
          </a:p>
        </p:txBody>
      </p:sp>
      <p:pic>
        <p:nvPicPr>
          <p:cNvPr id="104" name="Shape 104"/>
          <p:cNvPicPr preferRelativeResize="0"/>
          <p:nvPr/>
        </p:nvPicPr>
        <p:blipFill>
          <a:blip r:embed="rId3">
            <a:alphaModFix/>
          </a:blip>
          <a:stretch>
            <a:fillRect/>
          </a:stretch>
        </p:blipFill>
        <p:spPr>
          <a:xfrm>
            <a:off y="1265562" x="4579350"/>
            <a:ext cy="3264299" cx="4352399"/>
          </a:xfrm>
          <a:prstGeom prst="rect">
            <a:avLst/>
          </a:prstGeom>
          <a:noFill/>
          <a:ln>
            <a:noFill/>
          </a:ln>
        </p:spPr>
      </p:pic>
      <p:pic>
        <p:nvPicPr>
          <p:cNvPr id="105" name="Shape 105"/>
          <p:cNvPicPr preferRelativeResize="0"/>
          <p:nvPr/>
        </p:nvPicPr>
        <p:blipFill>
          <a:blip r:embed="rId4">
            <a:alphaModFix/>
          </a:blip>
          <a:stretch>
            <a:fillRect/>
          </a:stretch>
        </p:blipFill>
        <p:spPr>
          <a:xfrm>
            <a:off y="1852699" x="534524"/>
            <a:ext cy="2486549" cx="4044824"/>
          </a:xfrm>
          <a:prstGeom prst="rect">
            <a:avLst/>
          </a:prstGeom>
          <a:noFill/>
          <a:ln>
            <a:noFill/>
          </a:ln>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y="0" x="0"/>
          <a:ext cy="0" cx="0"/>
          <a:chOff y="0" x="0"/>
          <a:chExt cy="0" cx="0"/>
        </a:xfrm>
      </p:grpSpPr>
      <p:sp>
        <p:nvSpPr>
          <p:cNvPr id="110" name="Shape 110"/>
          <p:cNvSpPr txBox="1"/>
          <p:nvPr>
            <p:ph type="title"/>
          </p:nvPr>
        </p:nvSpPr>
        <p:spPr>
          <a:xfrm>
            <a:off y="171450" x="2819400"/>
            <a:ext cy="8574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
                <a:solidFill>
                  <a:schemeClr val="dk2"/>
                </a:solidFill>
                <a:latin typeface="Calibri"/>
                <a:ea typeface="Calibri"/>
                <a:cs typeface="Calibri"/>
                <a:sym typeface="Calibri"/>
              </a:rPr>
              <a:t>Froude Number</a:t>
            </a:r>
          </a:p>
        </p:txBody>
      </p:sp>
      <p:sp>
        <p:nvSpPr>
          <p:cNvPr id="111" name="Shape 111"/>
          <p:cNvSpPr txBox="1"/>
          <p:nvPr>
            <p:ph idx="1" type="body"/>
          </p:nvPr>
        </p:nvSpPr>
        <p:spPr>
          <a:xfrm>
            <a:off y="1200150" x="457200"/>
            <a:ext cy="3394500" cx="4038599"/>
          </a:xfrm>
          <a:prstGeom prst="rect">
            <a:avLst/>
          </a:prstGeom>
          <a:noFill/>
          <a:ln>
            <a:noFill/>
          </a:ln>
        </p:spPr>
        <p:txBody>
          <a:bodyPr bIns="45700" rIns="91425" lIns="91425" tIns="45700" anchor="t" anchorCtr="0">
            <a:noAutofit/>
          </a:bodyPr>
          <a:lstStyle/>
          <a:p>
            <a:pPr algn="l" rtl="0" lvl="0" marR="0" indent="-342900" marL="342900">
              <a:spcBef>
                <a:spcPts val="0"/>
              </a:spcBef>
              <a:spcAft>
                <a:spcPts val="0"/>
              </a:spcAft>
              <a:buClr>
                <a:schemeClr val="dk1"/>
              </a:buClr>
              <a:buSzPct val="100000"/>
              <a:buFont typeface="Noto Symbol"/>
              <a:buChar char="➢"/>
            </a:pPr>
            <a:r>
              <a:rPr sz="2800" lang="en">
                <a:solidFill>
                  <a:schemeClr val="dk1"/>
                </a:solidFill>
                <a:latin typeface="Calibri"/>
                <a:ea typeface="Calibri"/>
                <a:cs typeface="Calibri"/>
                <a:sym typeface="Calibri"/>
              </a:rPr>
              <a:t>Froude number is ratio between inertial forces to the weight of an element</a:t>
            </a:r>
          </a:p>
          <a:p>
            <a:pPr algn="l" rtl="0" lvl="0" marR="0" indent="-342900" marL="342900">
              <a:spcBef>
                <a:spcPts val="0"/>
              </a:spcBef>
              <a:spcAft>
                <a:spcPts val="0"/>
              </a:spcAft>
              <a:buClr>
                <a:schemeClr val="dk1"/>
              </a:buClr>
              <a:buSzPct val="100000"/>
              <a:buFont typeface="Calibri"/>
              <a:buChar char="➢"/>
            </a:pPr>
            <a:r>
              <a:rPr sz="2800" lang="en">
                <a:solidFill>
                  <a:schemeClr val="dk1"/>
                </a:solidFill>
                <a:latin typeface="Calibri"/>
                <a:ea typeface="Calibri"/>
                <a:cs typeface="Calibri"/>
                <a:sym typeface="Calibri"/>
              </a:rPr>
              <a:t>Determines Hydraulic similarity, flow through model (.28 L/s)</a:t>
            </a:r>
          </a:p>
          <a:p>
            <a:pPr algn="l" rtl="0" lvl="0" marR="0" indent="0" marL="0">
              <a:spcBef>
                <a:spcPts val="0"/>
              </a:spcBef>
              <a:spcAft>
                <a:spcPts val="0"/>
              </a:spcAft>
              <a:buNone/>
            </a:pPr>
            <a:r>
              <a:t/>
            </a:r>
            <a:endParaRPr sz="2800">
              <a:solidFill>
                <a:schemeClr val="dk1"/>
              </a:solidFill>
              <a:latin typeface="Calibri"/>
              <a:ea typeface="Calibri"/>
              <a:cs typeface="Calibri"/>
              <a:sym typeface="Calibri"/>
            </a:endParaRPr>
          </a:p>
        </p:txBody>
      </p:sp>
      <p:sp>
        <p:nvSpPr>
          <p:cNvPr id="112" name="Shape 112"/>
          <p:cNvSpPr txBox="1"/>
          <p:nvPr>
            <p:ph idx="2" type="body"/>
          </p:nvPr>
        </p:nvSpPr>
        <p:spPr>
          <a:xfrm>
            <a:off y="1200150" x="4648200"/>
            <a:ext cy="3394500" cx="4038599"/>
          </a:xfrm>
          <a:prstGeom prst="rect">
            <a:avLst/>
          </a:prstGeom>
          <a:noFill/>
          <a:ln>
            <a:noFill/>
          </a:ln>
        </p:spPr>
        <p:txBody>
          <a:bodyPr bIns="45700" rIns="91425" lIns="91425" tIns="45700" anchor="ctr" anchorCtr="0">
            <a:noAutofit/>
          </a:bodyPr>
          <a:lstStyle/>
          <a:p>
            <a:pPr algn="ctr" rtl="0" marR="0" indent="0" marL="0">
              <a:spcBef>
                <a:spcPts val="0"/>
              </a:spcBef>
              <a:spcAft>
                <a:spcPts val="0"/>
              </a:spcAft>
              <a:buNone/>
            </a:pPr>
            <a:r>
              <a:rPr sz="2800" lang="en">
                <a:solidFill>
                  <a:schemeClr val="dk1"/>
                </a:solidFill>
                <a:latin typeface="Calibri"/>
                <a:ea typeface="Calibri"/>
                <a:cs typeface="Calibri"/>
                <a:sym typeface="Calibri"/>
              </a:rPr>
              <a:t>Fr=V/sqrt(g*L)</a:t>
            </a:r>
          </a:p>
          <a:p>
            <a:pPr algn="ctr" rtl="0" marR="0" indent="0" marL="0">
              <a:spcBef>
                <a:spcPts val="0"/>
              </a:spcBef>
              <a:spcAft>
                <a:spcPts val="0"/>
              </a:spcAft>
              <a:buNone/>
            </a:pPr>
            <a:r>
              <a:rPr sz="2800" lang="en">
                <a:solidFill>
                  <a:schemeClr val="dk1"/>
                </a:solidFill>
                <a:latin typeface="Calibri"/>
                <a:ea typeface="Calibri"/>
                <a:cs typeface="Calibri"/>
                <a:sym typeface="Calibri"/>
              </a:rPr>
              <a:t>Fr=Q/(L^2*sqrt(g*L))</a:t>
            </a:r>
          </a:p>
          <a:p>
            <a:pPr algn="ctr" rtl="0" marR="0" indent="0" marL="0">
              <a:spcBef>
                <a:spcPts val="0"/>
              </a:spcBef>
              <a:spcAft>
                <a:spcPts val="0"/>
              </a:spcAft>
              <a:buNone/>
            </a:pPr>
            <a:r>
              <a:rPr sz="2800" lang="en">
                <a:solidFill>
                  <a:schemeClr val="dk1"/>
                </a:solidFill>
                <a:latin typeface="Calibri"/>
                <a:ea typeface="Calibri"/>
                <a:cs typeface="Calibri"/>
                <a:sym typeface="Calibri"/>
              </a:rPr>
              <a:t>Fr=Q/(L^5/2*sqrt(g))</a:t>
            </a:r>
          </a:p>
          <a:p>
            <a:pPr algn="ctr" rtl="0" marR="0" indent="0" marL="0">
              <a:spcBef>
                <a:spcPts val="0"/>
              </a:spcBef>
              <a:spcAft>
                <a:spcPts val="0"/>
              </a:spcAft>
              <a:buNone/>
            </a:pPr>
            <a:r>
              <a:t/>
            </a:r>
            <a:endParaRPr sz="2800">
              <a:solidFill>
                <a:schemeClr val="dk1"/>
              </a:solidFill>
              <a:latin typeface="Calibri"/>
              <a:ea typeface="Calibri"/>
              <a:cs typeface="Calibri"/>
              <a:sym typeface="Calibri"/>
            </a:endParaRPr>
          </a:p>
          <a:p>
            <a:pPr algn="ctr" rtl="0" lvl="0" marR="0" indent="0" marL="0">
              <a:spcBef>
                <a:spcPts val="0"/>
              </a:spcBef>
              <a:spcAft>
                <a:spcPts val="0"/>
              </a:spcAft>
              <a:buNone/>
            </a:pPr>
            <a:r>
              <a:rPr sz="2800" lang="en">
                <a:solidFill>
                  <a:schemeClr val="dk1"/>
                </a:solidFill>
                <a:latin typeface="Calibri"/>
                <a:ea typeface="Calibri"/>
                <a:cs typeface="Calibri"/>
                <a:sym typeface="Calibri"/>
              </a:rPr>
              <a:t>Q.model=Q.plant*L^5/2	</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y="0" x="0"/>
          <a:ext cy="0" cx="0"/>
          <a:chOff y="0" x="0"/>
          <a:chExt cy="0" cx="0"/>
        </a:xfrm>
      </p:grpSpPr>
      <p:sp>
        <p:nvSpPr>
          <p:cNvPr id="117" name="Shape 117"/>
          <p:cNvSpPr txBox="1"/>
          <p:nvPr>
            <p:ph type="title"/>
          </p:nvPr>
        </p:nvSpPr>
        <p:spPr>
          <a:xfrm>
            <a:off y="171450" x="2895600"/>
            <a:ext cy="857250" cx="6019799"/>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000" lang="en">
                <a:solidFill>
                  <a:schemeClr val="dk2"/>
                </a:solidFill>
                <a:latin typeface="Calibri"/>
                <a:ea typeface="Calibri"/>
                <a:cs typeface="Calibri"/>
                <a:sym typeface="Calibri"/>
              </a:rPr>
              <a:t>Pump</a:t>
            </a:r>
          </a:p>
        </p:txBody>
      </p:sp>
      <p:sp>
        <p:nvSpPr>
          <p:cNvPr id="118" name="Shape 118"/>
          <p:cNvSpPr txBox="1"/>
          <p:nvPr>
            <p:ph idx="1" type="body"/>
          </p:nvPr>
        </p:nvSpPr>
        <p:spPr>
          <a:xfrm>
            <a:off y="1143000" x="457200"/>
            <a:ext cy="3543300" cx="8153399"/>
          </a:xfrm>
          <a:prstGeom prst="rect">
            <a:avLst/>
          </a:prstGeom>
          <a:noFill/>
          <a:ln>
            <a:noFill/>
          </a:ln>
        </p:spPr>
        <p:txBody>
          <a:bodyPr bIns="45700" rIns="91425" lIns="91425" tIns="45700" anchor="t" anchorCtr="0">
            <a:noAutofit/>
          </a:bodyPr>
          <a:lstStyle/>
          <a:p>
            <a:pPr algn="l" rtl="0" lvl="0" marR="0" indent="-342900" marL="342900">
              <a:spcBef>
                <a:spcPts val="0"/>
              </a:spcBef>
              <a:spcAft>
                <a:spcPts val="0"/>
              </a:spcAft>
              <a:buClr>
                <a:schemeClr val="dk1"/>
              </a:buClr>
              <a:buSzPct val="100000"/>
              <a:buFont typeface="Noto Symbol"/>
              <a:buChar char="➢"/>
            </a:pPr>
            <a:r>
              <a:rPr sz="3200" lang="en">
                <a:solidFill>
                  <a:schemeClr val="dk1"/>
                </a:solidFill>
                <a:latin typeface="Calibri"/>
                <a:ea typeface="Calibri"/>
                <a:cs typeface="Calibri"/>
                <a:sym typeface="Calibri"/>
              </a:rPr>
              <a:t>We need to use a centrifugal pump to provide the required flow rate and recycle water</a:t>
            </a:r>
          </a:p>
          <a:p>
            <a:pPr algn="l" rtl="0" lvl="0" marR="0" indent="0" marL="0">
              <a:spcBef>
                <a:spcPts val="0"/>
              </a:spcBef>
              <a:spcAft>
                <a:spcPts val="0"/>
              </a:spcAft>
              <a:buNone/>
            </a:pPr>
            <a:r>
              <a:t/>
            </a:r>
            <a:endParaRPr sz="3200">
              <a:solidFill>
                <a:schemeClr val="dk1"/>
              </a:solidFill>
              <a:latin typeface="Calibri"/>
              <a:ea typeface="Calibri"/>
              <a:cs typeface="Calibri"/>
              <a:sym typeface="Calibri"/>
            </a:endParaRPr>
          </a:p>
          <a:p>
            <a:pPr algn="l" rtl="0" lvl="0" marR="0" indent="-342900" marL="342900">
              <a:spcBef>
                <a:spcPts val="0"/>
              </a:spcBef>
              <a:spcAft>
                <a:spcPts val="0"/>
              </a:spcAft>
              <a:buClr>
                <a:schemeClr val="dk1"/>
              </a:buClr>
              <a:buSzPct val="100000"/>
              <a:buFont typeface="Calibri"/>
              <a:buChar char="➢"/>
            </a:pPr>
            <a:r>
              <a:rPr sz="3200" lang="en">
                <a:solidFill>
                  <a:schemeClr val="dk1"/>
                </a:solidFill>
                <a:latin typeface="Calibri"/>
                <a:ea typeface="Calibri"/>
                <a:cs typeface="Calibri"/>
                <a:sym typeface="Calibri"/>
              </a:rPr>
              <a:t>We need to vary flow during backwash between the two filter channels.</a:t>
            </a:r>
          </a:p>
          <a:p>
            <a:pPr algn="l" rtl="0" lvl="0" marR="0" indent="-139700" marL="342900">
              <a:spcBef>
                <a:spcPts val="640"/>
              </a:spcBef>
              <a:spcAft>
                <a:spcPts val="0"/>
              </a:spcAft>
              <a:buClr>
                <a:schemeClr val="dk1"/>
              </a:buClr>
              <a:buFont typeface="Noto Symbol"/>
              <a:buNone/>
            </a:pPr>
            <a:r>
              <a:t/>
            </a:r>
            <a:endParaRPr strike="noStrike" u="none" b="0" cap="none" baseline="0" sz="3200" i="0">
              <a:solidFill>
                <a:schemeClr val="dk1"/>
              </a:solidFill>
              <a:latin typeface="Calibri"/>
              <a:ea typeface="Calibri"/>
              <a:cs typeface="Calibri"/>
              <a:sym typeface="Calibri"/>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y="0" x="0"/>
          <a:ext cy="0" cx="0"/>
          <a:chOff y="0" x="0"/>
          <a:chExt cy="0" cx="0"/>
        </a:xfrm>
      </p:grpSpPr>
      <p:sp>
        <p:nvSpPr>
          <p:cNvPr id="123" name="Shape 123"/>
          <p:cNvSpPr txBox="1"/>
          <p:nvPr>
            <p:ph type="title"/>
          </p:nvPr>
        </p:nvSpPr>
        <p:spPr>
          <a:xfrm>
            <a:off y="171450" x="2819400"/>
            <a:ext cy="85740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
                <a:solidFill>
                  <a:schemeClr val="dk2"/>
                </a:solidFill>
                <a:latin typeface="Calibri"/>
                <a:ea typeface="Calibri"/>
                <a:cs typeface="Calibri"/>
                <a:sym typeface="Calibri"/>
              </a:rPr>
              <a:t>Scaled Model</a:t>
            </a:r>
          </a:p>
        </p:txBody>
      </p:sp>
      <p:pic>
        <p:nvPicPr>
          <p:cNvPr id="124" name="Shape 124"/>
          <p:cNvPicPr preferRelativeResize="0"/>
          <p:nvPr/>
        </p:nvPicPr>
        <p:blipFill>
          <a:blip r:embed="rId3">
            <a:alphaModFix/>
          </a:blip>
          <a:stretch>
            <a:fillRect/>
          </a:stretch>
        </p:blipFill>
        <p:spPr>
          <a:xfrm>
            <a:off y="1232125" x="223150"/>
            <a:ext cy="3847200" cx="5839974"/>
          </a:xfrm>
          <a:prstGeom prst="rect">
            <a:avLst/>
          </a:prstGeom>
          <a:noFill/>
          <a:ln>
            <a:noFill/>
          </a:ln>
        </p:spPr>
      </p:pic>
      <p:sp>
        <p:nvSpPr>
          <p:cNvPr id="125" name="Shape 125"/>
          <p:cNvSpPr txBox="1"/>
          <p:nvPr/>
        </p:nvSpPr>
        <p:spPr>
          <a:xfrm>
            <a:off y="2101200" x="4905300"/>
            <a:ext cy="941099" cx="4010099"/>
          </a:xfrm>
          <a:prstGeom prst="rect">
            <a:avLst/>
          </a:prstGeom>
          <a:noFill/>
          <a:ln>
            <a:noFill/>
          </a:ln>
        </p:spPr>
        <p:txBody>
          <a:bodyPr bIns="91425" rIns="91425" lIns="91425" tIns="91425" anchor="t" anchorCtr="0">
            <a:noAutofit/>
          </a:bodyPr>
          <a:lstStyle/>
          <a:p>
            <a:pPr algn="ctr">
              <a:spcBef>
                <a:spcPts val="0"/>
              </a:spcBef>
              <a:buNone/>
            </a:pPr>
            <a:r>
              <a:rPr b="1" sz="3600" lang="en"/>
              <a:t>¿ Grey PVC or Clear PVC ?</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y="0" x="0"/>
          <a:ext cy="0" cx="0"/>
          <a:chOff y="0" x="0"/>
          <a:chExt cy="0" cx="0"/>
        </a:xfrm>
      </p:grpSpPr>
      <p:sp>
        <p:nvSpPr>
          <p:cNvPr id="130" name="Shape 130"/>
          <p:cNvSpPr txBox="1"/>
          <p:nvPr>
            <p:ph type="title"/>
          </p:nvPr>
        </p:nvSpPr>
        <p:spPr>
          <a:xfrm>
            <a:off y="171450" x="2819400"/>
            <a:ext cy="857400" cx="6096000"/>
          </a:xfrm>
          <a:prstGeom prst="rect">
            <a:avLst/>
          </a:prstGeom>
        </p:spPr>
        <p:txBody>
          <a:bodyPr bIns="91425" rIns="91425" lIns="91425" tIns="91425" anchor="ctr" anchorCtr="0">
            <a:noAutofit/>
          </a:bodyPr>
          <a:lstStyle/>
          <a:p>
            <a:pPr rtl="0" lvl="0">
              <a:spcBef>
                <a:spcPts val="0"/>
              </a:spcBef>
              <a:buClr>
                <a:schemeClr val="dk1"/>
              </a:buClr>
              <a:buSzPct val="25000"/>
              <a:buFont typeface="Arial"/>
              <a:buNone/>
            </a:pPr>
            <a:r>
              <a:rPr b="1" sz="4400" lang="en">
                <a:solidFill>
                  <a:srgbClr val="1C4587"/>
                </a:solidFill>
                <a:latin typeface="Calibri"/>
                <a:ea typeface="Calibri"/>
                <a:cs typeface="Calibri"/>
                <a:sym typeface="Calibri"/>
              </a:rPr>
              <a:t>Backwash mode options</a:t>
            </a:r>
          </a:p>
          <a:p>
            <a:pPr>
              <a:spcBef>
                <a:spcPts val="0"/>
              </a:spcBef>
              <a:buNone/>
            </a:pPr>
            <a:r>
              <a:t/>
            </a:r>
            <a:endParaRPr/>
          </a:p>
        </p:txBody>
      </p:sp>
      <p:sp>
        <p:nvSpPr>
          <p:cNvPr id="131" name="Shape 131"/>
          <p:cNvSpPr txBox="1"/>
          <p:nvPr/>
        </p:nvSpPr>
        <p:spPr>
          <a:xfrm>
            <a:off y="1232475" x="93650"/>
            <a:ext cy="523500" cx="2671500"/>
          </a:xfrm>
          <a:prstGeom prst="rect">
            <a:avLst/>
          </a:prstGeom>
          <a:noFill/>
          <a:ln>
            <a:noFill/>
          </a:ln>
        </p:spPr>
        <p:txBody>
          <a:bodyPr bIns="91425" rIns="91425" lIns="91425" tIns="91425" anchor="t" anchorCtr="0">
            <a:noAutofit/>
          </a:bodyPr>
          <a:lstStyle/>
          <a:p>
            <a:pPr algn="ctr">
              <a:spcBef>
                <a:spcPts val="0"/>
              </a:spcBef>
              <a:buNone/>
            </a:pPr>
            <a:r>
              <a:rPr sz="2400" lang="en"/>
              <a:t>Two different buckets</a:t>
            </a:r>
          </a:p>
        </p:txBody>
      </p:sp>
      <p:sp>
        <p:nvSpPr>
          <p:cNvPr id="132" name="Shape 132"/>
          <p:cNvSpPr txBox="1"/>
          <p:nvPr/>
        </p:nvSpPr>
        <p:spPr>
          <a:xfrm>
            <a:off y="1232475" x="3262975"/>
            <a:ext cy="342899" cx="2500799"/>
          </a:xfrm>
          <a:prstGeom prst="rect">
            <a:avLst/>
          </a:prstGeom>
          <a:noFill/>
          <a:ln>
            <a:noFill/>
          </a:ln>
        </p:spPr>
        <p:txBody>
          <a:bodyPr bIns="91425" rIns="91425" lIns="91425" tIns="91425" anchor="t" anchorCtr="0">
            <a:noAutofit/>
          </a:bodyPr>
          <a:lstStyle/>
          <a:p>
            <a:pPr algn="ctr">
              <a:spcBef>
                <a:spcPts val="0"/>
              </a:spcBef>
              <a:buNone/>
            </a:pPr>
            <a:r>
              <a:rPr sz="2400" lang="en"/>
              <a:t>One sliding bucket</a:t>
            </a:r>
          </a:p>
        </p:txBody>
      </p:sp>
      <p:pic>
        <p:nvPicPr>
          <p:cNvPr id="133" name="Shape 133"/>
          <p:cNvPicPr preferRelativeResize="0"/>
          <p:nvPr/>
        </p:nvPicPr>
        <p:blipFill>
          <a:blip r:embed="rId3">
            <a:alphaModFix/>
          </a:blip>
          <a:stretch>
            <a:fillRect/>
          </a:stretch>
        </p:blipFill>
        <p:spPr>
          <a:xfrm>
            <a:off y="2414575" x="93649"/>
            <a:ext cy="2201450" cx="2565500"/>
          </a:xfrm>
          <a:prstGeom prst="rect">
            <a:avLst/>
          </a:prstGeom>
          <a:noFill/>
          <a:ln>
            <a:noFill/>
          </a:ln>
        </p:spPr>
      </p:pic>
      <p:pic>
        <p:nvPicPr>
          <p:cNvPr id="134" name="Shape 134"/>
          <p:cNvPicPr preferRelativeResize="0"/>
          <p:nvPr/>
        </p:nvPicPr>
        <p:blipFill>
          <a:blip r:embed="rId4">
            <a:alphaModFix/>
          </a:blip>
          <a:stretch>
            <a:fillRect/>
          </a:stretch>
        </p:blipFill>
        <p:spPr>
          <a:xfrm>
            <a:off y="2457800" x="3321362"/>
            <a:ext cy="2114999" cx="2384025"/>
          </a:xfrm>
          <a:prstGeom prst="rect">
            <a:avLst/>
          </a:prstGeom>
          <a:noFill/>
          <a:ln>
            <a:noFill/>
          </a:ln>
        </p:spPr>
      </p:pic>
      <p:sp>
        <p:nvSpPr>
          <p:cNvPr id="135" name="Shape 135"/>
          <p:cNvSpPr/>
          <p:nvPr/>
        </p:nvSpPr>
        <p:spPr>
          <a:xfrm>
            <a:off y="2581575" x="6283600"/>
            <a:ext cy="786300" cx="9959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
        <p:nvSpPr>
          <p:cNvPr id="136" name="Shape 136"/>
          <p:cNvSpPr/>
          <p:nvPr/>
        </p:nvSpPr>
        <p:spPr>
          <a:xfrm>
            <a:off y="2581575" x="7445050"/>
            <a:ext cy="786300" cx="995999"/>
          </a:xfrm>
          <a:prstGeom prst="rect">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
        <p:nvSpPr>
          <p:cNvPr id="137" name="Shape 137"/>
          <p:cNvSpPr txBox="1"/>
          <p:nvPr/>
        </p:nvSpPr>
        <p:spPr>
          <a:xfrm>
            <a:off y="1232475" x="6195475"/>
            <a:ext cy="392999" cx="2384100"/>
          </a:xfrm>
          <a:prstGeom prst="rect">
            <a:avLst/>
          </a:prstGeom>
          <a:noFill/>
          <a:ln>
            <a:noFill/>
          </a:ln>
        </p:spPr>
        <p:txBody>
          <a:bodyPr bIns="91425" rIns="91425" lIns="91425" tIns="91425" anchor="t" anchorCtr="0">
            <a:noAutofit/>
          </a:bodyPr>
          <a:lstStyle/>
          <a:p>
            <a:pPr algn="ctr" rtl="0" lvl="0">
              <a:spcBef>
                <a:spcPts val="0"/>
              </a:spcBef>
              <a:buNone/>
            </a:pPr>
            <a:r>
              <a:rPr sz="2400" lang="en"/>
              <a:t>Removable pipe</a:t>
            </a:r>
          </a:p>
        </p:txBody>
      </p:sp>
      <p:sp>
        <p:nvSpPr>
          <p:cNvPr id="138" name="Shape 138"/>
          <p:cNvSpPr/>
          <p:nvPr/>
        </p:nvSpPr>
        <p:spPr>
          <a:xfrm>
            <a:off y="2935425" x="6660387"/>
            <a:ext cy="602800" cx="242425"/>
          </a:xfrm>
          <a:custGeom>
            <a:pathLst>
              <a:path w="9697" extrusionOk="0" h="24112">
                <a:moveTo>
                  <a:pt y="24112" x="0"/>
                </a:moveTo>
                <a:lnTo>
                  <a:pt y="0" x="524"/>
                </a:lnTo>
                <a:lnTo>
                  <a:pt y="262" x="9697"/>
                </a:lnTo>
                <a:lnTo>
                  <a:pt y="24112" x="9697"/>
                </a:lnTo>
              </a:path>
            </a:pathLst>
          </a:custGeom>
          <a:noFill/>
          <a:ln w="19050" cap="flat">
            <a:solidFill>
              <a:schemeClr val="dk2"/>
            </a:solidFill>
            <a:prstDash val="solid"/>
            <a:round/>
            <a:headEnd w="lg" len="lg" type="none"/>
            <a:tailEnd w="lg" len="lg" type="none"/>
          </a:ln>
        </p:spPr>
      </p:sp>
      <p:sp>
        <p:nvSpPr>
          <p:cNvPr id="139" name="Shape 139"/>
          <p:cNvSpPr/>
          <p:nvPr/>
        </p:nvSpPr>
        <p:spPr>
          <a:xfrm>
            <a:off y="3367875" x="7821825"/>
            <a:ext cy="170351" cx="242425"/>
          </a:xfrm>
          <a:custGeom>
            <a:pathLst>
              <a:path w="9697" extrusionOk="0" h="24112">
                <a:moveTo>
                  <a:pt y="24112" x="0"/>
                </a:moveTo>
                <a:lnTo>
                  <a:pt y="0" x="524"/>
                </a:lnTo>
                <a:lnTo>
                  <a:pt y="262" x="9697"/>
                </a:lnTo>
                <a:lnTo>
                  <a:pt y="24112" x="9697"/>
                </a:lnTo>
              </a:path>
            </a:pathLst>
          </a:custGeom>
          <a:noFill/>
          <a:ln w="19050" cap="flat">
            <a:solidFill>
              <a:schemeClr val="dk2"/>
            </a:solidFill>
            <a:prstDash val="solid"/>
            <a:round/>
            <a:headEnd w="lg" len="lg" type="none"/>
            <a:tailEnd w="lg" len="lg" type="none"/>
          </a:ln>
        </p:spPr>
      </p:sp>
      <p:sp>
        <p:nvSpPr>
          <p:cNvPr id="140" name="Shape 140"/>
          <p:cNvSpPr/>
          <p:nvPr/>
        </p:nvSpPr>
        <p:spPr>
          <a:xfrm>
            <a:off y="2897193" x="6290150"/>
            <a:ext cy="38900" cx="963175"/>
          </a:xfrm>
          <a:custGeom>
            <a:pathLst>
              <a:path w="38527" extrusionOk="0" h="1556">
                <a:moveTo>
                  <a:pt y="742" x="0"/>
                </a:moveTo>
                <a:cubicBezTo>
                  <a:pt y="-841" x="1977"/>
                  <a:pt y="742" x="5066"/>
                  <a:pt y="742" x="7600"/>
                </a:cubicBezTo>
                <a:cubicBezTo>
                  <a:pt y="742" x="14764"/>
                  <a:pt y="2478" x="22141"/>
                  <a:pt y="742" x="29092"/>
                </a:cubicBezTo>
                <a:cubicBezTo>
                  <a:pt y="-20" x="32143"/>
                  <a:pt y="2484" x="35909"/>
                  <a:pt y="742" x="38527"/>
                </a:cubicBezTo>
              </a:path>
            </a:pathLst>
          </a:custGeom>
          <a:noFill/>
          <a:ln w="19050" cap="flat">
            <a:solidFill>
              <a:srgbClr val="00FFFF"/>
            </a:solidFill>
            <a:prstDash val="solid"/>
            <a:round/>
            <a:headEnd w="lg" len="lg" type="none"/>
            <a:tailEnd w="lg" len="lg" type="none"/>
          </a:ln>
        </p:spPr>
      </p:sp>
      <p:sp>
        <p:nvSpPr>
          <p:cNvPr id="141" name="Shape 141"/>
          <p:cNvSpPr/>
          <p:nvPr/>
        </p:nvSpPr>
        <p:spPr>
          <a:xfrm>
            <a:off y="3292018" x="7461450"/>
            <a:ext cy="38900" cx="963175"/>
          </a:xfrm>
          <a:custGeom>
            <a:pathLst>
              <a:path w="38527" extrusionOk="0" h="1556">
                <a:moveTo>
                  <a:pt y="742" x="0"/>
                </a:moveTo>
                <a:cubicBezTo>
                  <a:pt y="-841" x="1977"/>
                  <a:pt y="742" x="5066"/>
                  <a:pt y="742" x="7600"/>
                </a:cubicBezTo>
                <a:cubicBezTo>
                  <a:pt y="742" x="14764"/>
                  <a:pt y="2478" x="22141"/>
                  <a:pt y="742" x="29092"/>
                </a:cubicBezTo>
                <a:cubicBezTo>
                  <a:pt y="-20" x="32143"/>
                  <a:pt y="2484" x="35909"/>
                  <a:pt y="742" x="38527"/>
                </a:cubicBezTo>
              </a:path>
            </a:pathLst>
          </a:custGeom>
          <a:noFill/>
          <a:ln w="19050" cap="flat">
            <a:solidFill>
              <a:srgbClr val="00FFFF"/>
            </a:solidFill>
            <a:prstDash val="solid"/>
            <a:round/>
            <a:headEnd w="lg" len="lg" type="none"/>
            <a:tailEnd w="lg" len="lg" type="none"/>
          </a:ln>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y="0" x="0"/>
          <a:ext cy="0" cx="0"/>
          <a:chOff y="0" x="0"/>
          <a:chExt cy="0" cx="0"/>
        </a:xfrm>
      </p:grpSpPr>
      <p:sp>
        <p:nvSpPr>
          <p:cNvPr id="146" name="Shape 146"/>
          <p:cNvSpPr txBox="1"/>
          <p:nvPr>
            <p:ph type="title"/>
          </p:nvPr>
        </p:nvSpPr>
        <p:spPr>
          <a:xfrm>
            <a:off y="171450" x="2819400"/>
            <a:ext cy="857250" cx="60960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SzPct val="25000"/>
              <a:buNone/>
            </a:pPr>
            <a:r>
              <a:rPr b="1" sz="4400" lang="en">
                <a:solidFill>
                  <a:schemeClr val="dk2"/>
                </a:solidFill>
                <a:latin typeface="Calibri"/>
                <a:ea typeface="Calibri"/>
                <a:cs typeface="Calibri"/>
                <a:sym typeface="Calibri"/>
              </a:rPr>
              <a:t>Next Steps</a:t>
            </a:r>
          </a:p>
        </p:txBody>
      </p:sp>
      <p:sp>
        <p:nvSpPr>
          <p:cNvPr id="147" name="Shape 147"/>
          <p:cNvSpPr txBox="1"/>
          <p:nvPr>
            <p:ph idx="1" type="body"/>
          </p:nvPr>
        </p:nvSpPr>
        <p:spPr>
          <a:xfrm>
            <a:off y="1360550" x="913550"/>
            <a:ext cy="3394500" cx="5563200"/>
          </a:xfrm>
          <a:prstGeom prst="rect">
            <a:avLst/>
          </a:prstGeom>
          <a:noFill/>
          <a:ln>
            <a:noFill/>
          </a:ln>
        </p:spPr>
        <p:txBody>
          <a:bodyPr bIns="45700" rIns="91425" lIns="91425" tIns="45700" anchor="t" anchorCtr="0">
            <a:noAutofit/>
          </a:bodyPr>
          <a:lstStyle/>
          <a:p>
            <a:pPr algn="l" rtl="0" lvl="0" marR="0" indent="-406400" marL="457200">
              <a:spcBef>
                <a:spcPts val="0"/>
              </a:spcBef>
              <a:spcAft>
                <a:spcPts val="0"/>
              </a:spcAft>
              <a:buClr>
                <a:schemeClr val="dk1"/>
              </a:buClr>
              <a:buSzPct val="100000"/>
              <a:buFont typeface="Calibri"/>
              <a:buChar char="➢"/>
            </a:pPr>
            <a:r>
              <a:rPr sz="2800" lang="en">
                <a:solidFill>
                  <a:schemeClr val="dk1"/>
                </a:solidFill>
                <a:latin typeface="Calibri"/>
                <a:ea typeface="Calibri"/>
                <a:cs typeface="Calibri"/>
                <a:sym typeface="Calibri"/>
              </a:rPr>
              <a:t>Order the material</a:t>
            </a:r>
          </a:p>
          <a:p>
            <a:pPr algn="l" rtl="0" lvl="0" marR="0" indent="0" marL="0">
              <a:spcBef>
                <a:spcPts val="0"/>
              </a:spcBef>
              <a:spcAft>
                <a:spcPts val="0"/>
              </a:spcAft>
              <a:buNone/>
            </a:pPr>
            <a:r>
              <a:t/>
            </a:r>
            <a:endParaRPr sz="2800">
              <a:solidFill>
                <a:schemeClr val="dk1"/>
              </a:solidFill>
              <a:latin typeface="Calibri"/>
              <a:ea typeface="Calibri"/>
              <a:cs typeface="Calibri"/>
              <a:sym typeface="Calibri"/>
            </a:endParaRPr>
          </a:p>
          <a:p>
            <a:pPr algn="l" rtl="0" lvl="0" marR="0" indent="-406400" marL="457200">
              <a:spcBef>
                <a:spcPts val="0"/>
              </a:spcBef>
              <a:spcAft>
                <a:spcPts val="0"/>
              </a:spcAft>
              <a:buClr>
                <a:schemeClr val="dk1"/>
              </a:buClr>
              <a:buSzPct val="100000"/>
              <a:buFont typeface="Calibri"/>
              <a:buChar char="➢"/>
            </a:pPr>
            <a:r>
              <a:rPr sz="2800" lang="en">
                <a:solidFill>
                  <a:schemeClr val="dk1"/>
                </a:solidFill>
                <a:latin typeface="Calibri"/>
                <a:ea typeface="Calibri"/>
                <a:cs typeface="Calibri"/>
                <a:sym typeface="Calibri"/>
              </a:rPr>
              <a:t>Build the model</a:t>
            </a:r>
          </a:p>
          <a:p>
            <a:pPr algn="l" rtl="0" marR="0" indent="0" marL="0">
              <a:spcBef>
                <a:spcPts val="0"/>
              </a:spcBef>
              <a:spcAft>
                <a:spcPts val="0"/>
              </a:spcAft>
              <a:buNone/>
            </a:pPr>
            <a:r>
              <a:t/>
            </a:r>
            <a:endParaRPr sz="2800">
              <a:solidFill>
                <a:schemeClr val="dk1"/>
              </a:solidFill>
              <a:latin typeface="Calibri"/>
              <a:ea typeface="Calibri"/>
              <a:cs typeface="Calibri"/>
              <a:sym typeface="Calibri"/>
            </a:endParaRPr>
          </a:p>
          <a:p>
            <a:pPr algn="l" rtl="0" lvl="0" marR="0" indent="-406400" marL="457200">
              <a:spcBef>
                <a:spcPts val="0"/>
              </a:spcBef>
              <a:spcAft>
                <a:spcPts val="0"/>
              </a:spcAft>
              <a:buClr>
                <a:schemeClr val="dk1"/>
              </a:buClr>
              <a:buSzPct val="100000"/>
              <a:buFont typeface="Calibri"/>
              <a:buChar char="➢"/>
            </a:pPr>
            <a:r>
              <a:rPr sz="2800" lang="en">
                <a:solidFill>
                  <a:schemeClr val="dk1"/>
                </a:solidFill>
                <a:latin typeface="Calibri"/>
                <a:ea typeface="Calibri"/>
                <a:cs typeface="Calibri"/>
                <a:sym typeface="Calibri"/>
              </a:rPr>
              <a:t>Test the model</a:t>
            </a:r>
          </a:p>
          <a:p>
            <a:pPr algn="l" rtl="0" lvl="0" marR="0" indent="0" marL="0">
              <a:spcBef>
                <a:spcPts val="0"/>
              </a:spcBef>
              <a:spcAft>
                <a:spcPts val="0"/>
              </a:spcAft>
              <a:buNone/>
            </a:pPr>
            <a:r>
              <a:t/>
            </a:r>
            <a:endParaRPr sz="2800">
              <a:solidFill>
                <a:schemeClr val="dk1"/>
              </a:solidFill>
              <a:latin typeface="Calibri"/>
              <a:ea typeface="Calibri"/>
              <a:cs typeface="Calibri"/>
              <a:sym typeface="Calibri"/>
            </a:endParaRPr>
          </a:p>
          <a:p>
            <a:pPr algn="l" rtl="0" lvl="0" marR="0" indent="0" marL="0">
              <a:spcBef>
                <a:spcPts val="0"/>
              </a:spcBef>
              <a:spcAft>
                <a:spcPts val="0"/>
              </a:spcAft>
              <a:buNone/>
            </a:pPr>
            <a:r>
              <a:t/>
            </a:r>
            <a:endParaRPr sz="2800">
              <a:solidFill>
                <a:schemeClr val="dk1"/>
              </a:solidFill>
              <a:latin typeface="Calibri"/>
              <a:ea typeface="Calibri"/>
              <a:cs typeface="Calibri"/>
              <a:sym typeface="Calibri"/>
            </a:endParaRPr>
          </a:p>
          <a:p>
            <a:pPr algn="l" rtl="0" lvl="0" marR="0" indent="0" marL="0">
              <a:spcBef>
                <a:spcPts val="0"/>
              </a:spcBef>
              <a:spcAft>
                <a:spcPts val="0"/>
              </a:spcAft>
              <a:buNone/>
            </a:pPr>
            <a:r>
              <a:t/>
            </a:r>
            <a:endParaRPr sz="2800">
              <a:solidFill>
                <a:schemeClr val="dk1"/>
              </a:solidFill>
              <a:latin typeface="Calibri"/>
              <a:ea typeface="Calibri"/>
              <a:cs typeface="Calibri"/>
              <a:sym typeface="Calibri"/>
            </a:endParaRPr>
          </a:p>
        </p:txBody>
      </p:sp>
    </p:spTree>
  </p:cSld>
  <p:clrMapOvr>
    <a:masterClrMapping/>
  </p:clrMapOvr>
  <p:transition>
    <p:fade/>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4.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