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864405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hape 13"/>
          <p:cNvGrpSpPr/>
          <p:nvPr/>
        </p:nvGrpSpPr>
        <p:grpSpPr>
          <a:xfrm>
            <a:off x="0" y="0"/>
            <a:ext cx="9048750" cy="5000624"/>
            <a:chOff x="0" y="0"/>
            <a:chExt cx="5700" cy="4199"/>
          </a:xfrm>
        </p:grpSpPr>
        <p:pic>
          <p:nvPicPr>
            <p:cNvPr id="14" name="Shape 14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5700" cy="4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Shape 1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031" y="3215"/>
              <a:ext cx="299" cy="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Shape 1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91" y="3552"/>
              <a:ext cx="299" cy="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3352800" y="3771900"/>
            <a:ext cx="39623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6781800" y="4686300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1371600" y="840581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pic>
        <p:nvPicPr>
          <p:cNvPr id="21" name="Shape 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588" y="4407693"/>
            <a:ext cx="9145500" cy="735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Shape 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87487" y="0"/>
            <a:ext cx="3856500" cy="86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153399" cy="354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6" name="Shape 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2667000" y="171450"/>
            <a:ext cx="62483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42" name="Shape 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2819400" y="205978"/>
            <a:ext cx="58674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099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099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900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cxnSp>
        <p:nvCxnSpPr>
          <p:cNvPr id="10" name="Shape 10"/>
          <p:cNvCxnSpPr/>
          <p:nvPr/>
        </p:nvCxnSpPr>
        <p:spPr>
          <a:xfrm>
            <a:off x="0" y="1085850"/>
            <a:ext cx="9144000" cy="0"/>
          </a:xfrm>
          <a:prstGeom prst="straightConnector1">
            <a:avLst/>
          </a:prstGeom>
          <a:noFill/>
          <a:ln w="762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Shape 1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0" y="228292"/>
            <a:ext cx="2819400" cy="6291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0B0pSsNJYuZxrV0YxR2pjd1c3QVE/view?usp=sharin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902450" y="840575"/>
            <a:ext cx="8241300" cy="1102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b="1"/>
              <a:t>SRSF Weir Model Final Presentation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2362200" y="3790950"/>
            <a:ext cx="3962399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/>
              <a:t>Fabrication Team:</a:t>
            </a:r>
          </a:p>
          <a:p>
            <a:pPr>
              <a:spcBef>
                <a:spcPts val="0"/>
              </a:spcBef>
              <a:buNone/>
            </a:pPr>
            <a:r>
              <a:rPr lang="en" dirty="0"/>
              <a:t>Stephen Gadli &amp; Natalie Mottl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What is the Weir System?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4359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1800"/>
              <a:t>Weir System in the Plant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marL="457200" lvl="0" indent="-34290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1800"/>
              <a:t>Scale Model Purpose</a:t>
            </a:r>
          </a:p>
        </p:txBody>
      </p:sp>
      <p:pic>
        <p:nvPicPr>
          <p:cNvPr id="72" name="Shape 72"/>
          <p:cNvPicPr preferRelativeResize="0"/>
          <p:nvPr/>
        </p:nvPicPr>
        <p:blipFill rotWithShape="1">
          <a:blip r:embed="rId3">
            <a:alphaModFix/>
          </a:blip>
          <a:srcRect l="18428" t="8773" r="-882" b="8773"/>
          <a:stretch/>
        </p:blipFill>
        <p:spPr>
          <a:xfrm>
            <a:off x="4034950" y="1496587"/>
            <a:ext cx="4648424" cy="2801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Objectives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3629400" cy="3543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800"/>
              <a:t>Objectives: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AutoNum type="arabicPeriod"/>
            </a:pPr>
            <a:r>
              <a:rPr lang="en" sz="1800"/>
              <a:t>Complete set-up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AutoNum type="arabicPeriod"/>
            </a:pPr>
            <a:r>
              <a:rPr lang="en" sz="1800"/>
              <a:t>Test Model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AutoNum type="arabicPeriod"/>
            </a:pPr>
            <a:r>
              <a:rPr lang="en" sz="1800"/>
              <a:t>Troubleshoot</a:t>
            </a:r>
          </a:p>
          <a:p>
            <a:pPr marL="457200" lvl="0" indent="-34290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AutoNum type="arabicPeriod"/>
            </a:pPr>
            <a:r>
              <a:rPr lang="en" sz="1800"/>
              <a:t>Create Educational tools</a:t>
            </a: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>
            <a:alphaModFix/>
          </a:blip>
          <a:srcRect t="6769" b="20045"/>
          <a:stretch/>
        </p:blipFill>
        <p:spPr>
          <a:xfrm>
            <a:off x="4633650" y="1143000"/>
            <a:ext cx="2893198" cy="3764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Weir Scale Model Set-Up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153399" cy="3543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3000"/>
              <a:t>Pump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3000"/>
              <a:t>Tubing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3000"/>
              <a:t>Bucket</a:t>
            </a:r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 t="31110" r="21334"/>
          <a:stretch/>
        </p:blipFill>
        <p:spPr>
          <a:xfrm>
            <a:off x="6334600" y="1143000"/>
            <a:ext cx="2276000" cy="3543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 rotWithShape="1">
          <a:blip r:embed="rId4">
            <a:alphaModFix/>
          </a:blip>
          <a:srcRect t="53623" b="-1547"/>
          <a:stretch/>
        </p:blipFill>
        <p:spPr>
          <a:xfrm>
            <a:off x="3441400" y="2900700"/>
            <a:ext cx="2893198" cy="2172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2896750" y="158575"/>
            <a:ext cx="60960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Challenges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5262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3000"/>
              <a:t>Slotted Weir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3000"/>
              <a:t>Flow Rate Error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3000">
                <a:solidFill>
                  <a:schemeClr val="dk1"/>
                </a:solidFill>
              </a:rPr>
              <a:t>Re-sizing</a:t>
            </a:r>
          </a:p>
          <a:p>
            <a:pPr marL="914400" lvl="1" indent="-4191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3000">
                <a:solidFill>
                  <a:schemeClr val="dk1"/>
                </a:solidFill>
              </a:rPr>
              <a:t>Stop Blocks</a:t>
            </a:r>
          </a:p>
          <a:p>
            <a:pPr marL="914400" lvl="1" indent="-41910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3000">
                <a:solidFill>
                  <a:schemeClr val="dk1"/>
                </a:solidFill>
              </a:rPr>
              <a:t>Re-scale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7900" y="1200150"/>
            <a:ext cx="4108949" cy="18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0625" y="3241245"/>
            <a:ext cx="2443499" cy="1643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Video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1104300" y="2526850"/>
            <a:ext cx="7425300" cy="6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https://drive.google.com/file/d/0B0pSsNJYuZxrV0YxR2pjd1c3QVE/view?usp=sharing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 txBox="1"/>
          <p:nvPr/>
        </p:nvSpPr>
        <p:spPr>
          <a:xfrm>
            <a:off x="644625" y="1456900"/>
            <a:ext cx="7425300" cy="86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/>
              <a:t>Found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2400"/>
              <a:t>Fabrication folder in google drive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2400"/>
              <a:t>SRSF Weir Model Final report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Font typeface="Arial"/>
              <a:buChar char="-"/>
            </a:pP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2667000" y="171450"/>
            <a:ext cx="6248399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Final Outcomes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4075" y="2171962"/>
            <a:ext cx="2590800" cy="255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2737" y="2081475"/>
            <a:ext cx="2828925" cy="2733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 txBox="1"/>
          <p:nvPr/>
        </p:nvSpPr>
        <p:spPr>
          <a:xfrm>
            <a:off x="1094975" y="1504575"/>
            <a:ext cx="2829000" cy="57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Both Weirs Closed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5061800" y="1504575"/>
            <a:ext cx="3020999" cy="57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Right Weir Removed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2819400" y="171450"/>
            <a:ext cx="60960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Conclusions/Future Work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743950" y="1143000"/>
            <a:ext cx="3866700" cy="3543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2400"/>
              <a:t>Functioning Weir Model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2400"/>
              <a:t>Acquire another, portable pump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2400"/>
              <a:t>Stop blocks</a:t>
            </a:r>
          </a:p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Noto Symbol"/>
              <a:buChar char="-"/>
            </a:pPr>
            <a:r>
              <a:rPr lang="en" sz="2400"/>
              <a:t>Work towards implementation</a:t>
            </a:r>
          </a:p>
        </p:txBody>
      </p:sp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 t="7604"/>
          <a:stretch/>
        </p:blipFill>
        <p:spPr>
          <a:xfrm>
            <a:off x="1101525" y="1237750"/>
            <a:ext cx="2226225" cy="365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/>
        </p:nvSpPr>
        <p:spPr>
          <a:xfrm>
            <a:off x="859350" y="1779200"/>
            <a:ext cx="7425300" cy="86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/>
              <a:t>Questions?</a:t>
            </a:r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6375" y="1140549"/>
            <a:ext cx="2164651" cy="3848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375" y="2887600"/>
            <a:ext cx="3519298" cy="197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Office PowerPoint</Application>
  <PresentationFormat>On-screen Show (16:9)</PresentationFormat>
  <Paragraphs>38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AguaClara English</vt:lpstr>
      <vt:lpstr>SRSF Weir Model Final Presentation</vt:lpstr>
      <vt:lpstr>What is the Weir System?</vt:lpstr>
      <vt:lpstr>Objectives</vt:lpstr>
      <vt:lpstr>Weir Scale Model Set-Up</vt:lpstr>
      <vt:lpstr>Challenges</vt:lpstr>
      <vt:lpstr>Video</vt:lpstr>
      <vt:lpstr>Final Outcomes</vt:lpstr>
      <vt:lpstr>Conclusions/Future Work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SRSF Weir Model Final Presentation</dc:title>
  <cp:lastModifiedBy>Steve</cp:lastModifiedBy>
  <cp:revision>1</cp:revision>
  <dcterms:modified xsi:type="dcterms:W3CDTF">2015-05-15T11:11:06Z</dcterms:modified>
</cp:coreProperties>
</file>