
<file path=[Content_Types].xml><?xml version="1.0" encoding="utf-8"?>
<Types xmlns="http://schemas.openxmlformats.org/package/2006/content-types">
  <Default Extension="xml" ContentType="application/xml"/>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712"/>
  </p:normalViewPr>
  <p:slideViewPr>
    <p:cSldViewPr snapToGrid="0" snapToObjects="1">
      <p:cViewPr varScale="1">
        <p:scale>
          <a:sx n="102" d="100"/>
          <a:sy n="102" d="100"/>
        </p:scale>
        <p:origin x="416"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8788"/>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8788"/>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200" b="0" i="0" u="none" strike="noStrike" cap="none">
                <a:solidFill>
                  <a:schemeClr val="dk1"/>
                </a:solidFill>
                <a:latin typeface="Calibri"/>
                <a:ea typeface="Calibri"/>
                <a:cs typeface="Calibri"/>
                <a:sym typeface="Calibri"/>
              </a:defRPr>
            </a:lvl2pPr>
            <a:lvl3pPr marL="914400" marR="0" lvl="2" indent="0" algn="l" rtl="0">
              <a:spcBef>
                <a:spcPts val="0"/>
              </a:spcBef>
              <a:buNone/>
              <a:defRPr sz="1200" b="0" i="0" u="none" strike="noStrike" cap="none">
                <a:solidFill>
                  <a:schemeClr val="dk1"/>
                </a:solidFill>
                <a:latin typeface="Calibri"/>
                <a:ea typeface="Calibri"/>
                <a:cs typeface="Calibri"/>
                <a:sym typeface="Calibri"/>
              </a:defRPr>
            </a:lvl3pPr>
            <a:lvl4pPr marL="1371600" marR="0" lvl="3" indent="0" algn="l" rtl="0">
              <a:spcBef>
                <a:spcPts val="0"/>
              </a:spcBef>
              <a:buNone/>
              <a:defRPr sz="1200" b="0" i="0" u="none" strike="noStrike" cap="none">
                <a:solidFill>
                  <a:schemeClr val="dk1"/>
                </a:solidFill>
                <a:latin typeface="Calibri"/>
                <a:ea typeface="Calibri"/>
                <a:cs typeface="Calibri"/>
                <a:sym typeface="Calibri"/>
              </a:defRPr>
            </a:lvl4pPr>
            <a:lvl5pPr marL="1828800" marR="0" lvl="4" indent="0" algn="l" rtl="0">
              <a:spcBef>
                <a:spcPts val="0"/>
              </a:spcBef>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8786"/>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6599197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 Id="rId3" Type="http://schemas.openxmlformats.org/officeDocument/2006/relationships/hyperlink" Target="https://confluence.cornell.edu/display/AGUACLARA/Fabrication"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r>
              <a:rPr lang="en-US"/>
              <a:t>Abstract: The floc hopper probe is a device that is meant to locate the height of the sludge blanket in the floc hopper of AguaClara water treatment plants. Teams in the past have conducted research and eventually fabricated a working probe prototype that was transported down to Honduras on January 2016. The probe was tested at different treatment plants in Honduras and showed promising results with minor complications. This semester, one of the main objectives is to re-size the probe in order to ensure that it is able to enter the PVC pipe port that is in the sedimentation tank channel system. Furthermore, the team will look into making the design more professional while keeping it cost effective. </a:t>
            </a:r>
          </a:p>
          <a:p>
            <a:pPr lvl="0">
              <a:spcBef>
                <a:spcPts val="0"/>
              </a:spcBef>
              <a:buNone/>
            </a:pPr>
            <a:endParaRPr/>
          </a:p>
          <a:p>
            <a:pPr lvl="0">
              <a:spcBef>
                <a:spcPts val="0"/>
              </a:spcBef>
              <a:buNone/>
            </a:pPr>
            <a:r>
              <a:rPr lang="en-US"/>
              <a:t>Link to full report: </a:t>
            </a:r>
            <a:r>
              <a:rPr lang="en-US" u="sng">
                <a:solidFill>
                  <a:schemeClr val="hlink"/>
                </a:solidFill>
                <a:hlinkClick r:id="rId3"/>
              </a:rPr>
              <a:t>https://confluence.cornell.edu/display/AGUACLARA/Fabrication</a:t>
            </a:r>
          </a:p>
          <a:p>
            <a:pPr lvl="0">
              <a:spcBef>
                <a:spcPts val="0"/>
              </a:spcBef>
              <a:buNone/>
            </a:pPr>
            <a:endParaRPr/>
          </a:p>
          <a:p>
            <a:pPr lvl="0">
              <a:spcBef>
                <a:spcPts val="0"/>
              </a:spcBef>
              <a:buNone/>
            </a:pPr>
            <a:endParaRPr/>
          </a:p>
        </p:txBody>
      </p:sp>
      <p:sp>
        <p:nvSpPr>
          <p:cNvPr id="89" name="Shape 89"/>
          <p:cNvSpPr>
            <a:spLocks noGrp="1" noRot="1" noChangeAspect="1"/>
          </p:cNvSpPr>
          <p:nvPr>
            <p:ph type="sldImg" idx="2"/>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9065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SzPct val="25000"/>
              <a:buFont typeface="Calibri"/>
              <a:buNone/>
            </a:pPr>
            <a:r>
              <a:rPr lang="en-US" sz="1000"/>
              <a:t>Plant operators currently have no way of knowing exactly when or for how long to purge the floc hoppers that collect flocs from sedimentation. Consequently, this often leads to wasteful discharge of water that could have otherwise ended up in the distribution tank.  The floc hopper team wishes to create a device that will let plant operators know when to purge floc hopper to prevent the hopper from becoming full, which can cause the floc blanket in the sed tank to reach the plate settlers. </a:t>
            </a:r>
          </a:p>
          <a:p>
            <a:pPr marL="0" marR="0" lvl="0" indent="0" algn="l" rtl="0">
              <a:spcBef>
                <a:spcPts val="0"/>
              </a:spcBef>
              <a:buClr>
                <a:schemeClr val="dk1"/>
              </a:buClr>
              <a:buSzPct val="25000"/>
              <a:buFont typeface="Calibri"/>
              <a:buNone/>
            </a:pPr>
            <a:endParaRPr sz="1000"/>
          </a:p>
          <a:p>
            <a:pPr marL="0" marR="0" lvl="0" indent="0" algn="l" rtl="0">
              <a:spcBef>
                <a:spcPts val="0"/>
              </a:spcBef>
              <a:buClr>
                <a:schemeClr val="dk1"/>
              </a:buClr>
              <a:buSzPct val="25000"/>
              <a:buFont typeface="Calibri"/>
              <a:buNone/>
            </a:pPr>
            <a:r>
              <a:rPr lang="en-US" sz="1000"/>
              <a:t>The floc hopper probe is inserted into a 2-in PVC pipe port located just above the floc hopper (red arrow on the image above). As the probe is being pushed down the port the operator looks down the open end of the probe and keeps a close look on the light source below. Eventually the probe will encounter the sludge and the opaque sludge should then block out the light source, indicating to the operator that the he has struck the sludge blanket. The probe should then use some sort of method to reference the height of the sludge in the hopper and should indicate when the sludge is reaching a critical height; essentially if the hopper is  getting too full that it will overflow over the weir and into the sed tank. </a:t>
            </a:r>
          </a:p>
          <a:p>
            <a:pPr marL="0" marR="0" lvl="0" indent="0" algn="l" rtl="0">
              <a:spcBef>
                <a:spcPts val="0"/>
              </a:spcBef>
              <a:buClr>
                <a:schemeClr val="dk1"/>
              </a:buClr>
              <a:buSzPct val="25000"/>
              <a:buFont typeface="Calibri"/>
              <a:buNone/>
            </a:pPr>
            <a:endParaRPr sz="1000"/>
          </a:p>
          <a:p>
            <a:pPr lvl="0" rtl="0">
              <a:spcBef>
                <a:spcPts val="0"/>
              </a:spcBef>
              <a:buClr>
                <a:schemeClr val="dk1"/>
              </a:buClr>
              <a:buSzPct val="25000"/>
              <a:buFont typeface="Calibri"/>
              <a:buNone/>
            </a:pPr>
            <a:r>
              <a:rPr lang="en-US" sz="1000" b="1"/>
              <a:t>Image Caption:</a:t>
            </a:r>
            <a:r>
              <a:rPr lang="en-US" sz="1000"/>
              <a:t> Profile view of sedimentation tank with red circle indicating the location of the floc hopper.</a:t>
            </a:r>
          </a:p>
        </p:txBody>
      </p:sp>
      <p:sp>
        <p:nvSpPr>
          <p:cNvPr id="96" name="Shape 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1613799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SzPct val="25000"/>
              <a:buFont typeface="Calibri"/>
              <a:buNone/>
            </a:pPr>
            <a:r>
              <a:rPr lang="en-US" sz="1000"/>
              <a:t>The second iteration of the floc hopper probe explored the possibility of using a laser dot to indicate when the probe has reached the sludge blanket. Some key differences to note between this design from the Fall 2015 one, are that the light source in this design is pointing downwards as opposed to upwards.  This opened a lot of possibilities to play around with the design given that the light source has now moved to being on the dry inside of the probe instead of being outside. This semester’s team devoted a lot of time into researching the properties of these light sources and the circuitry required for their functionality.</a:t>
            </a:r>
          </a:p>
          <a:p>
            <a:pPr marL="0" marR="0" lvl="0" indent="0" algn="l" rtl="0">
              <a:spcBef>
                <a:spcPts val="0"/>
              </a:spcBef>
              <a:buClr>
                <a:schemeClr val="dk1"/>
              </a:buClr>
              <a:buSzPct val="25000"/>
              <a:buFont typeface="Calibri"/>
              <a:buNone/>
            </a:pPr>
            <a:endParaRPr sz="1000"/>
          </a:p>
          <a:p>
            <a:pPr marL="0" marR="0" lvl="0" indent="0" algn="l" rtl="0">
              <a:spcBef>
                <a:spcPts val="0"/>
              </a:spcBef>
              <a:buClr>
                <a:schemeClr val="dk1"/>
              </a:buClr>
              <a:buSzPct val="25000"/>
              <a:buFont typeface="Calibri"/>
              <a:buNone/>
            </a:pPr>
            <a:r>
              <a:rPr lang="en-US" sz="1000"/>
              <a:t>After running some experiments in the lab, it turned out that the laser was not the best choice. The would require the operator to look straight down the probe at the light created by the laser and this was strainful to the eye. Thus, an LED method was then tested. This iteration of the probe still required the operator to look down the pipe but there was less strain on the eye coming from the LED light. The probe wielder was meant to look down the probe, observe the LED’s reflection on the mirror, and check when the reflection would disappear as a result of the sludge blanket covering the mirror and obscuring the light’s reflection. During test trials the design functioned as it was supposed to, although it would require the user to have a keen eyesight. It was rather difficult, at least for me,  to notice when the light’s reflection would vanish since I don’t have the best eye vision.  Not to mention, the actual probe would need to be slightly longer </a:t>
            </a:r>
          </a:p>
          <a:p>
            <a:pPr marL="0" marR="0" lvl="0" indent="0" algn="l" rtl="0">
              <a:spcBef>
                <a:spcPts val="0"/>
              </a:spcBef>
              <a:buClr>
                <a:schemeClr val="dk1"/>
              </a:buClr>
              <a:buSzPct val="25000"/>
              <a:buFont typeface="Calibri"/>
              <a:buNone/>
            </a:pPr>
            <a:endParaRPr sz="1000"/>
          </a:p>
          <a:p>
            <a:pPr lvl="0" rtl="0">
              <a:spcBef>
                <a:spcPts val="0"/>
              </a:spcBef>
              <a:buClr>
                <a:schemeClr val="dk1"/>
              </a:buClr>
              <a:buSzPct val="25000"/>
              <a:buFont typeface="Calibri"/>
              <a:buNone/>
            </a:pPr>
            <a:r>
              <a:rPr lang="en-US" sz="1000" b="1"/>
              <a:t>Image Caption:</a:t>
            </a:r>
            <a:r>
              <a:rPr lang="en-US" sz="1000"/>
              <a:t> (LEFT) First iteration of floc hopper design that looked into having a laser as the light source. (RIGHT) Second iteration where the laser was substituted for a LED light. </a:t>
            </a:r>
          </a:p>
        </p:txBody>
      </p:sp>
      <p:sp>
        <p:nvSpPr>
          <p:cNvPr id="106" name="Shape 1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833599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SzPct val="25000"/>
              <a:buFont typeface="Calibri"/>
              <a:buNone/>
            </a:pPr>
            <a:r>
              <a:rPr lang="en-US" sz="1000"/>
              <a:t>This design came from the idea that looking down the probe to notice the change in lighting might be problematic for some of the operators. The objective of this third iteration was to create an alternative that would eliminate this problem. From there some photoresistors were ordered and the wiring for the LED light was altered to incorporate one. The laser dot was placed back as it was in the first iteration but this time around it was pointing directly at the photoresistor. A photoresistor is light induced resistor that has high resistance when light strikes it and a low resistance in the dark. When the laser strikes the photoresistor, it prevents the current from the battery from passing and creating a full circuit, therefore not allowing the LED to turn on. If this light path between the the laser and the photoresistor is obscured, which the sludge blanket in the hopper is supposed to do, the LED light will turn on! This is the idea behind this method for the floc hopper probe. Unfortunately not trials were tested with this device.</a:t>
            </a:r>
          </a:p>
          <a:p>
            <a:pPr marL="0" marR="0" lvl="0" indent="0" algn="l" rtl="0">
              <a:spcBef>
                <a:spcPts val="0"/>
              </a:spcBef>
              <a:buClr>
                <a:schemeClr val="dk1"/>
              </a:buClr>
              <a:buSzPct val="25000"/>
              <a:buFont typeface="Calibri"/>
              <a:buNone/>
            </a:pPr>
            <a:endParaRPr sz="1000"/>
          </a:p>
          <a:p>
            <a:pPr lvl="0" rtl="0">
              <a:spcBef>
                <a:spcPts val="0"/>
              </a:spcBef>
              <a:buClr>
                <a:schemeClr val="dk1"/>
              </a:buClr>
              <a:buSzPct val="25000"/>
              <a:buFont typeface="Calibri"/>
              <a:buNone/>
            </a:pPr>
            <a:r>
              <a:rPr lang="en-US" sz="1000" b="1"/>
              <a:t>Image Caption:</a:t>
            </a:r>
            <a:r>
              <a:rPr lang="en-US" sz="1000"/>
              <a:t> (LEFT) Third iteration of probe with the red laser sight striking a photoresistor that has been taped to the mirror. (RIGHT) The LED light that will indicate when the sludge blanket in the floc hopper has covered the photoresistor.</a:t>
            </a:r>
          </a:p>
        </p:txBody>
      </p:sp>
      <p:sp>
        <p:nvSpPr>
          <p:cNvPr id="114" name="Shape 1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17096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SzPct val="25000"/>
              <a:buFont typeface="Calibri"/>
              <a:buNone/>
            </a:pPr>
            <a:r>
              <a:rPr lang="en-US" sz="1000"/>
              <a:t>Future work should focus on testing this the probe that uses the photoresistor and its efficiency. The team should also look into making the wiring at the tip of the probe less messy and waterproof to avoid short circuiting. Also, future teams should look at incorporation a switch in the circuit to turn on the device as opposed to having to put on and take off the batteries during every use. Lastly, sending the finalized version of the probe to Honduras and testing it at the AguaClara treatment plants and innovate.</a:t>
            </a:r>
          </a:p>
          <a:p>
            <a:pPr lvl="0" rtl="0">
              <a:spcBef>
                <a:spcPts val="0"/>
              </a:spcBef>
              <a:buClr>
                <a:schemeClr val="dk1"/>
              </a:buClr>
              <a:buSzPct val="25000"/>
              <a:buFont typeface="Calibri"/>
              <a:buNone/>
            </a:pPr>
            <a:endParaRPr sz="1000"/>
          </a:p>
        </p:txBody>
      </p:sp>
      <p:sp>
        <p:nvSpPr>
          <p:cNvPr id="122" name="Shape 1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9510986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29" name="Shape 12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93923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36" name="Shape 13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715290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rtl="0">
              <a:spcBef>
                <a:spcPts val="0"/>
              </a:spcBef>
              <a:buNone/>
            </a:pPr>
            <a:r>
              <a:rPr lang="en-US" b="1"/>
              <a:t>Appendix Slide 1: </a:t>
            </a:r>
            <a:r>
              <a:rPr lang="en-US"/>
              <a:t>This image shows the previous floc hopper probe design that used a twist-on LED, and a floc “condenser” device to locate the sludge in the floc hopper. This design used a hose clamp to hold together the end components of the probe but when tested in Honduras it prevented the probe from entering the 2-in PVC pipe port to the floc hopper. </a:t>
            </a:r>
          </a:p>
        </p:txBody>
      </p:sp>
      <p:sp>
        <p:nvSpPr>
          <p:cNvPr id="142" name="Shape 14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832895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6"/>
        <p:cNvGrpSpPr/>
        <p:nvPr/>
      </p:nvGrpSpPr>
      <p:grpSpPr>
        <a:xfrm>
          <a:off x="0" y="0"/>
          <a:ext cx="0" cy="0"/>
          <a:chOff x="0" y="0"/>
          <a:chExt cx="0" cy="0"/>
        </a:xfrm>
      </p:grpSpPr>
      <p:sp>
        <p:nvSpPr>
          <p:cNvPr id="17" name="Shape 17"/>
          <p:cNvSpPr txBox="1">
            <a:spLocks noGrp="1"/>
          </p:cNvSpPr>
          <p:nvPr>
            <p:ph type="ctrTitle"/>
          </p:nvPr>
        </p:nvSpPr>
        <p:spPr>
          <a:xfrm>
            <a:off x="1524000" y="1122362"/>
            <a:ext cx="9144000" cy="2387600"/>
          </a:xfrm>
          <a:prstGeom prst="rect">
            <a:avLst/>
          </a:prstGeom>
          <a:noFill/>
          <a:ln>
            <a:noFill/>
          </a:ln>
        </p:spPr>
        <p:txBody>
          <a:bodyPr lIns="91425" tIns="91425" rIns="91425" bIns="91425" anchor="b" anchorCtr="0"/>
          <a:lstStyle>
            <a:lvl1pPr marL="0" marR="0" lvl="0" indent="0" algn="ctr" rtl="0">
              <a:lnSpc>
                <a:spcPct val="90000"/>
              </a:lnSpc>
              <a:spcBef>
                <a:spcPts val="0"/>
              </a:spcBef>
              <a:buClr>
                <a:schemeClr val="dk1"/>
              </a:buClr>
              <a:buFont typeface="Calibri"/>
              <a:buNone/>
              <a:defRPr sz="72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8" name="Shape 18"/>
          <p:cNvSpPr txBox="1">
            <a:spLocks noGrp="1"/>
          </p:cNvSpPr>
          <p:nvPr>
            <p:ph type="subTitle" idx="1"/>
          </p:nvPr>
        </p:nvSpPr>
        <p:spPr>
          <a:xfrm>
            <a:off x="1524000" y="3602037"/>
            <a:ext cx="9144000" cy="1655761"/>
          </a:xfrm>
          <a:prstGeom prst="rect">
            <a:avLst/>
          </a:prstGeom>
          <a:noFill/>
          <a:ln>
            <a:noFill/>
          </a:ln>
        </p:spPr>
        <p:txBody>
          <a:bodyPr lIns="91425" tIns="91425" rIns="91425" bIns="91425" anchor="t" anchorCtr="0"/>
          <a:lstStyle>
            <a:lvl1pPr marL="0" marR="0" lvl="0" indent="0" algn="ctr" rtl="0">
              <a:lnSpc>
                <a:spcPct val="90000"/>
              </a:lnSpc>
              <a:spcBef>
                <a:spcPts val="1000"/>
              </a:spcBef>
              <a:buClr>
                <a:schemeClr val="dk1"/>
              </a:buClr>
              <a:buFont typeface="Arial"/>
              <a:buNone/>
              <a:defRPr sz="2400" b="0" i="0" u="none" strike="noStrike" cap="none">
                <a:solidFill>
                  <a:schemeClr val="dk1"/>
                </a:solidFill>
                <a:latin typeface="Calibri"/>
                <a:ea typeface="Calibri"/>
                <a:cs typeface="Calibri"/>
                <a:sym typeface="Calibri"/>
              </a:defRPr>
            </a:lvl1pPr>
            <a:lvl2pPr marL="457200" marR="0" lvl="1" indent="0" algn="ctr"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2pPr>
            <a:lvl3pPr marL="914400" marR="0" lvl="2" indent="0" algn="ctr" rtl="0">
              <a:lnSpc>
                <a:spcPct val="90000"/>
              </a:lnSpc>
              <a:spcBef>
                <a:spcPts val="500"/>
              </a:spcBef>
              <a:buClr>
                <a:schemeClr val="dk1"/>
              </a:buClr>
              <a:buFont typeface="Arial"/>
              <a:buNone/>
              <a:defRPr sz="1800" b="0" i="0" u="none" strike="noStrike" cap="none">
                <a:solidFill>
                  <a:schemeClr val="dk1"/>
                </a:solidFill>
                <a:latin typeface="Calibri"/>
                <a:ea typeface="Calibri"/>
                <a:cs typeface="Calibri"/>
                <a:sym typeface="Calibri"/>
              </a:defRPr>
            </a:lvl3pPr>
            <a:lvl4pPr marL="1371600" marR="0" lvl="3" indent="0" algn="ctr" rtl="0">
              <a:lnSpc>
                <a:spcPct val="90000"/>
              </a:lnSpc>
              <a:spcBef>
                <a:spcPts val="500"/>
              </a:spcBef>
              <a:buClr>
                <a:schemeClr val="dk1"/>
              </a:buClr>
              <a:buFont typeface="Arial"/>
              <a:buNone/>
              <a:defRPr sz="1600" b="0" i="0" u="none" strike="noStrike" cap="none">
                <a:solidFill>
                  <a:schemeClr val="dk1"/>
                </a:solidFill>
                <a:latin typeface="Calibri"/>
                <a:ea typeface="Calibri"/>
                <a:cs typeface="Calibri"/>
                <a:sym typeface="Calibri"/>
              </a:defRPr>
            </a:lvl4pPr>
            <a:lvl5pPr marL="1828800" marR="0" lvl="4" indent="0" algn="ctr" rtl="0">
              <a:lnSpc>
                <a:spcPct val="90000"/>
              </a:lnSpc>
              <a:spcBef>
                <a:spcPts val="500"/>
              </a:spcBef>
              <a:buClr>
                <a:schemeClr val="dk1"/>
              </a:buClr>
              <a:buFont typeface="Arial"/>
              <a:buNone/>
              <a:defRPr sz="1600" b="0" i="0" u="none" strike="noStrike" cap="none">
                <a:solidFill>
                  <a:schemeClr val="dk1"/>
                </a:solidFill>
                <a:latin typeface="Calibri"/>
                <a:ea typeface="Calibri"/>
                <a:cs typeface="Calibri"/>
                <a:sym typeface="Calibri"/>
              </a:defRPr>
            </a:lvl5pPr>
            <a:lvl6pPr marL="2286000" marR="0" lvl="5" indent="0" algn="ctr" rtl="0">
              <a:lnSpc>
                <a:spcPct val="90000"/>
              </a:lnSpc>
              <a:spcBef>
                <a:spcPts val="500"/>
              </a:spcBef>
              <a:buClr>
                <a:schemeClr val="dk1"/>
              </a:buClr>
              <a:buFont typeface="Arial"/>
              <a:buNone/>
              <a:defRPr sz="1600" b="0" i="0" u="none" strike="noStrike" cap="none">
                <a:solidFill>
                  <a:schemeClr val="dk1"/>
                </a:solidFill>
                <a:latin typeface="Calibri"/>
                <a:ea typeface="Calibri"/>
                <a:cs typeface="Calibri"/>
                <a:sym typeface="Calibri"/>
              </a:defRPr>
            </a:lvl6pPr>
            <a:lvl7pPr marL="2743200" marR="0" lvl="6" indent="0" algn="ctr" rtl="0">
              <a:lnSpc>
                <a:spcPct val="90000"/>
              </a:lnSpc>
              <a:spcBef>
                <a:spcPts val="500"/>
              </a:spcBef>
              <a:buClr>
                <a:schemeClr val="dk1"/>
              </a:buClr>
              <a:buFont typeface="Arial"/>
              <a:buNone/>
              <a:defRPr sz="1600" b="0" i="0" u="none" strike="noStrike" cap="none">
                <a:solidFill>
                  <a:schemeClr val="dk1"/>
                </a:solidFill>
                <a:latin typeface="Calibri"/>
                <a:ea typeface="Calibri"/>
                <a:cs typeface="Calibri"/>
                <a:sym typeface="Calibri"/>
              </a:defRPr>
            </a:lvl7pPr>
            <a:lvl8pPr marL="3200400" marR="0" lvl="7" indent="0" algn="ctr" rtl="0">
              <a:lnSpc>
                <a:spcPct val="90000"/>
              </a:lnSpc>
              <a:spcBef>
                <a:spcPts val="500"/>
              </a:spcBef>
              <a:buClr>
                <a:schemeClr val="dk1"/>
              </a:buClr>
              <a:buFont typeface="Arial"/>
              <a:buNone/>
              <a:defRPr sz="1600" b="0" i="0" u="none" strike="noStrike" cap="none">
                <a:solidFill>
                  <a:schemeClr val="dk1"/>
                </a:solidFill>
                <a:latin typeface="Calibri"/>
                <a:ea typeface="Calibri"/>
                <a:cs typeface="Calibri"/>
                <a:sym typeface="Calibri"/>
              </a:defRPr>
            </a:lvl8pPr>
            <a:lvl9pPr marL="3657600" marR="0" lvl="8" indent="0" algn="ctr" rtl="0">
              <a:lnSpc>
                <a:spcPct val="90000"/>
              </a:lnSpc>
              <a:spcBef>
                <a:spcPts val="500"/>
              </a:spcBef>
              <a:buClr>
                <a:schemeClr val="dk1"/>
              </a:buClr>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19" name="Shape 19"/>
          <p:cNvSpPr txBox="1">
            <a:spLocks noGrp="1"/>
          </p:cNvSpPr>
          <p:nvPr>
            <p:ph type="dt" idx="10"/>
          </p:nvPr>
        </p:nvSpPr>
        <p:spPr>
          <a:xfrm>
            <a:off x="6209730" y="6356348"/>
            <a:ext cx="928047" cy="423839"/>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ftr" idx="11"/>
          </p:nvPr>
        </p:nvSpPr>
        <p:spPr>
          <a:xfrm>
            <a:off x="7281079" y="6356348"/>
            <a:ext cx="4114800" cy="365125"/>
          </a:xfrm>
          <a:prstGeom prst="rect">
            <a:avLst/>
          </a:prstGeom>
          <a:noFill/>
          <a:ln>
            <a:noFill/>
          </a:ln>
        </p:spPr>
        <p:txBody>
          <a:bodyPr lIns="91425" tIns="91425" rIns="91425" bIns="91425" anchor="ctr" anchorCtr="0"/>
          <a:lstStyle>
            <a:lvl1pPr marL="0" marR="0" lvl="0" indent="0" algn="r" rtl="0">
              <a:spcBef>
                <a:spcPts val="0"/>
              </a:spcBef>
              <a:buNone/>
              <a:defRPr sz="1200" b="1"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1" name="Shape 21"/>
          <p:cNvSpPr txBox="1">
            <a:spLocks noGrp="1"/>
          </p:cNvSpPr>
          <p:nvPr>
            <p:ph type="sldNum" idx="12"/>
          </p:nvPr>
        </p:nvSpPr>
        <p:spPr>
          <a:xfrm>
            <a:off x="11682484" y="6356350"/>
            <a:ext cx="384980" cy="365123"/>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1200" b="1" i="0" u="none" strike="noStrike" cap="none">
                <a:solidFill>
                  <a:srgbClr val="7F7F7F"/>
                </a:solidFill>
                <a:latin typeface="Arial"/>
                <a:ea typeface="Arial"/>
                <a:cs typeface="Arial"/>
                <a:sym typeface="Arial"/>
              </a:rPr>
              <a:t>#</a:t>
            </a:r>
          </a:p>
        </p:txBody>
      </p:sp>
      <p:pic>
        <p:nvPicPr>
          <p:cNvPr id="22" name="Shape 22"/>
          <p:cNvPicPr preferRelativeResize="0"/>
          <p:nvPr/>
        </p:nvPicPr>
        <p:blipFill rotWithShape="1">
          <a:blip r:embed="rId2">
            <a:alphaModFix/>
          </a:blip>
          <a:srcRect l="4313" r="75452"/>
          <a:stretch/>
        </p:blipFill>
        <p:spPr>
          <a:xfrm>
            <a:off x="0" y="3509962"/>
            <a:ext cx="2275725" cy="327022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7" name="Shape 77"/>
          <p:cNvSpPr txBox="1">
            <a:spLocks noGrp="1"/>
          </p:cNvSpPr>
          <p:nvPr>
            <p:ph type="body" idx="1"/>
          </p:nvPr>
        </p:nvSpPr>
        <p:spPr>
          <a:xfrm rot="5400000">
            <a:off x="3920331" y="-1256505"/>
            <a:ext cx="4351338" cy="10515599"/>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8" name="Shape 78"/>
          <p:cNvSpPr txBox="1">
            <a:spLocks noGrp="1"/>
          </p:cNvSpPr>
          <p:nvPr>
            <p:ph type="dt" idx="10"/>
          </p:nvPr>
        </p:nvSpPr>
        <p:spPr>
          <a:xfrm>
            <a:off x="5991367" y="6356348"/>
            <a:ext cx="9366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9" name="Shape 79"/>
          <p:cNvSpPr txBox="1">
            <a:spLocks noGrp="1"/>
          </p:cNvSpPr>
          <p:nvPr>
            <p:ph type="ftr" idx="11"/>
          </p:nvPr>
        </p:nvSpPr>
        <p:spPr>
          <a:xfrm>
            <a:off x="7239000" y="6356348"/>
            <a:ext cx="4114800" cy="365125"/>
          </a:xfrm>
          <a:prstGeom prst="rect">
            <a:avLst/>
          </a:prstGeom>
          <a:noFill/>
          <a:ln>
            <a:noFill/>
          </a:ln>
        </p:spPr>
        <p:txBody>
          <a:bodyPr lIns="91425" tIns="91425" rIns="91425" bIns="91425" anchor="ctr" anchorCtr="0"/>
          <a:lstStyle>
            <a:lvl1pPr marL="0" marR="0" lvl="0" indent="0" algn="r" rtl="0">
              <a:spcBef>
                <a:spcPts val="0"/>
              </a:spcBef>
              <a:buNone/>
              <a:defRPr sz="1200" b="1">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0" name="Shape 80"/>
          <p:cNvSpPr txBox="1">
            <a:spLocks noGrp="1"/>
          </p:cNvSpPr>
          <p:nvPr>
            <p:ph type="sldNum" idx="12"/>
          </p:nvPr>
        </p:nvSpPr>
        <p:spPr>
          <a:xfrm>
            <a:off x="11664732" y="6356348"/>
            <a:ext cx="40260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81"/>
        <p:cNvGrpSpPr/>
        <p:nvPr/>
      </p:nvGrpSpPr>
      <p:grpSpPr>
        <a:xfrm>
          <a:off x="0" y="0"/>
          <a:ext cx="0" cy="0"/>
          <a:chOff x="0" y="0"/>
          <a:chExt cx="0" cy="0"/>
        </a:xfrm>
      </p:grpSpPr>
      <p:sp>
        <p:nvSpPr>
          <p:cNvPr id="82" name="Shape 82"/>
          <p:cNvSpPr txBox="1">
            <a:spLocks noGrp="1"/>
          </p:cNvSpPr>
          <p:nvPr>
            <p:ph type="title"/>
          </p:nvPr>
        </p:nvSpPr>
        <p:spPr>
          <a:xfrm rot="5400000">
            <a:off x="7133431" y="1956594"/>
            <a:ext cx="5811838" cy="2628899"/>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3" name="Shape 83"/>
          <p:cNvSpPr txBox="1">
            <a:spLocks noGrp="1"/>
          </p:cNvSpPr>
          <p:nvPr>
            <p:ph type="body" idx="1"/>
          </p:nvPr>
        </p:nvSpPr>
        <p:spPr>
          <a:xfrm rot="5400000">
            <a:off x="1799431" y="-596105"/>
            <a:ext cx="5811838" cy="7734299"/>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4" name="Shape 84"/>
          <p:cNvSpPr txBox="1">
            <a:spLocks noGrp="1"/>
          </p:cNvSpPr>
          <p:nvPr>
            <p:ph type="dt" idx="10"/>
          </p:nvPr>
        </p:nvSpPr>
        <p:spPr>
          <a:xfrm>
            <a:off x="5991367" y="6356348"/>
            <a:ext cx="9366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5" name="Shape 85"/>
          <p:cNvSpPr txBox="1">
            <a:spLocks noGrp="1"/>
          </p:cNvSpPr>
          <p:nvPr>
            <p:ph type="ftr" idx="11"/>
          </p:nvPr>
        </p:nvSpPr>
        <p:spPr>
          <a:xfrm>
            <a:off x="7239000" y="6356348"/>
            <a:ext cx="4114800" cy="365125"/>
          </a:xfrm>
          <a:prstGeom prst="rect">
            <a:avLst/>
          </a:prstGeom>
          <a:noFill/>
          <a:ln>
            <a:noFill/>
          </a:ln>
        </p:spPr>
        <p:txBody>
          <a:bodyPr lIns="91425" tIns="91425" rIns="91425" bIns="91425" anchor="ctr" anchorCtr="0"/>
          <a:lstStyle>
            <a:lvl1pPr marL="0" marR="0" lvl="0" indent="0" algn="r" rtl="0">
              <a:spcBef>
                <a:spcPts val="0"/>
              </a:spcBef>
              <a:buNone/>
              <a:defRPr sz="1200" b="1">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6" name="Shape 86"/>
          <p:cNvSpPr txBox="1">
            <a:spLocks noGrp="1"/>
          </p:cNvSpPr>
          <p:nvPr>
            <p:ph type="sldNum" idx="12"/>
          </p:nvPr>
        </p:nvSpPr>
        <p:spPr>
          <a:xfrm>
            <a:off x="11664732" y="6356348"/>
            <a:ext cx="40260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3"/>
        <p:cNvGrpSpPr/>
        <p:nvPr/>
      </p:nvGrpSpPr>
      <p:grpSpPr>
        <a:xfrm>
          <a:off x="0" y="0"/>
          <a:ext cx="0" cy="0"/>
          <a:chOff x="0" y="0"/>
          <a:chExt cx="0" cy="0"/>
        </a:xfrm>
      </p:grpSpPr>
      <p:sp>
        <p:nvSpPr>
          <p:cNvPr id="24" name="Shape 24"/>
          <p:cNvSpPr txBox="1">
            <a:spLocks noGrp="1"/>
          </p:cNvSpPr>
          <p:nvPr>
            <p:ph type="dt" idx="10"/>
          </p:nvPr>
        </p:nvSpPr>
        <p:spPr>
          <a:xfrm>
            <a:off x="5991367" y="6356348"/>
            <a:ext cx="9366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5" name="Shape 25"/>
          <p:cNvSpPr txBox="1">
            <a:spLocks noGrp="1"/>
          </p:cNvSpPr>
          <p:nvPr>
            <p:ph type="ftr" idx="11"/>
          </p:nvPr>
        </p:nvSpPr>
        <p:spPr>
          <a:xfrm>
            <a:off x="7239000" y="6356348"/>
            <a:ext cx="4114800" cy="365125"/>
          </a:xfrm>
          <a:prstGeom prst="rect">
            <a:avLst/>
          </a:prstGeom>
          <a:noFill/>
          <a:ln>
            <a:noFill/>
          </a:ln>
        </p:spPr>
        <p:txBody>
          <a:bodyPr lIns="91425" tIns="91425" rIns="91425" bIns="91425" anchor="ctr" anchorCtr="0"/>
          <a:lstStyle>
            <a:lvl1pPr marL="0" marR="0" lvl="0" indent="0" algn="r" rtl="0">
              <a:spcBef>
                <a:spcPts val="0"/>
              </a:spcBef>
              <a:buNone/>
              <a:defRPr sz="1200" b="1"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6" name="Shape 26"/>
          <p:cNvSpPr txBox="1">
            <a:spLocks noGrp="1"/>
          </p:cNvSpPr>
          <p:nvPr>
            <p:ph type="sldNum" idx="12"/>
          </p:nvPr>
        </p:nvSpPr>
        <p:spPr>
          <a:xfrm>
            <a:off x="11664732" y="6356348"/>
            <a:ext cx="40260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9" name="Shape 29"/>
          <p:cNvSpPr txBox="1">
            <a:spLocks noGrp="1"/>
          </p:cNvSpPr>
          <p:nvPr>
            <p:ph type="body" idx="1"/>
          </p:nvPr>
        </p:nvSpPr>
        <p:spPr>
          <a:xfrm>
            <a:off x="838200" y="1825625"/>
            <a:ext cx="10515599" cy="435133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0" name="Shape 30"/>
          <p:cNvSpPr txBox="1">
            <a:spLocks noGrp="1"/>
          </p:cNvSpPr>
          <p:nvPr>
            <p:ph type="dt" idx="10"/>
          </p:nvPr>
        </p:nvSpPr>
        <p:spPr>
          <a:xfrm>
            <a:off x="5991367" y="6356348"/>
            <a:ext cx="9366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1" name="Shape 31"/>
          <p:cNvSpPr txBox="1">
            <a:spLocks noGrp="1"/>
          </p:cNvSpPr>
          <p:nvPr>
            <p:ph type="ftr" idx="11"/>
          </p:nvPr>
        </p:nvSpPr>
        <p:spPr>
          <a:xfrm>
            <a:off x="7239000" y="6356348"/>
            <a:ext cx="4114800" cy="365125"/>
          </a:xfrm>
          <a:prstGeom prst="rect">
            <a:avLst/>
          </a:prstGeom>
          <a:noFill/>
          <a:ln>
            <a:noFill/>
          </a:ln>
        </p:spPr>
        <p:txBody>
          <a:bodyPr lIns="91425" tIns="91425" rIns="91425" bIns="91425" anchor="ctr" anchorCtr="0"/>
          <a:lstStyle>
            <a:lvl1pPr marL="0" marR="0" lvl="0" indent="0" algn="r" rtl="0">
              <a:spcBef>
                <a:spcPts val="0"/>
              </a:spcBef>
              <a:buNone/>
              <a:defRPr sz="1200" b="1">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2" name="Shape 32"/>
          <p:cNvSpPr txBox="1">
            <a:spLocks noGrp="1"/>
          </p:cNvSpPr>
          <p:nvPr>
            <p:ph type="sldNum" idx="12"/>
          </p:nvPr>
        </p:nvSpPr>
        <p:spPr>
          <a:xfrm>
            <a:off x="11664732" y="6356348"/>
            <a:ext cx="40260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831850" y="1709738"/>
            <a:ext cx="10515599" cy="2852737"/>
          </a:xfrm>
          <a:prstGeom prst="rect">
            <a:avLst/>
          </a:prstGeom>
          <a:noFill/>
          <a:ln>
            <a:noFill/>
          </a:ln>
        </p:spPr>
        <p:txBody>
          <a:bodyPr lIns="91425" tIns="91425" rIns="91425" bIns="91425" anchor="b" anchorCtr="0"/>
          <a:lstStyle>
            <a:lvl1pPr marL="0" marR="0" lvl="0" indent="0" algn="ctr" rtl="0">
              <a:lnSpc>
                <a:spcPct val="90000"/>
              </a:lnSpc>
              <a:spcBef>
                <a:spcPts val="0"/>
              </a:spcBef>
              <a:buClr>
                <a:schemeClr val="dk1"/>
              </a:buClr>
              <a:buFont typeface="Calibri"/>
              <a:buNone/>
              <a:defRPr sz="60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5" name="Shape 35"/>
          <p:cNvSpPr txBox="1">
            <a:spLocks noGrp="1"/>
          </p:cNvSpPr>
          <p:nvPr>
            <p:ph type="body" idx="1"/>
          </p:nvPr>
        </p:nvSpPr>
        <p:spPr>
          <a:xfrm>
            <a:off x="831850" y="4589462"/>
            <a:ext cx="10515599" cy="1500187"/>
          </a:xfrm>
          <a:prstGeom prst="rect">
            <a:avLst/>
          </a:prstGeom>
          <a:noFill/>
          <a:ln>
            <a:noFill/>
          </a:ln>
        </p:spPr>
        <p:txBody>
          <a:bodyPr lIns="91425" tIns="91425" rIns="91425" bIns="91425" anchor="t" anchorCtr="0"/>
          <a:lstStyle>
            <a:lvl1pPr marL="0" marR="0" lvl="0" indent="0" algn="l" rtl="0">
              <a:lnSpc>
                <a:spcPct val="90000"/>
              </a:lnSpc>
              <a:spcBef>
                <a:spcPts val="1000"/>
              </a:spcBef>
              <a:buClr>
                <a:srgbClr val="888888"/>
              </a:buClr>
              <a:buFont typeface="Arial"/>
              <a:buNone/>
              <a:defRPr sz="2400" b="0" i="0" u="none" strike="noStrike" cap="none">
                <a:solidFill>
                  <a:srgbClr val="888888"/>
                </a:solidFill>
                <a:latin typeface="Calibri"/>
                <a:ea typeface="Calibri"/>
                <a:cs typeface="Calibri"/>
                <a:sym typeface="Calibri"/>
              </a:defRPr>
            </a:lvl1pPr>
            <a:lvl2pPr marL="457200" marR="0" lvl="1" indent="0" algn="l" rtl="0">
              <a:lnSpc>
                <a:spcPct val="90000"/>
              </a:lnSpc>
              <a:spcBef>
                <a:spcPts val="500"/>
              </a:spcBef>
              <a:buClr>
                <a:srgbClr val="888888"/>
              </a:buClr>
              <a:buFont typeface="Arial"/>
              <a:buNone/>
              <a:defRPr sz="2000" b="0" i="0" u="none" strike="noStrike" cap="none">
                <a:solidFill>
                  <a:srgbClr val="888888"/>
                </a:solidFill>
                <a:latin typeface="Calibri"/>
                <a:ea typeface="Calibri"/>
                <a:cs typeface="Calibri"/>
                <a:sym typeface="Calibri"/>
              </a:defRPr>
            </a:lvl2pPr>
            <a:lvl3pPr marL="914400" marR="0" lvl="2" indent="0" algn="l" rtl="0">
              <a:lnSpc>
                <a:spcPct val="90000"/>
              </a:lnSpc>
              <a:spcBef>
                <a:spcPts val="500"/>
              </a:spcBef>
              <a:buClr>
                <a:srgbClr val="888888"/>
              </a:buClr>
              <a:buFont typeface="Arial"/>
              <a:buNone/>
              <a:defRPr sz="1800" b="0" i="0" u="none" strike="noStrike" cap="none">
                <a:solidFill>
                  <a:srgbClr val="888888"/>
                </a:solidFill>
                <a:latin typeface="Calibri"/>
                <a:ea typeface="Calibri"/>
                <a:cs typeface="Calibri"/>
                <a:sym typeface="Calibri"/>
              </a:defRPr>
            </a:lvl3pPr>
            <a:lvl4pPr marL="1371600" marR="0" lvl="3" indent="0" algn="l" rtl="0">
              <a:lnSpc>
                <a:spcPct val="90000"/>
              </a:lnSpc>
              <a:spcBef>
                <a:spcPts val="500"/>
              </a:spcBef>
              <a:buClr>
                <a:srgbClr val="888888"/>
              </a:buClr>
              <a:buFont typeface="Arial"/>
              <a:buNone/>
              <a:defRPr sz="1600" b="0" i="0" u="none" strike="noStrike" cap="none">
                <a:solidFill>
                  <a:srgbClr val="888888"/>
                </a:solidFill>
                <a:latin typeface="Calibri"/>
                <a:ea typeface="Calibri"/>
                <a:cs typeface="Calibri"/>
                <a:sym typeface="Calibri"/>
              </a:defRPr>
            </a:lvl4pPr>
            <a:lvl5pPr marL="1828800" marR="0" lvl="4" indent="0" algn="l" rtl="0">
              <a:lnSpc>
                <a:spcPct val="90000"/>
              </a:lnSpc>
              <a:spcBef>
                <a:spcPts val="500"/>
              </a:spcBef>
              <a:buClr>
                <a:srgbClr val="888888"/>
              </a:buClr>
              <a:buFont typeface="Arial"/>
              <a:buNone/>
              <a:defRPr sz="1600" b="0" i="0" u="none" strike="noStrike" cap="none">
                <a:solidFill>
                  <a:srgbClr val="888888"/>
                </a:solidFill>
                <a:latin typeface="Calibri"/>
                <a:ea typeface="Calibri"/>
                <a:cs typeface="Calibri"/>
                <a:sym typeface="Calibri"/>
              </a:defRPr>
            </a:lvl5pPr>
            <a:lvl6pPr marL="2286000" marR="0" lvl="5" indent="0" algn="l" rtl="0">
              <a:lnSpc>
                <a:spcPct val="90000"/>
              </a:lnSpc>
              <a:spcBef>
                <a:spcPts val="500"/>
              </a:spcBef>
              <a:buClr>
                <a:srgbClr val="888888"/>
              </a:buClr>
              <a:buFont typeface="Arial"/>
              <a:buNone/>
              <a:defRPr sz="1600" b="0" i="0" u="none" strike="noStrike" cap="none">
                <a:solidFill>
                  <a:srgbClr val="888888"/>
                </a:solidFill>
                <a:latin typeface="Calibri"/>
                <a:ea typeface="Calibri"/>
                <a:cs typeface="Calibri"/>
                <a:sym typeface="Calibri"/>
              </a:defRPr>
            </a:lvl6pPr>
            <a:lvl7pPr marL="2743200" marR="0" lvl="6" indent="0" algn="l" rtl="0">
              <a:lnSpc>
                <a:spcPct val="90000"/>
              </a:lnSpc>
              <a:spcBef>
                <a:spcPts val="500"/>
              </a:spcBef>
              <a:buClr>
                <a:srgbClr val="888888"/>
              </a:buClr>
              <a:buFont typeface="Arial"/>
              <a:buNone/>
              <a:defRPr sz="1600" b="0" i="0" u="none" strike="noStrike" cap="none">
                <a:solidFill>
                  <a:srgbClr val="888888"/>
                </a:solidFill>
                <a:latin typeface="Calibri"/>
                <a:ea typeface="Calibri"/>
                <a:cs typeface="Calibri"/>
                <a:sym typeface="Calibri"/>
              </a:defRPr>
            </a:lvl7pPr>
            <a:lvl8pPr marL="3200400" marR="0" lvl="7" indent="0" algn="l" rtl="0">
              <a:lnSpc>
                <a:spcPct val="90000"/>
              </a:lnSpc>
              <a:spcBef>
                <a:spcPts val="500"/>
              </a:spcBef>
              <a:buClr>
                <a:srgbClr val="888888"/>
              </a:buClr>
              <a:buFont typeface="Arial"/>
              <a:buNone/>
              <a:defRPr sz="1600" b="0" i="0" u="none" strike="noStrike" cap="none">
                <a:solidFill>
                  <a:srgbClr val="888888"/>
                </a:solidFill>
                <a:latin typeface="Calibri"/>
                <a:ea typeface="Calibri"/>
                <a:cs typeface="Calibri"/>
                <a:sym typeface="Calibri"/>
              </a:defRPr>
            </a:lvl8pPr>
            <a:lvl9pPr marL="3657600" marR="0" lvl="8" indent="0" algn="l" rtl="0">
              <a:lnSpc>
                <a:spcPct val="90000"/>
              </a:lnSpc>
              <a:spcBef>
                <a:spcPts val="500"/>
              </a:spcBef>
              <a:buClr>
                <a:srgbClr val="888888"/>
              </a:buClr>
              <a:buFont typeface="Arial"/>
              <a:buNone/>
              <a:defRPr sz="1600" b="0" i="0" u="none" strike="noStrike" cap="none">
                <a:solidFill>
                  <a:srgbClr val="888888"/>
                </a:solidFill>
                <a:latin typeface="Calibri"/>
                <a:ea typeface="Calibri"/>
                <a:cs typeface="Calibri"/>
                <a:sym typeface="Calibri"/>
              </a:defRPr>
            </a:lvl9pPr>
          </a:lstStyle>
          <a:p>
            <a:endParaRPr/>
          </a:p>
        </p:txBody>
      </p:sp>
      <p:sp>
        <p:nvSpPr>
          <p:cNvPr id="36" name="Shape 36"/>
          <p:cNvSpPr txBox="1">
            <a:spLocks noGrp="1"/>
          </p:cNvSpPr>
          <p:nvPr>
            <p:ph type="dt" idx="10"/>
          </p:nvPr>
        </p:nvSpPr>
        <p:spPr>
          <a:xfrm>
            <a:off x="5991367" y="6356348"/>
            <a:ext cx="9366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7" name="Shape 37"/>
          <p:cNvSpPr txBox="1">
            <a:spLocks noGrp="1"/>
          </p:cNvSpPr>
          <p:nvPr>
            <p:ph type="ftr" idx="11"/>
          </p:nvPr>
        </p:nvSpPr>
        <p:spPr>
          <a:xfrm>
            <a:off x="7239000" y="6356348"/>
            <a:ext cx="4114800" cy="365125"/>
          </a:xfrm>
          <a:prstGeom prst="rect">
            <a:avLst/>
          </a:prstGeom>
          <a:noFill/>
          <a:ln>
            <a:noFill/>
          </a:ln>
        </p:spPr>
        <p:txBody>
          <a:bodyPr lIns="91425" tIns="91425" rIns="91425" bIns="91425" anchor="ctr" anchorCtr="0"/>
          <a:lstStyle>
            <a:lvl1pPr marL="0" marR="0" lvl="0" indent="0" algn="r" rtl="0">
              <a:spcBef>
                <a:spcPts val="0"/>
              </a:spcBef>
              <a:buNone/>
              <a:defRPr sz="1200" b="1">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8" name="Shape 38"/>
          <p:cNvSpPr txBox="1">
            <a:spLocks noGrp="1"/>
          </p:cNvSpPr>
          <p:nvPr>
            <p:ph type="sldNum" idx="12"/>
          </p:nvPr>
        </p:nvSpPr>
        <p:spPr>
          <a:xfrm>
            <a:off x="11664732" y="6356348"/>
            <a:ext cx="40260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pic>
        <p:nvPicPr>
          <p:cNvPr id="39" name="Shape 39"/>
          <p:cNvPicPr preferRelativeResize="0"/>
          <p:nvPr/>
        </p:nvPicPr>
        <p:blipFill rotWithShape="1">
          <a:blip r:embed="rId2">
            <a:alphaModFix/>
          </a:blip>
          <a:srcRect l="4313" r="75452"/>
          <a:stretch/>
        </p:blipFill>
        <p:spPr>
          <a:xfrm>
            <a:off x="0" y="3509962"/>
            <a:ext cx="2275725" cy="3270223"/>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2" name="Shape 42"/>
          <p:cNvSpPr txBox="1">
            <a:spLocks noGrp="1"/>
          </p:cNvSpPr>
          <p:nvPr>
            <p:ph type="body" idx="1"/>
          </p:nvPr>
        </p:nvSpPr>
        <p:spPr>
          <a:xfrm>
            <a:off x="838200" y="1825625"/>
            <a:ext cx="5181600" cy="435133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body" idx="2"/>
          </p:nvPr>
        </p:nvSpPr>
        <p:spPr>
          <a:xfrm>
            <a:off x="6172200" y="1825625"/>
            <a:ext cx="5181600" cy="435133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dt" idx="10"/>
          </p:nvPr>
        </p:nvSpPr>
        <p:spPr>
          <a:xfrm>
            <a:off x="5991367" y="6356348"/>
            <a:ext cx="9366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5" name="Shape 45"/>
          <p:cNvSpPr txBox="1">
            <a:spLocks noGrp="1"/>
          </p:cNvSpPr>
          <p:nvPr>
            <p:ph type="ftr" idx="11"/>
          </p:nvPr>
        </p:nvSpPr>
        <p:spPr>
          <a:xfrm>
            <a:off x="7239000" y="6356348"/>
            <a:ext cx="4114800" cy="365125"/>
          </a:xfrm>
          <a:prstGeom prst="rect">
            <a:avLst/>
          </a:prstGeom>
          <a:noFill/>
          <a:ln>
            <a:noFill/>
          </a:ln>
        </p:spPr>
        <p:txBody>
          <a:bodyPr lIns="91425" tIns="91425" rIns="91425" bIns="91425" anchor="ctr" anchorCtr="0"/>
          <a:lstStyle>
            <a:lvl1pPr marL="0" marR="0" lvl="0" indent="0" algn="r" rtl="0">
              <a:spcBef>
                <a:spcPts val="0"/>
              </a:spcBef>
              <a:buNone/>
              <a:defRPr sz="1200" b="1">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6" name="Shape 46"/>
          <p:cNvSpPr txBox="1">
            <a:spLocks noGrp="1"/>
          </p:cNvSpPr>
          <p:nvPr>
            <p:ph type="sldNum" idx="12"/>
          </p:nvPr>
        </p:nvSpPr>
        <p:spPr>
          <a:xfrm>
            <a:off x="11664732" y="6356348"/>
            <a:ext cx="40260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7"/>
        <p:cNvGrpSpPr/>
        <p:nvPr/>
      </p:nvGrpSpPr>
      <p:grpSpPr>
        <a:xfrm>
          <a:off x="0" y="0"/>
          <a:ext cx="0" cy="0"/>
          <a:chOff x="0" y="0"/>
          <a:chExt cx="0" cy="0"/>
        </a:xfrm>
      </p:grpSpPr>
      <p:sp>
        <p:nvSpPr>
          <p:cNvPr id="48" name="Shape 48"/>
          <p:cNvSpPr txBox="1">
            <a:spLocks noGrp="1"/>
          </p:cNvSpPr>
          <p:nvPr>
            <p:ph type="title"/>
          </p:nvPr>
        </p:nvSpPr>
        <p:spPr>
          <a:xfrm>
            <a:off x="839787" y="365125"/>
            <a:ext cx="10515599"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9" name="Shape 49"/>
          <p:cNvSpPr txBox="1">
            <a:spLocks noGrp="1"/>
          </p:cNvSpPr>
          <p:nvPr>
            <p:ph type="body" idx="1"/>
          </p:nvPr>
        </p:nvSpPr>
        <p:spPr>
          <a:xfrm>
            <a:off x="839787" y="1681163"/>
            <a:ext cx="5157787" cy="823912"/>
          </a:xfrm>
          <a:prstGeom prst="rect">
            <a:avLst/>
          </a:prstGeom>
          <a:noFill/>
          <a:ln>
            <a:noFill/>
          </a:ln>
        </p:spPr>
        <p:txBody>
          <a:bodyPr lIns="91425" tIns="91425" rIns="91425" bIns="91425" anchor="b" anchorCtr="0"/>
          <a:lstStyle>
            <a:lvl1pPr marL="0" marR="0" lvl="0" indent="0" algn="l" rtl="0">
              <a:lnSpc>
                <a:spcPct val="90000"/>
              </a:lnSpc>
              <a:spcBef>
                <a:spcPts val="1000"/>
              </a:spcBef>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50" name="Shape 50"/>
          <p:cNvSpPr txBox="1">
            <a:spLocks noGrp="1"/>
          </p:cNvSpPr>
          <p:nvPr>
            <p:ph type="body" idx="2"/>
          </p:nvPr>
        </p:nvSpPr>
        <p:spPr>
          <a:xfrm>
            <a:off x="839787" y="2505075"/>
            <a:ext cx="5157787" cy="368458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1" name="Shape 51"/>
          <p:cNvSpPr txBox="1">
            <a:spLocks noGrp="1"/>
          </p:cNvSpPr>
          <p:nvPr>
            <p:ph type="body" idx="3"/>
          </p:nvPr>
        </p:nvSpPr>
        <p:spPr>
          <a:xfrm>
            <a:off x="6172200" y="1681163"/>
            <a:ext cx="5183187" cy="823912"/>
          </a:xfrm>
          <a:prstGeom prst="rect">
            <a:avLst/>
          </a:prstGeom>
          <a:noFill/>
          <a:ln>
            <a:noFill/>
          </a:ln>
        </p:spPr>
        <p:txBody>
          <a:bodyPr lIns="91425" tIns="91425" rIns="91425" bIns="91425" anchor="b" anchorCtr="0"/>
          <a:lstStyle>
            <a:lvl1pPr marL="0" marR="0" lvl="0" indent="0" algn="l" rtl="0">
              <a:lnSpc>
                <a:spcPct val="90000"/>
              </a:lnSpc>
              <a:spcBef>
                <a:spcPts val="1000"/>
              </a:spcBef>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body" idx="4"/>
          </p:nvPr>
        </p:nvSpPr>
        <p:spPr>
          <a:xfrm>
            <a:off x="6172200" y="2505075"/>
            <a:ext cx="5183187" cy="368458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dt" idx="10"/>
          </p:nvPr>
        </p:nvSpPr>
        <p:spPr>
          <a:xfrm>
            <a:off x="5991367" y="6356348"/>
            <a:ext cx="9366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4" name="Shape 54"/>
          <p:cNvSpPr txBox="1">
            <a:spLocks noGrp="1"/>
          </p:cNvSpPr>
          <p:nvPr>
            <p:ph type="ftr" idx="11"/>
          </p:nvPr>
        </p:nvSpPr>
        <p:spPr>
          <a:xfrm>
            <a:off x="7239000" y="6356348"/>
            <a:ext cx="4114800" cy="365125"/>
          </a:xfrm>
          <a:prstGeom prst="rect">
            <a:avLst/>
          </a:prstGeom>
          <a:noFill/>
          <a:ln>
            <a:noFill/>
          </a:ln>
        </p:spPr>
        <p:txBody>
          <a:bodyPr lIns="91425" tIns="91425" rIns="91425" bIns="91425" anchor="ctr" anchorCtr="0"/>
          <a:lstStyle>
            <a:lvl1pPr marL="0" marR="0" lvl="0" indent="0" algn="r" rtl="0">
              <a:spcBef>
                <a:spcPts val="0"/>
              </a:spcBef>
              <a:buNone/>
              <a:defRPr sz="1200" b="1">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5" name="Shape 55"/>
          <p:cNvSpPr txBox="1">
            <a:spLocks noGrp="1"/>
          </p:cNvSpPr>
          <p:nvPr>
            <p:ph type="sldNum" idx="12"/>
          </p:nvPr>
        </p:nvSpPr>
        <p:spPr>
          <a:xfrm>
            <a:off x="11664732" y="6356348"/>
            <a:ext cx="40260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6"/>
        <p:cNvGrpSpPr/>
        <p:nvPr/>
      </p:nvGrpSpPr>
      <p:grpSpPr>
        <a:xfrm>
          <a:off x="0" y="0"/>
          <a:ext cx="0" cy="0"/>
          <a:chOff x="0" y="0"/>
          <a:chExt cx="0" cy="0"/>
        </a:xfrm>
      </p:grpSpPr>
      <p:sp>
        <p:nvSpPr>
          <p:cNvPr id="57" name="Shape 57"/>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8" name="Shape 58"/>
          <p:cNvSpPr txBox="1">
            <a:spLocks noGrp="1"/>
          </p:cNvSpPr>
          <p:nvPr>
            <p:ph type="dt" idx="10"/>
          </p:nvPr>
        </p:nvSpPr>
        <p:spPr>
          <a:xfrm>
            <a:off x="5991367" y="6356348"/>
            <a:ext cx="9366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ftr" idx="11"/>
          </p:nvPr>
        </p:nvSpPr>
        <p:spPr>
          <a:xfrm>
            <a:off x="7239000" y="6356348"/>
            <a:ext cx="4114800" cy="365125"/>
          </a:xfrm>
          <a:prstGeom prst="rect">
            <a:avLst/>
          </a:prstGeom>
          <a:noFill/>
          <a:ln>
            <a:noFill/>
          </a:ln>
        </p:spPr>
        <p:txBody>
          <a:bodyPr lIns="91425" tIns="91425" rIns="91425" bIns="91425" anchor="ctr" anchorCtr="0"/>
          <a:lstStyle>
            <a:lvl1pPr marL="0" marR="0" lvl="0" indent="0" algn="r" rtl="0">
              <a:spcBef>
                <a:spcPts val="0"/>
              </a:spcBef>
              <a:buNone/>
              <a:defRPr sz="1200" b="1">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0" name="Shape 60"/>
          <p:cNvSpPr txBox="1">
            <a:spLocks noGrp="1"/>
          </p:cNvSpPr>
          <p:nvPr>
            <p:ph type="sldNum" idx="12"/>
          </p:nvPr>
        </p:nvSpPr>
        <p:spPr>
          <a:xfrm>
            <a:off x="11664732" y="6356348"/>
            <a:ext cx="40260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839787" y="457200"/>
            <a:ext cx="3932237" cy="1600199"/>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dk1"/>
              </a:buClr>
              <a:buFont typeface="Calibri"/>
              <a:buNone/>
              <a:defRPr sz="32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3" name="Shape 63"/>
          <p:cNvSpPr txBox="1">
            <a:spLocks noGrp="1"/>
          </p:cNvSpPr>
          <p:nvPr>
            <p:ph type="body" idx="1"/>
          </p:nvPr>
        </p:nvSpPr>
        <p:spPr>
          <a:xfrm>
            <a:off x="5183187" y="987425"/>
            <a:ext cx="6172199" cy="4873624"/>
          </a:xfrm>
          <a:prstGeom prst="rect">
            <a:avLst/>
          </a:prstGeom>
          <a:noFill/>
          <a:ln>
            <a:noFill/>
          </a:ln>
        </p:spPr>
        <p:txBody>
          <a:bodyPr lIns="91425" tIns="91425" rIns="91425" bIns="91425" anchor="t" anchorCtr="0"/>
          <a:lstStyle>
            <a:lvl1pPr marL="228600" marR="0" lvl="0" indent="-25400" algn="l" rtl="0">
              <a:lnSpc>
                <a:spcPct val="90000"/>
              </a:lnSpc>
              <a:spcBef>
                <a:spcPts val="100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685800" marR="0" lvl="1" indent="-50800" algn="l" rtl="0">
              <a:lnSpc>
                <a:spcPct val="90000"/>
              </a:lnSpc>
              <a:spcBef>
                <a:spcPts val="5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body" idx="2"/>
          </p:nvPr>
        </p:nvSpPr>
        <p:spPr>
          <a:xfrm>
            <a:off x="839787" y="2057400"/>
            <a:ext cx="3932237" cy="3811588"/>
          </a:xfrm>
          <a:prstGeom prst="rect">
            <a:avLst/>
          </a:prstGeom>
          <a:noFill/>
          <a:ln>
            <a:noFill/>
          </a:ln>
        </p:spPr>
        <p:txBody>
          <a:bodyPr lIns="91425" tIns="91425" rIns="91425" bIns="91425" anchor="t" anchorCtr="0"/>
          <a:lstStyle>
            <a:lvl1pPr marL="0" marR="0" lvl="0" indent="0" algn="l" rtl="0">
              <a:lnSpc>
                <a:spcPct val="90000"/>
              </a:lnSpc>
              <a:spcBef>
                <a:spcPts val="1000"/>
              </a:spcBef>
              <a:buClr>
                <a:schemeClr val="dk1"/>
              </a:buClr>
              <a:buFont typeface="Arial"/>
              <a:buNone/>
              <a:defRPr sz="1600" b="0"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buClr>
                <a:schemeClr val="dk1"/>
              </a:buClr>
              <a:buFont typeface="Arial"/>
              <a:buNone/>
              <a:defRPr sz="1400" b="0"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buClr>
                <a:schemeClr val="dk1"/>
              </a:buClr>
              <a:buFont typeface="Arial"/>
              <a:buNone/>
              <a:defRPr sz="12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65" name="Shape 65"/>
          <p:cNvSpPr txBox="1">
            <a:spLocks noGrp="1"/>
          </p:cNvSpPr>
          <p:nvPr>
            <p:ph type="dt" idx="10"/>
          </p:nvPr>
        </p:nvSpPr>
        <p:spPr>
          <a:xfrm>
            <a:off x="5991367" y="6356348"/>
            <a:ext cx="9366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6" name="Shape 66"/>
          <p:cNvSpPr txBox="1">
            <a:spLocks noGrp="1"/>
          </p:cNvSpPr>
          <p:nvPr>
            <p:ph type="ftr" idx="11"/>
          </p:nvPr>
        </p:nvSpPr>
        <p:spPr>
          <a:xfrm>
            <a:off x="7239000" y="6356348"/>
            <a:ext cx="4114800" cy="365125"/>
          </a:xfrm>
          <a:prstGeom prst="rect">
            <a:avLst/>
          </a:prstGeom>
          <a:noFill/>
          <a:ln>
            <a:noFill/>
          </a:ln>
        </p:spPr>
        <p:txBody>
          <a:bodyPr lIns="91425" tIns="91425" rIns="91425" bIns="91425" anchor="ctr" anchorCtr="0"/>
          <a:lstStyle>
            <a:lvl1pPr marL="0" marR="0" lvl="0" indent="0" algn="r" rtl="0">
              <a:spcBef>
                <a:spcPts val="0"/>
              </a:spcBef>
              <a:buNone/>
              <a:defRPr sz="1200" b="1">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7" name="Shape 67"/>
          <p:cNvSpPr txBox="1">
            <a:spLocks noGrp="1"/>
          </p:cNvSpPr>
          <p:nvPr>
            <p:ph type="sldNum" idx="12"/>
          </p:nvPr>
        </p:nvSpPr>
        <p:spPr>
          <a:xfrm>
            <a:off x="11664732" y="6356348"/>
            <a:ext cx="40260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839787" y="457200"/>
            <a:ext cx="3932237" cy="1600199"/>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dk1"/>
              </a:buClr>
              <a:buFont typeface="Calibri"/>
              <a:buNone/>
              <a:defRPr sz="32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0" name="Shape 70"/>
          <p:cNvSpPr>
            <a:spLocks noGrp="1"/>
          </p:cNvSpPr>
          <p:nvPr>
            <p:ph type="pic" idx="2"/>
          </p:nvPr>
        </p:nvSpPr>
        <p:spPr>
          <a:xfrm>
            <a:off x="5183187" y="987425"/>
            <a:ext cx="6172199" cy="4873624"/>
          </a:xfrm>
          <a:prstGeom prst="rect">
            <a:avLst/>
          </a:prstGeom>
          <a:noFill/>
          <a:ln>
            <a:noFill/>
          </a:ln>
        </p:spPr>
        <p:txBody>
          <a:bodyPr lIns="91425" tIns="91425" rIns="91425" bIns="91425" anchor="t" anchorCtr="0"/>
          <a:lstStyle>
            <a:lvl1pPr marL="0" marR="0" lvl="0" indent="0" algn="l" rtl="0">
              <a:lnSpc>
                <a:spcPct val="90000"/>
              </a:lnSpc>
              <a:spcBef>
                <a:spcPts val="1000"/>
              </a:spcBef>
              <a:buClr>
                <a:schemeClr val="dk1"/>
              </a:buClr>
              <a:buFont typeface="Arial"/>
              <a:buNone/>
              <a:defRPr sz="3200" b="0"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buClr>
                <a:schemeClr val="dk1"/>
              </a:buClr>
              <a:buFont typeface="Arial"/>
              <a:buNone/>
              <a:defRPr sz="2800" b="0"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buClr>
                <a:schemeClr val="dk1"/>
              </a:buClr>
              <a:buFont typeface="Arial"/>
              <a:buNone/>
              <a:defRPr sz="24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body" idx="1"/>
          </p:nvPr>
        </p:nvSpPr>
        <p:spPr>
          <a:xfrm>
            <a:off x="839787" y="2057400"/>
            <a:ext cx="3932237" cy="3811588"/>
          </a:xfrm>
          <a:prstGeom prst="rect">
            <a:avLst/>
          </a:prstGeom>
          <a:noFill/>
          <a:ln>
            <a:noFill/>
          </a:ln>
        </p:spPr>
        <p:txBody>
          <a:bodyPr lIns="91425" tIns="91425" rIns="91425" bIns="91425" anchor="t" anchorCtr="0"/>
          <a:lstStyle>
            <a:lvl1pPr marL="0" marR="0" lvl="0" indent="0" algn="l" rtl="0">
              <a:lnSpc>
                <a:spcPct val="90000"/>
              </a:lnSpc>
              <a:spcBef>
                <a:spcPts val="1000"/>
              </a:spcBef>
              <a:buClr>
                <a:schemeClr val="dk1"/>
              </a:buClr>
              <a:buFont typeface="Arial"/>
              <a:buNone/>
              <a:defRPr sz="1600" b="0"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buClr>
                <a:schemeClr val="dk1"/>
              </a:buClr>
              <a:buFont typeface="Arial"/>
              <a:buNone/>
              <a:defRPr sz="1400" b="0"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buClr>
                <a:schemeClr val="dk1"/>
              </a:buClr>
              <a:buFont typeface="Arial"/>
              <a:buNone/>
              <a:defRPr sz="12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72" name="Shape 72"/>
          <p:cNvSpPr txBox="1">
            <a:spLocks noGrp="1"/>
          </p:cNvSpPr>
          <p:nvPr>
            <p:ph type="dt" idx="10"/>
          </p:nvPr>
        </p:nvSpPr>
        <p:spPr>
          <a:xfrm>
            <a:off x="5991367" y="6356348"/>
            <a:ext cx="9366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3" name="Shape 73"/>
          <p:cNvSpPr txBox="1">
            <a:spLocks noGrp="1"/>
          </p:cNvSpPr>
          <p:nvPr>
            <p:ph type="ftr" idx="11"/>
          </p:nvPr>
        </p:nvSpPr>
        <p:spPr>
          <a:xfrm>
            <a:off x="7239000" y="6356348"/>
            <a:ext cx="4114800" cy="365125"/>
          </a:xfrm>
          <a:prstGeom prst="rect">
            <a:avLst/>
          </a:prstGeom>
          <a:noFill/>
          <a:ln>
            <a:noFill/>
          </a:ln>
        </p:spPr>
        <p:txBody>
          <a:bodyPr lIns="91425" tIns="91425" rIns="91425" bIns="91425" anchor="ctr" anchorCtr="0"/>
          <a:lstStyle>
            <a:lvl1pPr marL="0" marR="0" lvl="0" indent="0" algn="r" rtl="0">
              <a:spcBef>
                <a:spcPts val="0"/>
              </a:spcBef>
              <a:buNone/>
              <a:defRPr sz="1200" b="1">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4" name="Shape 74"/>
          <p:cNvSpPr txBox="1">
            <a:spLocks noGrp="1"/>
          </p:cNvSpPr>
          <p:nvPr>
            <p:ph type="sldNum" idx="12"/>
          </p:nvPr>
        </p:nvSpPr>
        <p:spPr>
          <a:xfrm>
            <a:off x="11664732" y="6356348"/>
            <a:ext cx="40260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NUL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838200" y="1825625"/>
            <a:ext cx="10515599" cy="435133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5991367" y="6356348"/>
            <a:ext cx="9366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7239000" y="6356348"/>
            <a:ext cx="4114800" cy="365125"/>
          </a:xfrm>
          <a:prstGeom prst="rect">
            <a:avLst/>
          </a:prstGeom>
          <a:noFill/>
          <a:ln>
            <a:noFill/>
          </a:ln>
        </p:spPr>
        <p:txBody>
          <a:bodyPr lIns="91425" tIns="91425" rIns="91425" bIns="91425" anchor="ctr" anchorCtr="0"/>
          <a:lstStyle>
            <a:lvl1pPr marL="0" marR="0" lvl="0" indent="0" algn="r" rtl="0">
              <a:spcBef>
                <a:spcPts val="0"/>
              </a:spcBef>
              <a:buNone/>
              <a:defRPr sz="1200" b="1"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11664732" y="6356348"/>
            <a:ext cx="40260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pic>
        <p:nvPicPr>
          <p:cNvPr id="15" name="Shape 15"/>
          <p:cNvPicPr preferRelativeResize="0"/>
          <p:nvPr/>
        </p:nvPicPr>
        <p:blipFill rotWithShape="1">
          <a:blip r:embed="rId13">
            <a:alphaModFix/>
          </a:blip>
          <a:srcRect/>
          <a:stretch/>
        </p:blipFill>
        <p:spPr>
          <a:xfrm>
            <a:off x="9457899" y="59586"/>
            <a:ext cx="2609443" cy="77292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NUL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NUL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NUL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NUL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ctrTitle"/>
          </p:nvPr>
        </p:nvSpPr>
        <p:spPr>
          <a:xfrm>
            <a:off x="1524000" y="1122362"/>
            <a:ext cx="9144000" cy="2387600"/>
          </a:xfrm>
          <a:prstGeom prst="rect">
            <a:avLst/>
          </a:prstGeom>
          <a:noFill/>
          <a:ln>
            <a:noFill/>
          </a:ln>
        </p:spPr>
        <p:txBody>
          <a:bodyPr lIns="91425" tIns="45700" rIns="91425" bIns="45700" anchor="b" anchorCtr="0">
            <a:noAutofit/>
          </a:bodyPr>
          <a:lstStyle/>
          <a:p>
            <a:pPr marL="0" marR="0" lvl="0" indent="0" algn="ctr" rtl="0">
              <a:lnSpc>
                <a:spcPct val="90000"/>
              </a:lnSpc>
              <a:spcBef>
                <a:spcPts val="0"/>
              </a:spcBef>
              <a:buClr>
                <a:schemeClr val="dk1"/>
              </a:buClr>
              <a:buSzPct val="25000"/>
              <a:buFont typeface="Calibri"/>
              <a:buNone/>
            </a:pPr>
            <a:r>
              <a:rPr lang="en-US">
                <a:solidFill>
                  <a:srgbClr val="9900FF"/>
                </a:solidFill>
              </a:rPr>
              <a:t>Floc Hopper Probe</a:t>
            </a:r>
          </a:p>
        </p:txBody>
      </p:sp>
      <p:sp>
        <p:nvSpPr>
          <p:cNvPr id="92" name="Shape 92"/>
          <p:cNvSpPr txBox="1">
            <a:spLocks noGrp="1"/>
          </p:cNvSpPr>
          <p:nvPr>
            <p:ph type="subTitle" idx="1"/>
          </p:nvPr>
        </p:nvSpPr>
        <p:spPr>
          <a:xfrm>
            <a:off x="1524000" y="3602052"/>
            <a:ext cx="9144000" cy="2063400"/>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rgbClr val="7F7F7F"/>
              </a:buClr>
              <a:buSzPct val="25000"/>
              <a:buFont typeface="Arial"/>
              <a:buNone/>
            </a:pPr>
            <a:r>
              <a:rPr lang="en-US">
                <a:solidFill>
                  <a:srgbClr val="7F7F7F"/>
                </a:solidFill>
                <a:latin typeface="Arial"/>
                <a:ea typeface="Arial"/>
                <a:cs typeface="Arial"/>
                <a:sym typeface="Arial"/>
              </a:rPr>
              <a:t>The Spring 2016 floc hopper probe team tested different ways to improve the Fall 2015 probe design. This presentation will compare the results of three separate methods that were tested this semester. A detailed report of this research can be found on the Fabrication Team AguaClara wiki page.</a:t>
            </a:r>
          </a:p>
        </p:txBody>
      </p:sp>
      <p:sp>
        <p:nvSpPr>
          <p:cNvPr id="93" name="Shape 93"/>
          <p:cNvSpPr txBox="1">
            <a:spLocks noGrp="1"/>
          </p:cNvSpPr>
          <p:nvPr>
            <p:ph type="ftr" idx="11"/>
          </p:nvPr>
        </p:nvSpPr>
        <p:spPr>
          <a:xfrm>
            <a:off x="7281079" y="6356348"/>
            <a:ext cx="411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a:solidFill>
                  <a:srgbClr val="9900FF"/>
                </a:solidFill>
              </a:rPr>
              <a:t>Floc Hopper Prope | </a:t>
            </a:r>
            <a:r>
              <a:rPr lang="en-US"/>
              <a:t>Final Presentation Spring</a:t>
            </a:r>
            <a:r>
              <a:rPr lang="en-US" sz="1200" b="1" i="0" u="none" strike="noStrike" cap="none">
                <a:solidFill>
                  <a:srgbClr val="888888"/>
                </a:solidFill>
                <a:latin typeface="Arial"/>
                <a:ea typeface="Arial"/>
                <a:cs typeface="Arial"/>
                <a:sym typeface="Arial"/>
              </a:rPr>
              <a:t> </a:t>
            </a:r>
            <a:r>
              <a:rPr lang="en-US"/>
              <a:t>2016</a:t>
            </a:r>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p:nvPr/>
        </p:nvSpPr>
        <p:spPr>
          <a:xfrm>
            <a:off x="125099" y="653925"/>
            <a:ext cx="9376800" cy="830100"/>
          </a:xfrm>
          <a:prstGeom prst="rect">
            <a:avLst/>
          </a:prstGeom>
          <a:noFill/>
          <a:ln>
            <a:noFill/>
          </a:ln>
        </p:spPr>
        <p:txBody>
          <a:bodyPr lIns="162500" tIns="162500" rIns="162500" bIns="162500" anchor="b" anchorCtr="0">
            <a:noAutofit/>
          </a:bodyPr>
          <a:lstStyle/>
          <a:p>
            <a:pPr marL="0" marR="0" lvl="0" indent="0" algn="l" rtl="0">
              <a:lnSpc>
                <a:spcPct val="90000"/>
              </a:lnSpc>
              <a:spcBef>
                <a:spcPts val="0"/>
              </a:spcBef>
              <a:buSzPct val="25000"/>
              <a:buNone/>
            </a:pPr>
            <a:r>
              <a:rPr lang="en-US" sz="4000">
                <a:solidFill>
                  <a:srgbClr val="9900FF"/>
                </a:solidFill>
              </a:rPr>
              <a:t> </a:t>
            </a:r>
          </a:p>
        </p:txBody>
      </p:sp>
      <p:sp>
        <p:nvSpPr>
          <p:cNvPr id="99" name="Shape 99"/>
          <p:cNvSpPr txBox="1"/>
          <p:nvPr/>
        </p:nvSpPr>
        <p:spPr>
          <a:xfrm>
            <a:off x="6125028" y="6351228"/>
            <a:ext cx="5870696" cy="328292"/>
          </a:xfrm>
          <a:prstGeom prst="rect">
            <a:avLst/>
          </a:prstGeom>
          <a:noFill/>
          <a:ln>
            <a:noFill/>
          </a:ln>
        </p:spPr>
        <p:txBody>
          <a:bodyPr lIns="121900" tIns="60925" rIns="121900" bIns="60925" anchor="t" anchorCtr="0">
            <a:noAutofit/>
          </a:bodyPr>
          <a:lstStyle/>
          <a:p>
            <a:pPr marL="0" marR="0" lvl="0" indent="0" algn="r" rtl="0">
              <a:spcBef>
                <a:spcPts val="0"/>
              </a:spcBef>
              <a:buSzPct val="25000"/>
              <a:buNone/>
            </a:pPr>
            <a:r>
              <a:rPr lang="en-US" sz="1333" b="1">
                <a:solidFill>
                  <a:srgbClr val="9900FF"/>
                </a:solidFill>
              </a:rPr>
              <a:t>Fabrication </a:t>
            </a:r>
            <a:r>
              <a:rPr lang="en-US" sz="1333" b="1" i="0" u="none" strike="noStrike" cap="none">
                <a:solidFill>
                  <a:srgbClr val="9900FF"/>
                </a:solidFill>
                <a:latin typeface="Arial"/>
                <a:ea typeface="Arial"/>
                <a:cs typeface="Arial"/>
                <a:sym typeface="Arial"/>
              </a:rPr>
              <a:t>| </a:t>
            </a:r>
            <a:r>
              <a:rPr lang="en-US" sz="1333" b="1">
                <a:solidFill>
                  <a:srgbClr val="9900FF"/>
                </a:solidFill>
                <a:latin typeface="Calibri"/>
                <a:ea typeface="Calibri"/>
                <a:cs typeface="Calibri"/>
                <a:sym typeface="Calibri"/>
              </a:rPr>
              <a:t>Floc Hopper Probe</a:t>
            </a:r>
            <a:r>
              <a:rPr lang="en-US" sz="1333" b="1" i="0" u="none" strike="noStrike" cap="none">
                <a:solidFill>
                  <a:srgbClr val="9900FF"/>
                </a:solidFill>
                <a:latin typeface="Arial"/>
                <a:ea typeface="Arial"/>
                <a:cs typeface="Arial"/>
                <a:sym typeface="Arial"/>
              </a:rPr>
              <a:t> |</a:t>
            </a:r>
            <a:r>
              <a:rPr lang="en-US" sz="1333" b="1" i="0" u="none" strike="noStrike" cap="none">
                <a:solidFill>
                  <a:srgbClr val="0B68FF"/>
                </a:solidFill>
                <a:latin typeface="Arial"/>
                <a:ea typeface="Arial"/>
                <a:cs typeface="Arial"/>
                <a:sym typeface="Arial"/>
              </a:rPr>
              <a:t> </a:t>
            </a:r>
            <a:r>
              <a:rPr lang="en-US" sz="1333" b="1" i="0" u="none" strike="noStrike" cap="none">
                <a:solidFill>
                  <a:srgbClr val="7F7F7F"/>
                </a:solidFill>
                <a:latin typeface="Calibri"/>
                <a:ea typeface="Calibri"/>
                <a:cs typeface="Calibri"/>
                <a:sym typeface="Calibri"/>
              </a:rPr>
              <a:t>Final</a:t>
            </a:r>
            <a:r>
              <a:rPr lang="en-US" sz="1333" b="1" i="0" u="none" strike="noStrike" cap="none">
                <a:solidFill>
                  <a:srgbClr val="7F7F7F"/>
                </a:solidFill>
                <a:latin typeface="Arial"/>
                <a:ea typeface="Arial"/>
                <a:cs typeface="Arial"/>
                <a:sym typeface="Arial"/>
              </a:rPr>
              <a:t> Presentation Spring 201</a:t>
            </a:r>
            <a:r>
              <a:rPr lang="en-US" sz="1333" b="1" i="0" u="none" strike="noStrike" cap="none">
                <a:solidFill>
                  <a:srgbClr val="7F7F7F"/>
                </a:solidFill>
                <a:latin typeface="Calibri"/>
                <a:ea typeface="Calibri"/>
                <a:cs typeface="Calibri"/>
                <a:sym typeface="Calibri"/>
              </a:rPr>
              <a:t>6</a:t>
            </a:r>
          </a:p>
        </p:txBody>
      </p:sp>
      <p:pic>
        <p:nvPicPr>
          <p:cNvPr id="100" name="Shape 100"/>
          <p:cNvPicPr preferRelativeResize="0"/>
          <p:nvPr/>
        </p:nvPicPr>
        <p:blipFill>
          <a:blip r:embed="rId3">
            <a:alphaModFix/>
          </a:blip>
          <a:stretch>
            <a:fillRect/>
          </a:stretch>
        </p:blipFill>
        <p:spPr>
          <a:xfrm>
            <a:off x="1925274" y="1174212"/>
            <a:ext cx="7468548" cy="5380813"/>
          </a:xfrm>
          <a:prstGeom prst="rect">
            <a:avLst/>
          </a:prstGeom>
          <a:noFill/>
          <a:ln>
            <a:noFill/>
          </a:ln>
        </p:spPr>
      </p:pic>
      <p:sp>
        <p:nvSpPr>
          <p:cNvPr id="101" name="Shape 101"/>
          <p:cNvSpPr txBox="1"/>
          <p:nvPr/>
        </p:nvSpPr>
        <p:spPr>
          <a:xfrm>
            <a:off x="125099" y="646150"/>
            <a:ext cx="9376800" cy="830100"/>
          </a:xfrm>
          <a:prstGeom prst="rect">
            <a:avLst/>
          </a:prstGeom>
          <a:noFill/>
          <a:ln>
            <a:noFill/>
          </a:ln>
        </p:spPr>
        <p:txBody>
          <a:bodyPr lIns="162500" tIns="162500" rIns="162500" bIns="162500" anchor="b" anchorCtr="0">
            <a:noAutofit/>
          </a:bodyPr>
          <a:lstStyle/>
          <a:p>
            <a:pPr marL="0" marR="0" lvl="0" indent="0" algn="l" rtl="0">
              <a:lnSpc>
                <a:spcPct val="90000"/>
              </a:lnSpc>
              <a:spcBef>
                <a:spcPts val="0"/>
              </a:spcBef>
              <a:buSzPct val="25000"/>
              <a:buNone/>
            </a:pPr>
            <a:r>
              <a:rPr lang="en-US" sz="4000">
                <a:solidFill>
                  <a:srgbClr val="9900FF"/>
                </a:solidFill>
              </a:rPr>
              <a:t>Sludge blanket should not reach the plate settlers</a:t>
            </a:r>
          </a:p>
        </p:txBody>
      </p:sp>
      <p:sp>
        <p:nvSpPr>
          <p:cNvPr id="102" name="Shape 102"/>
          <p:cNvSpPr/>
          <p:nvPr/>
        </p:nvSpPr>
        <p:spPr>
          <a:xfrm rot="5400000">
            <a:off x="2022825" y="2444500"/>
            <a:ext cx="2197500" cy="261000"/>
          </a:xfrm>
          <a:prstGeom prst="rightArrow">
            <a:avLst>
              <a:gd name="adj1" fmla="val 50000"/>
              <a:gd name="adj2" fmla="val 50000"/>
            </a:avLst>
          </a:prstGeom>
          <a:solidFill>
            <a:srgbClr val="FF0000"/>
          </a:solidFill>
          <a:ln>
            <a:noFill/>
          </a:ln>
        </p:spPr>
        <p:txBody>
          <a:bodyPr lIns="91425" tIns="91425" rIns="91425" bIns="91425" anchor="ctr" anchorCtr="0">
            <a:noAutofit/>
          </a:bodyPr>
          <a:lstStyle/>
          <a:p>
            <a:pPr lvl="0">
              <a:spcBef>
                <a:spcPts val="0"/>
              </a:spcBef>
              <a:buNone/>
            </a:pPr>
            <a:endParaRPr>
              <a:solidFill>
                <a:srgbClr val="FF0000"/>
              </a:solidFill>
            </a:endParaRPr>
          </a:p>
        </p:txBody>
      </p:sp>
      <p:sp>
        <p:nvSpPr>
          <p:cNvPr id="103" name="Shape 103"/>
          <p:cNvSpPr/>
          <p:nvPr/>
        </p:nvSpPr>
        <p:spPr>
          <a:xfrm>
            <a:off x="2362200" y="3049662"/>
            <a:ext cx="2087100" cy="2087100"/>
          </a:xfrm>
          <a:prstGeom prst="ellipse">
            <a:avLst/>
          </a:prstGeom>
          <a:noFill/>
          <a:ln w="38100"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p:nvPr/>
        </p:nvSpPr>
        <p:spPr>
          <a:xfrm>
            <a:off x="164849" y="662725"/>
            <a:ext cx="9376800" cy="830100"/>
          </a:xfrm>
          <a:prstGeom prst="rect">
            <a:avLst/>
          </a:prstGeom>
          <a:noFill/>
          <a:ln>
            <a:noFill/>
          </a:ln>
        </p:spPr>
        <p:txBody>
          <a:bodyPr lIns="162500" tIns="162500" rIns="162500" bIns="162500" anchor="b" anchorCtr="0">
            <a:noAutofit/>
          </a:bodyPr>
          <a:lstStyle/>
          <a:p>
            <a:pPr marL="0" marR="0" lvl="0" indent="0" algn="l" rtl="0">
              <a:lnSpc>
                <a:spcPct val="90000"/>
              </a:lnSpc>
              <a:spcBef>
                <a:spcPts val="0"/>
              </a:spcBef>
              <a:buSzPct val="25000"/>
              <a:buNone/>
            </a:pPr>
            <a:r>
              <a:rPr lang="en-US" sz="4000">
                <a:solidFill>
                  <a:srgbClr val="9900FF"/>
                </a:solidFill>
              </a:rPr>
              <a:t>Using a laser will cause eye strain &amp; LED light is hard to see </a:t>
            </a:r>
          </a:p>
        </p:txBody>
      </p:sp>
      <p:sp>
        <p:nvSpPr>
          <p:cNvPr id="109" name="Shape 109"/>
          <p:cNvSpPr txBox="1"/>
          <p:nvPr/>
        </p:nvSpPr>
        <p:spPr>
          <a:xfrm>
            <a:off x="6125028" y="6351228"/>
            <a:ext cx="5870700" cy="328200"/>
          </a:xfrm>
          <a:prstGeom prst="rect">
            <a:avLst/>
          </a:prstGeom>
          <a:noFill/>
          <a:ln>
            <a:noFill/>
          </a:ln>
        </p:spPr>
        <p:txBody>
          <a:bodyPr lIns="121900" tIns="60925" rIns="121900" bIns="60925" anchor="t" anchorCtr="0">
            <a:noAutofit/>
          </a:bodyPr>
          <a:lstStyle/>
          <a:p>
            <a:pPr marL="0" marR="0" lvl="0" indent="0" algn="r" rtl="0">
              <a:spcBef>
                <a:spcPts val="0"/>
              </a:spcBef>
              <a:buSzPct val="25000"/>
              <a:buNone/>
            </a:pPr>
            <a:r>
              <a:rPr lang="en-US" sz="1333" b="1">
                <a:solidFill>
                  <a:srgbClr val="9900FF"/>
                </a:solidFill>
              </a:rPr>
              <a:t>Fabrication </a:t>
            </a:r>
            <a:r>
              <a:rPr lang="en-US" sz="1333" b="1" i="0" u="none" strike="noStrike" cap="none">
                <a:solidFill>
                  <a:srgbClr val="9900FF"/>
                </a:solidFill>
                <a:latin typeface="Arial"/>
                <a:ea typeface="Arial"/>
                <a:cs typeface="Arial"/>
                <a:sym typeface="Arial"/>
              </a:rPr>
              <a:t>| </a:t>
            </a:r>
            <a:r>
              <a:rPr lang="en-US" sz="1333" b="1">
                <a:solidFill>
                  <a:srgbClr val="9900FF"/>
                </a:solidFill>
                <a:latin typeface="Calibri"/>
                <a:ea typeface="Calibri"/>
                <a:cs typeface="Calibri"/>
                <a:sym typeface="Calibri"/>
              </a:rPr>
              <a:t>Floc Hopper Probe</a:t>
            </a:r>
            <a:r>
              <a:rPr lang="en-US" sz="1333" b="1" i="0" u="none" strike="noStrike" cap="none">
                <a:solidFill>
                  <a:srgbClr val="9900FF"/>
                </a:solidFill>
                <a:latin typeface="Arial"/>
                <a:ea typeface="Arial"/>
                <a:cs typeface="Arial"/>
                <a:sym typeface="Arial"/>
              </a:rPr>
              <a:t> |</a:t>
            </a:r>
            <a:r>
              <a:rPr lang="en-US" sz="1333" b="1" i="0" u="none" strike="noStrike" cap="none">
                <a:solidFill>
                  <a:srgbClr val="0B68FF"/>
                </a:solidFill>
                <a:latin typeface="Arial"/>
                <a:ea typeface="Arial"/>
                <a:cs typeface="Arial"/>
                <a:sym typeface="Arial"/>
              </a:rPr>
              <a:t> </a:t>
            </a:r>
            <a:r>
              <a:rPr lang="en-US" sz="1333" b="1" i="0" u="none" strike="noStrike" cap="none">
                <a:solidFill>
                  <a:srgbClr val="7F7F7F"/>
                </a:solidFill>
                <a:latin typeface="Calibri"/>
                <a:ea typeface="Calibri"/>
                <a:cs typeface="Calibri"/>
                <a:sym typeface="Calibri"/>
              </a:rPr>
              <a:t>Final</a:t>
            </a:r>
            <a:r>
              <a:rPr lang="en-US" sz="1333" b="1" i="0" u="none" strike="noStrike" cap="none">
                <a:solidFill>
                  <a:srgbClr val="7F7F7F"/>
                </a:solidFill>
                <a:latin typeface="Arial"/>
                <a:ea typeface="Arial"/>
                <a:cs typeface="Arial"/>
                <a:sym typeface="Arial"/>
              </a:rPr>
              <a:t> Presentation Spring 201</a:t>
            </a:r>
            <a:r>
              <a:rPr lang="en-US" sz="1333" b="1" i="0" u="none" strike="noStrike" cap="none">
                <a:solidFill>
                  <a:srgbClr val="7F7F7F"/>
                </a:solidFill>
                <a:latin typeface="Calibri"/>
                <a:ea typeface="Calibri"/>
                <a:cs typeface="Calibri"/>
                <a:sym typeface="Calibri"/>
              </a:rPr>
              <a:t>6</a:t>
            </a:r>
          </a:p>
        </p:txBody>
      </p:sp>
      <p:pic>
        <p:nvPicPr>
          <p:cNvPr id="110" name="Shape 110"/>
          <p:cNvPicPr preferRelativeResize="0"/>
          <p:nvPr/>
        </p:nvPicPr>
        <p:blipFill>
          <a:blip r:embed="rId3">
            <a:alphaModFix/>
          </a:blip>
          <a:stretch>
            <a:fillRect/>
          </a:stretch>
        </p:blipFill>
        <p:spPr>
          <a:xfrm>
            <a:off x="6125025" y="1720512"/>
            <a:ext cx="5870702" cy="4403027"/>
          </a:xfrm>
          <a:prstGeom prst="rect">
            <a:avLst/>
          </a:prstGeom>
          <a:noFill/>
          <a:ln>
            <a:noFill/>
          </a:ln>
        </p:spPr>
      </p:pic>
      <p:pic>
        <p:nvPicPr>
          <p:cNvPr id="111" name="Shape 111"/>
          <p:cNvPicPr preferRelativeResize="0"/>
          <p:nvPr/>
        </p:nvPicPr>
        <p:blipFill rotWithShape="1">
          <a:blip r:embed="rId3">
            <a:alphaModFix/>
          </a:blip>
          <a:srcRect t="15970" b="11633"/>
          <a:stretch/>
        </p:blipFill>
        <p:spPr>
          <a:xfrm>
            <a:off x="814200" y="1720525"/>
            <a:ext cx="4797259" cy="4630702"/>
          </a:xfrm>
          <a:prstGeom prst="rect">
            <a:avLst/>
          </a:prstGeom>
          <a:noFill/>
          <a:ln>
            <a:noFill/>
          </a:ln>
        </p:spPr>
      </p:pic>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p:nvPr/>
        </p:nvSpPr>
        <p:spPr>
          <a:xfrm>
            <a:off x="144974" y="669350"/>
            <a:ext cx="9376800" cy="830100"/>
          </a:xfrm>
          <a:prstGeom prst="rect">
            <a:avLst/>
          </a:prstGeom>
          <a:noFill/>
          <a:ln>
            <a:noFill/>
          </a:ln>
        </p:spPr>
        <p:txBody>
          <a:bodyPr lIns="162500" tIns="162500" rIns="162500" bIns="162500" anchor="b" anchorCtr="0">
            <a:noAutofit/>
          </a:bodyPr>
          <a:lstStyle/>
          <a:p>
            <a:pPr marL="0" marR="0" lvl="0" indent="0" algn="l" rtl="0">
              <a:lnSpc>
                <a:spcPct val="90000"/>
              </a:lnSpc>
              <a:spcBef>
                <a:spcPts val="0"/>
              </a:spcBef>
              <a:buSzPct val="25000"/>
              <a:buNone/>
            </a:pPr>
            <a:r>
              <a:rPr lang="en-US" sz="4000">
                <a:solidFill>
                  <a:srgbClr val="9900FF"/>
                </a:solidFill>
              </a:rPr>
              <a:t>New design with photoresistor could work</a:t>
            </a:r>
          </a:p>
        </p:txBody>
      </p:sp>
      <p:sp>
        <p:nvSpPr>
          <p:cNvPr id="117" name="Shape 117"/>
          <p:cNvSpPr txBox="1"/>
          <p:nvPr/>
        </p:nvSpPr>
        <p:spPr>
          <a:xfrm>
            <a:off x="6125028" y="6351228"/>
            <a:ext cx="5870700" cy="328200"/>
          </a:xfrm>
          <a:prstGeom prst="rect">
            <a:avLst/>
          </a:prstGeom>
          <a:noFill/>
          <a:ln>
            <a:noFill/>
          </a:ln>
        </p:spPr>
        <p:txBody>
          <a:bodyPr lIns="121900" tIns="60925" rIns="121900" bIns="60925" anchor="t" anchorCtr="0">
            <a:noAutofit/>
          </a:bodyPr>
          <a:lstStyle/>
          <a:p>
            <a:pPr marL="0" marR="0" lvl="0" indent="0" algn="r" rtl="0">
              <a:spcBef>
                <a:spcPts val="0"/>
              </a:spcBef>
              <a:buSzPct val="25000"/>
              <a:buNone/>
            </a:pPr>
            <a:r>
              <a:rPr lang="en-US" sz="1333" b="1">
                <a:solidFill>
                  <a:srgbClr val="9900FF"/>
                </a:solidFill>
              </a:rPr>
              <a:t>Fabrication </a:t>
            </a:r>
            <a:r>
              <a:rPr lang="en-US" sz="1333" b="1" i="0" u="none" strike="noStrike" cap="none">
                <a:solidFill>
                  <a:srgbClr val="9900FF"/>
                </a:solidFill>
                <a:latin typeface="Arial"/>
                <a:ea typeface="Arial"/>
                <a:cs typeface="Arial"/>
                <a:sym typeface="Arial"/>
              </a:rPr>
              <a:t>| </a:t>
            </a:r>
            <a:r>
              <a:rPr lang="en-US" sz="1333" b="1">
                <a:solidFill>
                  <a:srgbClr val="9900FF"/>
                </a:solidFill>
                <a:latin typeface="Calibri"/>
                <a:ea typeface="Calibri"/>
                <a:cs typeface="Calibri"/>
                <a:sym typeface="Calibri"/>
              </a:rPr>
              <a:t>Floc Hopper Probe</a:t>
            </a:r>
            <a:r>
              <a:rPr lang="en-US" sz="1333" b="1" i="0" u="none" strike="noStrike" cap="none">
                <a:solidFill>
                  <a:srgbClr val="9900FF"/>
                </a:solidFill>
                <a:latin typeface="Arial"/>
                <a:ea typeface="Arial"/>
                <a:cs typeface="Arial"/>
                <a:sym typeface="Arial"/>
              </a:rPr>
              <a:t> |</a:t>
            </a:r>
            <a:r>
              <a:rPr lang="en-US" sz="1333" b="1" i="0" u="none" strike="noStrike" cap="none">
                <a:solidFill>
                  <a:srgbClr val="0B68FF"/>
                </a:solidFill>
                <a:latin typeface="Arial"/>
                <a:ea typeface="Arial"/>
                <a:cs typeface="Arial"/>
                <a:sym typeface="Arial"/>
              </a:rPr>
              <a:t> </a:t>
            </a:r>
            <a:r>
              <a:rPr lang="en-US" sz="1333" b="1" i="0" u="none" strike="noStrike" cap="none">
                <a:solidFill>
                  <a:srgbClr val="7F7F7F"/>
                </a:solidFill>
                <a:latin typeface="Calibri"/>
                <a:ea typeface="Calibri"/>
                <a:cs typeface="Calibri"/>
                <a:sym typeface="Calibri"/>
              </a:rPr>
              <a:t>Final</a:t>
            </a:r>
            <a:r>
              <a:rPr lang="en-US" sz="1333" b="1" i="0" u="none" strike="noStrike" cap="none">
                <a:solidFill>
                  <a:srgbClr val="7F7F7F"/>
                </a:solidFill>
                <a:latin typeface="Arial"/>
                <a:ea typeface="Arial"/>
                <a:cs typeface="Arial"/>
                <a:sym typeface="Arial"/>
              </a:rPr>
              <a:t> Presentation Spring 201</a:t>
            </a:r>
            <a:r>
              <a:rPr lang="en-US" sz="1333" b="1" i="0" u="none" strike="noStrike" cap="none">
                <a:solidFill>
                  <a:srgbClr val="7F7F7F"/>
                </a:solidFill>
                <a:latin typeface="Calibri"/>
                <a:ea typeface="Calibri"/>
                <a:cs typeface="Calibri"/>
                <a:sym typeface="Calibri"/>
              </a:rPr>
              <a:t>6</a:t>
            </a:r>
          </a:p>
        </p:txBody>
      </p:sp>
      <p:pic>
        <p:nvPicPr>
          <p:cNvPr id="118" name="Shape 118"/>
          <p:cNvPicPr preferRelativeResize="0"/>
          <p:nvPr/>
        </p:nvPicPr>
        <p:blipFill>
          <a:blip r:embed="rId3">
            <a:alphaModFix/>
          </a:blip>
          <a:stretch>
            <a:fillRect/>
          </a:stretch>
        </p:blipFill>
        <p:spPr>
          <a:xfrm>
            <a:off x="1619899" y="1319774"/>
            <a:ext cx="3773596" cy="5031462"/>
          </a:xfrm>
          <a:prstGeom prst="rect">
            <a:avLst/>
          </a:prstGeom>
          <a:noFill/>
          <a:ln>
            <a:noFill/>
          </a:ln>
        </p:spPr>
      </p:pic>
      <p:pic>
        <p:nvPicPr>
          <p:cNvPr id="119" name="Shape 119"/>
          <p:cNvPicPr preferRelativeResize="0"/>
          <p:nvPr/>
        </p:nvPicPr>
        <p:blipFill>
          <a:blip r:embed="rId3">
            <a:alphaModFix/>
          </a:blip>
          <a:stretch>
            <a:fillRect/>
          </a:stretch>
        </p:blipFill>
        <p:spPr>
          <a:xfrm>
            <a:off x="6125025" y="1319774"/>
            <a:ext cx="3773596" cy="5031462"/>
          </a:xfrm>
          <a:prstGeom prst="rect">
            <a:avLst/>
          </a:prstGeom>
          <a:noFill/>
          <a:ln>
            <a:noFill/>
          </a:ln>
        </p:spPr>
      </p:pic>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p:nvPr/>
        </p:nvSpPr>
        <p:spPr>
          <a:xfrm>
            <a:off x="335624" y="275125"/>
            <a:ext cx="9376800" cy="830100"/>
          </a:xfrm>
          <a:prstGeom prst="rect">
            <a:avLst/>
          </a:prstGeom>
          <a:noFill/>
          <a:ln>
            <a:noFill/>
          </a:ln>
        </p:spPr>
        <p:txBody>
          <a:bodyPr lIns="162500" tIns="162500" rIns="162500" bIns="162500" anchor="b" anchorCtr="0">
            <a:noAutofit/>
          </a:bodyPr>
          <a:lstStyle/>
          <a:p>
            <a:pPr marL="0" marR="0" lvl="0" indent="0" algn="l" rtl="0">
              <a:lnSpc>
                <a:spcPct val="90000"/>
              </a:lnSpc>
              <a:spcBef>
                <a:spcPts val="0"/>
              </a:spcBef>
              <a:buSzPct val="25000"/>
              <a:buNone/>
            </a:pPr>
            <a:r>
              <a:rPr lang="en-US" sz="4000">
                <a:solidFill>
                  <a:srgbClr val="9900FF"/>
                </a:solidFill>
              </a:rPr>
              <a:t>Future work</a:t>
            </a:r>
          </a:p>
        </p:txBody>
      </p:sp>
      <p:sp>
        <p:nvSpPr>
          <p:cNvPr id="125" name="Shape 125"/>
          <p:cNvSpPr txBox="1"/>
          <p:nvPr/>
        </p:nvSpPr>
        <p:spPr>
          <a:xfrm>
            <a:off x="6125028" y="6351228"/>
            <a:ext cx="5870700" cy="328200"/>
          </a:xfrm>
          <a:prstGeom prst="rect">
            <a:avLst/>
          </a:prstGeom>
          <a:noFill/>
          <a:ln>
            <a:noFill/>
          </a:ln>
        </p:spPr>
        <p:txBody>
          <a:bodyPr lIns="121900" tIns="60925" rIns="121900" bIns="60925" anchor="t" anchorCtr="0">
            <a:noAutofit/>
          </a:bodyPr>
          <a:lstStyle/>
          <a:p>
            <a:pPr marL="0" marR="0" lvl="0" indent="0" algn="r" rtl="0">
              <a:spcBef>
                <a:spcPts val="0"/>
              </a:spcBef>
              <a:buSzPct val="25000"/>
              <a:buNone/>
            </a:pPr>
            <a:r>
              <a:rPr lang="en-US" sz="1333" b="1">
                <a:solidFill>
                  <a:srgbClr val="9900FF"/>
                </a:solidFill>
              </a:rPr>
              <a:t>Fabrication </a:t>
            </a:r>
            <a:r>
              <a:rPr lang="en-US" sz="1333" b="1" i="0" u="none" strike="noStrike" cap="none">
                <a:solidFill>
                  <a:srgbClr val="9900FF"/>
                </a:solidFill>
                <a:latin typeface="Arial"/>
                <a:ea typeface="Arial"/>
                <a:cs typeface="Arial"/>
                <a:sym typeface="Arial"/>
              </a:rPr>
              <a:t>| </a:t>
            </a:r>
            <a:r>
              <a:rPr lang="en-US" sz="1333" b="1">
                <a:solidFill>
                  <a:srgbClr val="9900FF"/>
                </a:solidFill>
                <a:latin typeface="Calibri"/>
                <a:ea typeface="Calibri"/>
                <a:cs typeface="Calibri"/>
                <a:sym typeface="Calibri"/>
              </a:rPr>
              <a:t>Floc Hopper Probe</a:t>
            </a:r>
            <a:r>
              <a:rPr lang="en-US" sz="1333" b="1" i="0" u="none" strike="noStrike" cap="none">
                <a:solidFill>
                  <a:srgbClr val="9900FF"/>
                </a:solidFill>
                <a:latin typeface="Arial"/>
                <a:ea typeface="Arial"/>
                <a:cs typeface="Arial"/>
                <a:sym typeface="Arial"/>
              </a:rPr>
              <a:t> |</a:t>
            </a:r>
            <a:r>
              <a:rPr lang="en-US" sz="1333" b="1" i="0" u="none" strike="noStrike" cap="none">
                <a:solidFill>
                  <a:srgbClr val="0B68FF"/>
                </a:solidFill>
                <a:latin typeface="Arial"/>
                <a:ea typeface="Arial"/>
                <a:cs typeface="Arial"/>
                <a:sym typeface="Arial"/>
              </a:rPr>
              <a:t> </a:t>
            </a:r>
            <a:r>
              <a:rPr lang="en-US" sz="1333" b="1" i="0" u="none" strike="noStrike" cap="none">
                <a:solidFill>
                  <a:srgbClr val="7F7F7F"/>
                </a:solidFill>
                <a:latin typeface="Calibri"/>
                <a:ea typeface="Calibri"/>
                <a:cs typeface="Calibri"/>
                <a:sym typeface="Calibri"/>
              </a:rPr>
              <a:t>Final</a:t>
            </a:r>
            <a:r>
              <a:rPr lang="en-US" sz="1333" b="1" i="0" u="none" strike="noStrike" cap="none">
                <a:solidFill>
                  <a:srgbClr val="7F7F7F"/>
                </a:solidFill>
                <a:latin typeface="Arial"/>
                <a:ea typeface="Arial"/>
                <a:cs typeface="Arial"/>
                <a:sym typeface="Arial"/>
              </a:rPr>
              <a:t> Presentation Spring 201</a:t>
            </a:r>
            <a:r>
              <a:rPr lang="en-US" sz="1333" b="1" i="0" u="none" strike="noStrike" cap="none">
                <a:solidFill>
                  <a:srgbClr val="7F7F7F"/>
                </a:solidFill>
                <a:latin typeface="Calibri"/>
                <a:ea typeface="Calibri"/>
                <a:cs typeface="Calibri"/>
                <a:sym typeface="Calibri"/>
              </a:rPr>
              <a:t>6</a:t>
            </a:r>
          </a:p>
        </p:txBody>
      </p:sp>
      <p:sp>
        <p:nvSpPr>
          <p:cNvPr id="126" name="Shape 126"/>
          <p:cNvSpPr txBox="1"/>
          <p:nvPr/>
        </p:nvSpPr>
        <p:spPr>
          <a:xfrm>
            <a:off x="869700" y="1486912"/>
            <a:ext cx="10452600" cy="4482600"/>
          </a:xfrm>
          <a:prstGeom prst="rect">
            <a:avLst/>
          </a:prstGeom>
          <a:noFill/>
          <a:ln>
            <a:noFill/>
          </a:ln>
        </p:spPr>
        <p:txBody>
          <a:bodyPr lIns="91425" tIns="45700" rIns="91425" bIns="45700" anchor="t" anchorCtr="0">
            <a:noAutofit/>
          </a:bodyPr>
          <a:lstStyle/>
          <a:p>
            <a:pPr marL="457200" marR="0" lvl="0" indent="-457200" algn="l" rtl="0">
              <a:spcBef>
                <a:spcPts val="0"/>
              </a:spcBef>
              <a:buClr>
                <a:srgbClr val="595959"/>
              </a:buClr>
              <a:buSzPct val="100000"/>
              <a:buFont typeface="Calibri"/>
              <a:buChar char="●"/>
            </a:pPr>
            <a:r>
              <a:rPr lang="en-US" sz="3600">
                <a:solidFill>
                  <a:srgbClr val="595959"/>
                </a:solidFill>
                <a:latin typeface="Calibri"/>
                <a:ea typeface="Calibri"/>
                <a:cs typeface="Calibri"/>
                <a:sym typeface="Calibri"/>
              </a:rPr>
              <a:t>Conduct test with third iteration of the probe and develop a waterproof model.</a:t>
            </a:r>
          </a:p>
          <a:p>
            <a:pPr marL="457200" marR="0" lvl="0" indent="-457200" algn="l" rtl="0">
              <a:spcBef>
                <a:spcPts val="0"/>
              </a:spcBef>
              <a:buClr>
                <a:srgbClr val="595959"/>
              </a:buClr>
              <a:buSzPct val="100000"/>
              <a:buFont typeface="Calibri"/>
              <a:buChar char="●"/>
            </a:pPr>
            <a:r>
              <a:rPr lang="en-US" sz="3600">
                <a:solidFill>
                  <a:srgbClr val="595959"/>
                </a:solidFill>
                <a:latin typeface="Calibri"/>
                <a:ea typeface="Calibri"/>
                <a:cs typeface="Calibri"/>
                <a:sym typeface="Calibri"/>
              </a:rPr>
              <a:t>Explore ways to simplify electrical wiring. </a:t>
            </a:r>
          </a:p>
          <a:p>
            <a:pPr marL="457200" marR="0" lvl="0" indent="-457200" algn="l" rtl="0">
              <a:spcBef>
                <a:spcPts val="0"/>
              </a:spcBef>
              <a:buClr>
                <a:srgbClr val="595959"/>
              </a:buClr>
              <a:buSzPct val="100000"/>
              <a:buFont typeface="Calibri"/>
              <a:buChar char="●"/>
            </a:pPr>
            <a:r>
              <a:rPr lang="en-US" sz="3600">
                <a:solidFill>
                  <a:srgbClr val="595959"/>
                </a:solidFill>
                <a:latin typeface="Calibri"/>
                <a:ea typeface="Calibri"/>
                <a:cs typeface="Calibri"/>
                <a:sym typeface="Calibri"/>
              </a:rPr>
              <a:t>Ship the probe to Honduras and test at the AguaClara plants. </a:t>
            </a:r>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ctrTitle"/>
          </p:nvPr>
        </p:nvSpPr>
        <p:spPr>
          <a:xfrm>
            <a:off x="1524000" y="723331"/>
            <a:ext cx="9144000" cy="2786632"/>
          </a:xfrm>
          <a:prstGeom prst="rect">
            <a:avLst/>
          </a:prstGeom>
          <a:noFill/>
          <a:ln>
            <a:noFill/>
          </a:ln>
        </p:spPr>
        <p:txBody>
          <a:bodyPr lIns="91425" tIns="45700" rIns="91425" bIns="45700" anchor="b" anchorCtr="0">
            <a:noAutofit/>
          </a:bodyPr>
          <a:lstStyle/>
          <a:p>
            <a:pPr marL="0" marR="0" lvl="0" indent="0" algn="ctr" rtl="0">
              <a:lnSpc>
                <a:spcPct val="90000"/>
              </a:lnSpc>
              <a:spcBef>
                <a:spcPts val="0"/>
              </a:spcBef>
              <a:buClr>
                <a:srgbClr val="0B68FF"/>
              </a:buClr>
              <a:buSzPct val="25000"/>
              <a:buFont typeface="Calibri"/>
              <a:buNone/>
            </a:pPr>
            <a:r>
              <a:rPr lang="en-US" sz="6480" b="0" i="0" u="none" strike="noStrike" cap="none">
                <a:solidFill>
                  <a:srgbClr val="0B68FF"/>
                </a:solidFill>
                <a:latin typeface="Calibri"/>
                <a:ea typeface="Calibri"/>
                <a:cs typeface="Calibri"/>
                <a:sym typeface="Calibri"/>
              </a:rPr>
              <a:t>Questions</a:t>
            </a:r>
            <a:br>
              <a:rPr lang="en-US" sz="6480" b="0" i="0" u="none" strike="noStrike" cap="none">
                <a:solidFill>
                  <a:srgbClr val="0B68FF"/>
                </a:solidFill>
                <a:latin typeface="Calibri"/>
                <a:ea typeface="Calibri"/>
                <a:cs typeface="Calibri"/>
                <a:sym typeface="Calibri"/>
              </a:rPr>
            </a:br>
            <a:r>
              <a:rPr lang="en-US" sz="6480" b="0" i="0" u="none" strike="noStrike" cap="none">
                <a:solidFill>
                  <a:srgbClr val="0B68FF"/>
                </a:solidFill>
                <a:latin typeface="Calibri"/>
                <a:ea typeface="Calibri"/>
                <a:cs typeface="Calibri"/>
                <a:sym typeface="Calibri"/>
              </a:rPr>
              <a:t>and</a:t>
            </a:r>
            <a:br>
              <a:rPr lang="en-US" sz="6480" b="0" i="0" u="none" strike="noStrike" cap="none">
                <a:solidFill>
                  <a:srgbClr val="0B68FF"/>
                </a:solidFill>
                <a:latin typeface="Calibri"/>
                <a:ea typeface="Calibri"/>
                <a:cs typeface="Calibri"/>
                <a:sym typeface="Calibri"/>
              </a:rPr>
            </a:br>
            <a:r>
              <a:rPr lang="en-US" sz="6480" b="0" i="0" u="none" strike="noStrike" cap="none">
                <a:solidFill>
                  <a:srgbClr val="0B68FF"/>
                </a:solidFill>
                <a:latin typeface="Calibri"/>
                <a:ea typeface="Calibri"/>
                <a:cs typeface="Calibri"/>
                <a:sym typeface="Calibri"/>
              </a:rPr>
              <a:t>Recommendations</a:t>
            </a:r>
          </a:p>
        </p:txBody>
      </p:sp>
      <p:sp>
        <p:nvSpPr>
          <p:cNvPr id="133" name="Shape 133"/>
          <p:cNvSpPr txBox="1"/>
          <p:nvPr/>
        </p:nvSpPr>
        <p:spPr>
          <a:xfrm>
            <a:off x="5003405" y="3914230"/>
            <a:ext cx="2185200" cy="874800"/>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chemeClr val="dk1"/>
              </a:buClr>
              <a:buFont typeface="Calibri"/>
              <a:buNone/>
            </a:pPr>
            <a:r>
              <a:rPr lang="en-US">
                <a:solidFill>
                  <a:schemeClr val="dk1"/>
                </a:solidFill>
                <a:latin typeface="Calibri"/>
                <a:ea typeface="Calibri"/>
                <a:cs typeface="Calibri"/>
                <a:sym typeface="Calibri"/>
              </a:rPr>
              <a:t>Miguel Castellanos</a:t>
            </a:r>
          </a:p>
          <a:p>
            <a:pPr marL="0" marR="0" lvl="0" indent="0" algn="ctr" rtl="0">
              <a:spcBef>
                <a:spcPts val="0"/>
              </a:spcBef>
              <a:spcAft>
                <a:spcPts val="0"/>
              </a:spcAft>
              <a:buClr>
                <a:schemeClr val="dk1"/>
              </a:buClr>
              <a:buFont typeface="Calibri"/>
              <a:buNone/>
            </a:pPr>
            <a:r>
              <a:rPr lang="en-US">
                <a:solidFill>
                  <a:schemeClr val="dk1"/>
                </a:solidFill>
                <a:latin typeface="Calibri"/>
                <a:ea typeface="Calibri"/>
                <a:cs typeface="Calibri"/>
                <a:sym typeface="Calibri"/>
              </a:rPr>
              <a:t>Bachelor of Science</a:t>
            </a:r>
          </a:p>
          <a:p>
            <a:pPr marL="0" marR="0" lvl="0" indent="0" algn="ctr" rtl="0">
              <a:spcBef>
                <a:spcPts val="0"/>
              </a:spcBef>
              <a:buClr>
                <a:schemeClr val="dk1"/>
              </a:buClr>
              <a:buFont typeface="Calibri"/>
              <a:buNone/>
            </a:pPr>
            <a:r>
              <a:rPr lang="en-US">
                <a:solidFill>
                  <a:schemeClr val="dk1"/>
                </a:solidFill>
                <a:latin typeface="Calibri"/>
                <a:ea typeface="Calibri"/>
                <a:cs typeface="Calibri"/>
                <a:sym typeface="Calibri"/>
              </a:rPr>
              <a:t>mc2326@cornell.edu</a:t>
            </a:r>
          </a:p>
        </p:txBody>
      </p:sp>
      <p:sp>
        <p:nvSpPr>
          <p:cNvPr id="6" name="Shape 125"/>
          <p:cNvSpPr txBox="1"/>
          <p:nvPr/>
        </p:nvSpPr>
        <p:spPr>
          <a:xfrm>
            <a:off x="6125028" y="6351228"/>
            <a:ext cx="5870700" cy="328200"/>
          </a:xfrm>
          <a:prstGeom prst="rect">
            <a:avLst/>
          </a:prstGeom>
          <a:noFill/>
          <a:ln>
            <a:noFill/>
          </a:ln>
        </p:spPr>
        <p:txBody>
          <a:bodyPr lIns="121900" tIns="60925" rIns="121900" bIns="60925" anchor="t" anchorCtr="0">
            <a:noAutofit/>
          </a:bodyPr>
          <a:lstStyle/>
          <a:p>
            <a:pPr marL="0" marR="0" lvl="0" indent="0" algn="r" rtl="0">
              <a:spcBef>
                <a:spcPts val="0"/>
              </a:spcBef>
              <a:buSzPct val="25000"/>
              <a:buNone/>
            </a:pPr>
            <a:r>
              <a:rPr lang="en-US" sz="1333" b="1">
                <a:solidFill>
                  <a:srgbClr val="9900FF"/>
                </a:solidFill>
              </a:rPr>
              <a:t>Fabrication </a:t>
            </a:r>
            <a:r>
              <a:rPr lang="en-US" sz="1333" b="1" i="0" u="none" strike="noStrike" cap="none">
                <a:solidFill>
                  <a:srgbClr val="9900FF"/>
                </a:solidFill>
                <a:latin typeface="Arial"/>
                <a:ea typeface="Arial"/>
                <a:cs typeface="Arial"/>
                <a:sym typeface="Arial"/>
              </a:rPr>
              <a:t>| </a:t>
            </a:r>
            <a:r>
              <a:rPr lang="en-US" sz="1333" b="1">
                <a:solidFill>
                  <a:srgbClr val="9900FF"/>
                </a:solidFill>
                <a:latin typeface="Calibri"/>
                <a:ea typeface="Calibri"/>
                <a:cs typeface="Calibri"/>
                <a:sym typeface="Calibri"/>
              </a:rPr>
              <a:t>Floc Hopper Probe</a:t>
            </a:r>
            <a:r>
              <a:rPr lang="en-US" sz="1333" b="1" i="0" u="none" strike="noStrike" cap="none">
                <a:solidFill>
                  <a:srgbClr val="9900FF"/>
                </a:solidFill>
                <a:latin typeface="Arial"/>
                <a:ea typeface="Arial"/>
                <a:cs typeface="Arial"/>
                <a:sym typeface="Arial"/>
              </a:rPr>
              <a:t> |</a:t>
            </a:r>
            <a:r>
              <a:rPr lang="en-US" sz="1333" b="1" i="0" u="none" strike="noStrike" cap="none">
                <a:solidFill>
                  <a:srgbClr val="0B68FF"/>
                </a:solidFill>
                <a:latin typeface="Arial"/>
                <a:ea typeface="Arial"/>
                <a:cs typeface="Arial"/>
                <a:sym typeface="Arial"/>
              </a:rPr>
              <a:t> </a:t>
            </a:r>
            <a:r>
              <a:rPr lang="en-US" sz="1333" b="1" i="0" u="none" strike="noStrike" cap="none">
                <a:solidFill>
                  <a:srgbClr val="7F7F7F"/>
                </a:solidFill>
                <a:latin typeface="Calibri"/>
                <a:ea typeface="Calibri"/>
                <a:cs typeface="Calibri"/>
                <a:sym typeface="Calibri"/>
              </a:rPr>
              <a:t>Final</a:t>
            </a:r>
            <a:r>
              <a:rPr lang="en-US" sz="1333" b="1" i="0" u="none" strike="noStrike" cap="none">
                <a:solidFill>
                  <a:srgbClr val="7F7F7F"/>
                </a:solidFill>
                <a:latin typeface="Arial"/>
                <a:ea typeface="Arial"/>
                <a:cs typeface="Arial"/>
                <a:sym typeface="Arial"/>
              </a:rPr>
              <a:t> Presentation Spring 201</a:t>
            </a:r>
            <a:r>
              <a:rPr lang="en-US" sz="1333" b="1" i="0" u="none" strike="noStrike" cap="none">
                <a:solidFill>
                  <a:srgbClr val="7F7F7F"/>
                </a:solidFill>
                <a:latin typeface="Calibri"/>
                <a:ea typeface="Calibri"/>
                <a:cs typeface="Calibri"/>
                <a:sym typeface="Calibri"/>
              </a:rPr>
              <a:t>6</a:t>
            </a: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831850" y="1709738"/>
            <a:ext cx="10515599" cy="2852737"/>
          </a:xfrm>
          <a:prstGeom prst="rect">
            <a:avLst/>
          </a:prstGeom>
          <a:noFill/>
          <a:ln>
            <a:noFill/>
          </a:ln>
        </p:spPr>
        <p:txBody>
          <a:bodyPr lIns="91425" tIns="45700" rIns="91425" bIns="45700" anchor="b" anchorCtr="0">
            <a:noAutofit/>
          </a:bodyPr>
          <a:lstStyle/>
          <a:p>
            <a:pPr marL="0" marR="0" lvl="0" indent="0" algn="ctr" rtl="0">
              <a:lnSpc>
                <a:spcPct val="90000"/>
              </a:lnSpc>
              <a:spcBef>
                <a:spcPts val="0"/>
              </a:spcBef>
              <a:buClr>
                <a:srgbClr val="0B68FF"/>
              </a:buClr>
              <a:buSzPct val="25000"/>
              <a:buFont typeface="Calibri"/>
              <a:buNone/>
            </a:pPr>
            <a:r>
              <a:rPr lang="en-US" sz="7200" b="0" i="0" u="none" strike="noStrike" cap="none">
                <a:solidFill>
                  <a:srgbClr val="0B68FF"/>
                </a:solidFill>
                <a:latin typeface="Calibri"/>
                <a:ea typeface="Calibri"/>
                <a:cs typeface="Calibri"/>
                <a:sym typeface="Calibri"/>
              </a:rPr>
              <a:t>Appendix</a:t>
            </a:r>
            <a:br>
              <a:rPr lang="en-US" sz="7200" b="0" i="0" u="none" strike="noStrike" cap="none">
                <a:solidFill>
                  <a:srgbClr val="0B68FF"/>
                </a:solidFill>
                <a:latin typeface="Calibri"/>
                <a:ea typeface="Calibri"/>
                <a:cs typeface="Calibri"/>
                <a:sym typeface="Calibri"/>
              </a:rPr>
            </a:br>
            <a:r>
              <a:rPr lang="en-US" sz="7200" b="0" i="0" u="none" strike="noStrike" cap="none">
                <a:solidFill>
                  <a:srgbClr val="0B68FF"/>
                </a:solidFill>
                <a:latin typeface="Calibri"/>
                <a:ea typeface="Calibri"/>
                <a:cs typeface="Calibri"/>
                <a:sym typeface="Calibri"/>
              </a:rPr>
              <a:t>Slides</a:t>
            </a:r>
          </a:p>
        </p:txBody>
      </p:sp>
      <p:sp>
        <p:nvSpPr>
          <p:cNvPr id="4" name="Shape 125"/>
          <p:cNvSpPr txBox="1"/>
          <p:nvPr/>
        </p:nvSpPr>
        <p:spPr>
          <a:xfrm>
            <a:off x="6125028" y="6351228"/>
            <a:ext cx="5870700" cy="328200"/>
          </a:xfrm>
          <a:prstGeom prst="rect">
            <a:avLst/>
          </a:prstGeom>
          <a:noFill/>
          <a:ln>
            <a:noFill/>
          </a:ln>
        </p:spPr>
        <p:txBody>
          <a:bodyPr lIns="121900" tIns="60925" rIns="121900" bIns="60925" anchor="t" anchorCtr="0">
            <a:noAutofit/>
          </a:bodyPr>
          <a:lstStyle/>
          <a:p>
            <a:pPr marL="0" marR="0" lvl="0" indent="0" algn="r" rtl="0">
              <a:spcBef>
                <a:spcPts val="0"/>
              </a:spcBef>
              <a:buSzPct val="25000"/>
              <a:buNone/>
            </a:pPr>
            <a:r>
              <a:rPr lang="en-US" sz="1333" b="1">
                <a:solidFill>
                  <a:srgbClr val="9900FF"/>
                </a:solidFill>
              </a:rPr>
              <a:t>Fabrication </a:t>
            </a:r>
            <a:r>
              <a:rPr lang="en-US" sz="1333" b="1" i="0" u="none" strike="noStrike" cap="none">
                <a:solidFill>
                  <a:srgbClr val="9900FF"/>
                </a:solidFill>
                <a:latin typeface="Arial"/>
                <a:ea typeface="Arial"/>
                <a:cs typeface="Arial"/>
                <a:sym typeface="Arial"/>
              </a:rPr>
              <a:t>| </a:t>
            </a:r>
            <a:r>
              <a:rPr lang="en-US" sz="1333" b="1">
                <a:solidFill>
                  <a:srgbClr val="9900FF"/>
                </a:solidFill>
                <a:latin typeface="Calibri"/>
                <a:ea typeface="Calibri"/>
                <a:cs typeface="Calibri"/>
                <a:sym typeface="Calibri"/>
              </a:rPr>
              <a:t>Floc Hopper Probe</a:t>
            </a:r>
            <a:r>
              <a:rPr lang="en-US" sz="1333" b="1" i="0" u="none" strike="noStrike" cap="none">
                <a:solidFill>
                  <a:srgbClr val="9900FF"/>
                </a:solidFill>
                <a:latin typeface="Arial"/>
                <a:ea typeface="Arial"/>
                <a:cs typeface="Arial"/>
                <a:sym typeface="Arial"/>
              </a:rPr>
              <a:t> |</a:t>
            </a:r>
            <a:r>
              <a:rPr lang="en-US" sz="1333" b="1" i="0" u="none" strike="noStrike" cap="none">
                <a:solidFill>
                  <a:srgbClr val="0B68FF"/>
                </a:solidFill>
                <a:latin typeface="Arial"/>
                <a:ea typeface="Arial"/>
                <a:cs typeface="Arial"/>
                <a:sym typeface="Arial"/>
              </a:rPr>
              <a:t> </a:t>
            </a:r>
            <a:r>
              <a:rPr lang="en-US" sz="1333" b="1" i="0" u="none" strike="noStrike" cap="none">
                <a:solidFill>
                  <a:srgbClr val="7F7F7F"/>
                </a:solidFill>
                <a:latin typeface="Calibri"/>
                <a:ea typeface="Calibri"/>
                <a:cs typeface="Calibri"/>
                <a:sym typeface="Calibri"/>
              </a:rPr>
              <a:t>Final</a:t>
            </a:r>
            <a:r>
              <a:rPr lang="en-US" sz="1333" b="1" i="0" u="none" strike="noStrike" cap="none">
                <a:solidFill>
                  <a:srgbClr val="7F7F7F"/>
                </a:solidFill>
                <a:latin typeface="Arial"/>
                <a:ea typeface="Arial"/>
                <a:cs typeface="Arial"/>
                <a:sym typeface="Arial"/>
              </a:rPr>
              <a:t> Presentation Spring 201</a:t>
            </a:r>
            <a:r>
              <a:rPr lang="en-US" sz="1333" b="1" i="0" u="none" strike="noStrike" cap="none">
                <a:solidFill>
                  <a:srgbClr val="7F7F7F"/>
                </a:solidFill>
                <a:latin typeface="Calibri"/>
                <a:ea typeface="Calibri"/>
                <a:cs typeface="Calibri"/>
                <a:sym typeface="Calibri"/>
              </a:rPr>
              <a:t>6</a:t>
            </a:r>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pic>
        <p:nvPicPr>
          <p:cNvPr id="145" name="Shape 145"/>
          <p:cNvPicPr preferRelativeResize="0"/>
          <p:nvPr/>
        </p:nvPicPr>
        <p:blipFill>
          <a:blip r:embed="rId3">
            <a:alphaModFix/>
          </a:blip>
          <a:stretch>
            <a:fillRect/>
          </a:stretch>
        </p:blipFill>
        <p:spPr>
          <a:xfrm>
            <a:off x="4198250" y="1685012"/>
            <a:ext cx="3601699" cy="4802274"/>
          </a:xfrm>
          <a:prstGeom prst="rect">
            <a:avLst/>
          </a:prstGeom>
          <a:noFill/>
          <a:ln>
            <a:noFill/>
          </a:ln>
        </p:spPr>
      </p:pic>
      <p:sp>
        <p:nvSpPr>
          <p:cNvPr id="146" name="Shape 146"/>
          <p:cNvSpPr txBox="1"/>
          <p:nvPr/>
        </p:nvSpPr>
        <p:spPr>
          <a:xfrm>
            <a:off x="335624" y="732325"/>
            <a:ext cx="9376800" cy="830100"/>
          </a:xfrm>
          <a:prstGeom prst="rect">
            <a:avLst/>
          </a:prstGeom>
          <a:noFill/>
          <a:ln>
            <a:noFill/>
          </a:ln>
        </p:spPr>
        <p:txBody>
          <a:bodyPr lIns="162500" tIns="162500" rIns="162500" bIns="162500" anchor="b" anchorCtr="0">
            <a:noAutofit/>
          </a:bodyPr>
          <a:lstStyle/>
          <a:p>
            <a:pPr marL="0" marR="0" lvl="0" indent="0" algn="l" rtl="0">
              <a:lnSpc>
                <a:spcPct val="90000"/>
              </a:lnSpc>
              <a:spcBef>
                <a:spcPts val="0"/>
              </a:spcBef>
              <a:buSzPct val="25000"/>
              <a:buNone/>
            </a:pPr>
            <a:r>
              <a:rPr lang="en-US" sz="4000">
                <a:solidFill>
                  <a:srgbClr val="9900FF"/>
                </a:solidFill>
              </a:rPr>
              <a:t>Floc hopper probe design from </a:t>
            </a:r>
          </a:p>
          <a:p>
            <a:pPr marL="0" marR="0" lvl="0" indent="0" algn="l" rtl="0">
              <a:lnSpc>
                <a:spcPct val="90000"/>
              </a:lnSpc>
              <a:spcBef>
                <a:spcPts val="0"/>
              </a:spcBef>
              <a:buSzPct val="25000"/>
              <a:buNone/>
            </a:pPr>
            <a:r>
              <a:rPr lang="en-US" sz="4000">
                <a:solidFill>
                  <a:srgbClr val="9900FF"/>
                </a:solidFill>
              </a:rPr>
              <a:t>fall 2015</a:t>
            </a:r>
          </a:p>
        </p:txBody>
      </p:sp>
      <p:sp>
        <p:nvSpPr>
          <p:cNvPr id="5" name="Shape 125"/>
          <p:cNvSpPr txBox="1"/>
          <p:nvPr/>
        </p:nvSpPr>
        <p:spPr>
          <a:xfrm>
            <a:off x="6321300" y="6487286"/>
            <a:ext cx="5870700" cy="328200"/>
          </a:xfrm>
          <a:prstGeom prst="rect">
            <a:avLst/>
          </a:prstGeom>
          <a:noFill/>
          <a:ln>
            <a:noFill/>
          </a:ln>
        </p:spPr>
        <p:txBody>
          <a:bodyPr lIns="121900" tIns="60925" rIns="121900" bIns="60925" anchor="t" anchorCtr="0">
            <a:noAutofit/>
          </a:bodyPr>
          <a:lstStyle/>
          <a:p>
            <a:pPr marL="0" marR="0" lvl="0" indent="0" algn="r" rtl="0">
              <a:spcBef>
                <a:spcPts val="0"/>
              </a:spcBef>
              <a:buSzPct val="25000"/>
              <a:buNone/>
            </a:pPr>
            <a:r>
              <a:rPr lang="en-US" sz="1333" b="1">
                <a:solidFill>
                  <a:srgbClr val="9900FF"/>
                </a:solidFill>
              </a:rPr>
              <a:t>Fabrication </a:t>
            </a:r>
            <a:r>
              <a:rPr lang="en-US" sz="1333" b="1" i="0" u="none" strike="noStrike" cap="none">
                <a:solidFill>
                  <a:srgbClr val="9900FF"/>
                </a:solidFill>
                <a:latin typeface="Arial"/>
                <a:ea typeface="Arial"/>
                <a:cs typeface="Arial"/>
                <a:sym typeface="Arial"/>
              </a:rPr>
              <a:t>| </a:t>
            </a:r>
            <a:r>
              <a:rPr lang="en-US" sz="1333" b="1">
                <a:solidFill>
                  <a:srgbClr val="9900FF"/>
                </a:solidFill>
                <a:latin typeface="Calibri"/>
                <a:ea typeface="Calibri"/>
                <a:cs typeface="Calibri"/>
                <a:sym typeface="Calibri"/>
              </a:rPr>
              <a:t>Floc Hopper Probe</a:t>
            </a:r>
            <a:r>
              <a:rPr lang="en-US" sz="1333" b="1" i="0" u="none" strike="noStrike" cap="none">
                <a:solidFill>
                  <a:srgbClr val="9900FF"/>
                </a:solidFill>
                <a:latin typeface="Arial"/>
                <a:ea typeface="Arial"/>
                <a:cs typeface="Arial"/>
                <a:sym typeface="Arial"/>
              </a:rPr>
              <a:t> |</a:t>
            </a:r>
            <a:r>
              <a:rPr lang="en-US" sz="1333" b="1" i="0" u="none" strike="noStrike" cap="none">
                <a:solidFill>
                  <a:srgbClr val="0B68FF"/>
                </a:solidFill>
                <a:latin typeface="Arial"/>
                <a:ea typeface="Arial"/>
                <a:cs typeface="Arial"/>
                <a:sym typeface="Arial"/>
              </a:rPr>
              <a:t> </a:t>
            </a:r>
            <a:r>
              <a:rPr lang="en-US" sz="1333" b="1" i="0" u="none" strike="noStrike" cap="none">
                <a:solidFill>
                  <a:srgbClr val="7F7F7F"/>
                </a:solidFill>
                <a:latin typeface="Calibri"/>
                <a:ea typeface="Calibri"/>
                <a:cs typeface="Calibri"/>
                <a:sym typeface="Calibri"/>
              </a:rPr>
              <a:t>Final</a:t>
            </a:r>
            <a:r>
              <a:rPr lang="en-US" sz="1333" b="1" i="0" u="none" strike="noStrike" cap="none">
                <a:solidFill>
                  <a:srgbClr val="7F7F7F"/>
                </a:solidFill>
                <a:latin typeface="Arial"/>
                <a:ea typeface="Arial"/>
                <a:cs typeface="Arial"/>
                <a:sym typeface="Arial"/>
              </a:rPr>
              <a:t> Presentation Spring 201</a:t>
            </a:r>
            <a:r>
              <a:rPr lang="en-US" sz="1333" b="1" i="0" u="none" strike="noStrike" cap="none">
                <a:solidFill>
                  <a:srgbClr val="7F7F7F"/>
                </a:solidFill>
                <a:latin typeface="Calibri"/>
                <a:ea typeface="Calibri"/>
                <a:cs typeface="Calibri"/>
                <a:sym typeface="Calibri"/>
              </a:rPr>
              <a:t>6</a:t>
            </a:r>
          </a:p>
        </p:txBody>
      </p:sp>
    </p:spTree>
  </p:cSld>
  <p:clrMapOvr>
    <a:masterClrMapping/>
  </p:clrMapOvr>
  <p:transition spd="slow">
    <p:fade/>
  </p:transition>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1347</Words>
  <Application>Microsoft Macintosh PowerPoint</Application>
  <PresentationFormat>Widescreen</PresentationFormat>
  <Paragraphs>43</Paragraphs>
  <Slides>8</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Floc Hopper Probe</vt:lpstr>
      <vt:lpstr>PowerPoint Presentation</vt:lpstr>
      <vt:lpstr>PowerPoint Presentation</vt:lpstr>
      <vt:lpstr>PowerPoint Presentation</vt:lpstr>
      <vt:lpstr>PowerPoint Presentation</vt:lpstr>
      <vt:lpstr>Questions and Recommendations</vt:lpstr>
      <vt:lpstr>Appendix Slides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Floc Hopper Probe</dc:title>
  <cp:lastModifiedBy>Miguel Castellanos</cp:lastModifiedBy>
  <cp:revision>1</cp:revision>
  <cp:lastPrinted>2016-05-20T13:53:28Z</cp:lastPrinted>
  <dcterms:modified xsi:type="dcterms:W3CDTF">2016-05-20T19:24:23Z</dcterms:modified>
</cp:coreProperties>
</file>