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Lst>
  <p:sldSz cy="6858000" cx="12192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_rels/presentation.xml.rels><?xml version="1.0" encoding="UTF-8" standalone="yes"?><Relationships xmlns="http://schemas.openxmlformats.org/package/2006/relationships"><Relationship Id="rId11" Type="http://schemas.openxmlformats.org/officeDocument/2006/relationships/slide" Target="slides/slide7.xml"/><Relationship Id="rId10" Type="http://schemas.openxmlformats.org/officeDocument/2006/relationships/slide" Target="slides/slide6.xml"/><Relationship Id="rId12" Type="http://schemas.openxmlformats.org/officeDocument/2006/relationships/slide" Target="slides/slide8.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2" name="Shape 2"/>
        <p:cNvGrpSpPr/>
        <p:nvPr/>
      </p:nvGrpSpPr>
      <p:grpSpPr>
        <a:xfrm>
          <a:off x="0" y="0"/>
          <a:ext cx="0" cy="0"/>
          <a:chOff x="0" y="0"/>
          <a:chExt cx="0" cy="0"/>
        </a:xfrm>
      </p:grpSpPr>
      <p:sp>
        <p:nvSpPr>
          <p:cNvPr id="3" name="Shape 3"/>
          <p:cNvSpPr txBox="1"/>
          <p:nvPr>
            <p:ph idx="2" type="hdr"/>
          </p:nvPr>
        </p:nvSpPr>
        <p:spPr>
          <a:xfrm>
            <a:off x="0" y="0"/>
            <a:ext cx="2971799" cy="458788"/>
          </a:xfrm>
          <a:prstGeom prst="rect">
            <a:avLst/>
          </a:prstGeom>
          <a:noFill/>
          <a:ln>
            <a:noFill/>
          </a:ln>
        </p:spPr>
        <p:txBody>
          <a:bodyPr anchorCtr="0" anchor="t" bIns="91425" lIns="91425" rIns="91425" tIns="91425"/>
          <a:lstStyle>
            <a:lvl1pPr indent="0" lvl="0" marL="0" marR="0" rtl="0" algn="l">
              <a:spcBef>
                <a:spcPts val="0"/>
              </a:spcBef>
              <a:buNone/>
              <a:defRPr b="0" i="0" sz="1200" u="none" cap="none" strike="noStrike">
                <a:solidFill>
                  <a:schemeClr val="dk1"/>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4" name="Shape 4"/>
          <p:cNvSpPr txBox="1"/>
          <p:nvPr>
            <p:ph idx="10" type="dt"/>
          </p:nvPr>
        </p:nvSpPr>
        <p:spPr>
          <a:xfrm>
            <a:off x="3884612" y="0"/>
            <a:ext cx="2971799" cy="458788"/>
          </a:xfrm>
          <a:prstGeom prst="rect">
            <a:avLst/>
          </a:prstGeom>
          <a:noFill/>
          <a:ln>
            <a:noFill/>
          </a:ln>
        </p:spPr>
        <p:txBody>
          <a:bodyPr anchorCtr="0" anchor="t" bIns="91425" lIns="91425" rIns="91425" tIns="91425"/>
          <a:lstStyle>
            <a:lvl1pPr indent="0" lvl="0" marL="0" marR="0" rtl="0" algn="r">
              <a:spcBef>
                <a:spcPts val="0"/>
              </a:spcBef>
              <a:buNone/>
              <a:defRPr b="0" i="0" sz="1200" u="none" cap="none" strike="noStrike">
                <a:solidFill>
                  <a:schemeClr val="dk1"/>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5" name="Shape 5"/>
          <p:cNvSpPr/>
          <p:nvPr>
            <p:ph idx="3"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6" name="Shape 6"/>
          <p:cNvSpPr txBox="1"/>
          <p:nvPr>
            <p:ph idx="1" type="body"/>
          </p:nvPr>
        </p:nvSpPr>
        <p:spPr>
          <a:xfrm>
            <a:off x="685800" y="4400550"/>
            <a:ext cx="5486399" cy="3600450"/>
          </a:xfrm>
          <a:prstGeom prst="rect">
            <a:avLst/>
          </a:prstGeom>
          <a:noFill/>
          <a:ln>
            <a:noFill/>
          </a:ln>
        </p:spPr>
        <p:txBody>
          <a:bodyPr anchorCtr="0" anchor="t" bIns="91425" lIns="91425" rIns="91425" tIns="91425"/>
          <a:lstStyle>
            <a:lvl1pPr indent="0" lvl="0" marL="0" marR="0" rtl="0" algn="l">
              <a:spcBef>
                <a:spcPts val="0"/>
              </a:spcBef>
              <a:buNone/>
              <a:defRPr b="0" i="0" sz="1200" u="none" cap="none" strike="noStrike">
                <a:solidFill>
                  <a:schemeClr val="dk1"/>
                </a:solidFill>
                <a:latin typeface="Calibri"/>
                <a:ea typeface="Calibri"/>
                <a:cs typeface="Calibri"/>
                <a:sym typeface="Calibri"/>
              </a:defRPr>
            </a:lvl1pPr>
            <a:lvl2pPr indent="0" lvl="1" marL="457200" marR="0" rtl="0" algn="l">
              <a:spcBef>
                <a:spcPts val="0"/>
              </a:spcBef>
              <a:buNone/>
              <a:defRPr b="0" i="0" sz="1200" u="none" cap="none" strike="noStrike">
                <a:solidFill>
                  <a:schemeClr val="dk1"/>
                </a:solidFill>
                <a:latin typeface="Calibri"/>
                <a:ea typeface="Calibri"/>
                <a:cs typeface="Calibri"/>
                <a:sym typeface="Calibri"/>
              </a:defRPr>
            </a:lvl2pPr>
            <a:lvl3pPr indent="0" lvl="2" marL="914400" marR="0" rtl="0" algn="l">
              <a:spcBef>
                <a:spcPts val="0"/>
              </a:spcBef>
              <a:buNone/>
              <a:defRPr b="0" i="0" sz="1200" u="none" cap="none" strike="noStrike">
                <a:solidFill>
                  <a:schemeClr val="dk1"/>
                </a:solidFill>
                <a:latin typeface="Calibri"/>
                <a:ea typeface="Calibri"/>
                <a:cs typeface="Calibri"/>
                <a:sym typeface="Calibri"/>
              </a:defRPr>
            </a:lvl3pPr>
            <a:lvl4pPr indent="0" lvl="3" marL="1371600" marR="0" rtl="0" algn="l">
              <a:spcBef>
                <a:spcPts val="0"/>
              </a:spcBef>
              <a:buNone/>
              <a:defRPr b="0" i="0" sz="1200" u="none" cap="none" strike="noStrike">
                <a:solidFill>
                  <a:schemeClr val="dk1"/>
                </a:solidFill>
                <a:latin typeface="Calibri"/>
                <a:ea typeface="Calibri"/>
                <a:cs typeface="Calibri"/>
                <a:sym typeface="Calibri"/>
              </a:defRPr>
            </a:lvl4pPr>
            <a:lvl5pPr indent="0" lvl="4" marL="1828800" marR="0" rtl="0" algn="l">
              <a:spcBef>
                <a:spcPts val="0"/>
              </a:spcBef>
              <a:buNone/>
              <a:defRPr b="0" i="0" sz="1200" u="none" cap="none" strike="noStrike">
                <a:solidFill>
                  <a:schemeClr val="dk1"/>
                </a:solidFill>
                <a:latin typeface="Calibri"/>
                <a:ea typeface="Calibri"/>
                <a:cs typeface="Calibri"/>
                <a:sym typeface="Calibri"/>
              </a:defRPr>
            </a:lvl5pPr>
            <a:lvl6pPr indent="0" lvl="5" marL="2286000" marR="0" rtl="0" algn="l">
              <a:spcBef>
                <a:spcPts val="0"/>
              </a:spcBef>
              <a:buNone/>
              <a:defRPr b="0" i="0" sz="1200" u="none" cap="none" strike="noStrike">
                <a:solidFill>
                  <a:schemeClr val="dk1"/>
                </a:solidFill>
                <a:latin typeface="Calibri"/>
                <a:ea typeface="Calibri"/>
                <a:cs typeface="Calibri"/>
                <a:sym typeface="Calibri"/>
              </a:defRPr>
            </a:lvl6pPr>
            <a:lvl7pPr indent="0" lvl="6" marL="2743200" marR="0" rtl="0" algn="l">
              <a:spcBef>
                <a:spcPts val="0"/>
              </a:spcBef>
              <a:buNone/>
              <a:defRPr b="0" i="0" sz="1200" u="none" cap="none" strike="noStrike">
                <a:solidFill>
                  <a:schemeClr val="dk1"/>
                </a:solidFill>
                <a:latin typeface="Calibri"/>
                <a:ea typeface="Calibri"/>
                <a:cs typeface="Calibri"/>
                <a:sym typeface="Calibri"/>
              </a:defRPr>
            </a:lvl7pPr>
            <a:lvl8pPr indent="0" lvl="7" marL="3200400" marR="0" rtl="0" algn="l">
              <a:spcBef>
                <a:spcPts val="0"/>
              </a:spcBef>
              <a:buNone/>
              <a:defRPr b="0" i="0" sz="1200" u="none" cap="none" strike="noStrike">
                <a:solidFill>
                  <a:schemeClr val="dk1"/>
                </a:solidFill>
                <a:latin typeface="Calibri"/>
                <a:ea typeface="Calibri"/>
                <a:cs typeface="Calibri"/>
                <a:sym typeface="Calibri"/>
              </a:defRPr>
            </a:lvl8pPr>
            <a:lvl9pPr indent="0" lvl="8" marL="3657600" marR="0" rtl="0" algn="l">
              <a:spcBef>
                <a:spcPts val="0"/>
              </a:spcBef>
              <a:buNone/>
              <a:defRPr b="0" i="0" sz="1200" u="none" cap="none" strike="noStrike">
                <a:solidFill>
                  <a:schemeClr val="dk1"/>
                </a:solidFill>
                <a:latin typeface="Calibri"/>
                <a:ea typeface="Calibri"/>
                <a:cs typeface="Calibri"/>
                <a:sym typeface="Calibri"/>
              </a:defRPr>
            </a:lvl9pPr>
          </a:lstStyle>
          <a:p/>
        </p:txBody>
      </p:sp>
      <p:sp>
        <p:nvSpPr>
          <p:cNvPr id="7" name="Shape 7"/>
          <p:cNvSpPr txBox="1"/>
          <p:nvPr>
            <p:ph idx="11" type="ftr"/>
          </p:nvPr>
        </p:nvSpPr>
        <p:spPr>
          <a:xfrm>
            <a:off x="0" y="8685213"/>
            <a:ext cx="2971799" cy="458786"/>
          </a:xfrm>
          <a:prstGeom prst="rect">
            <a:avLst/>
          </a:prstGeom>
          <a:noFill/>
          <a:ln>
            <a:noFill/>
          </a:ln>
        </p:spPr>
        <p:txBody>
          <a:bodyPr anchorCtr="0" anchor="b" bIns="91425" lIns="91425" rIns="91425" tIns="91425"/>
          <a:lstStyle>
            <a:lvl1pPr indent="0" lvl="0" marL="0" marR="0" rtl="0" algn="l">
              <a:spcBef>
                <a:spcPts val="0"/>
              </a:spcBef>
              <a:buNone/>
              <a:defRPr b="0" i="0" sz="1200" u="none" cap="none" strike="noStrike">
                <a:solidFill>
                  <a:schemeClr val="dk1"/>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8" name="Shape 8"/>
          <p:cNvSpPr txBox="1"/>
          <p:nvPr>
            <p:ph idx="12" type="sldNum"/>
          </p:nvPr>
        </p:nvSpPr>
        <p:spPr>
          <a:xfrm>
            <a:off x="3884612" y="8685213"/>
            <a:ext cx="2971799" cy="458786"/>
          </a:xfrm>
          <a:prstGeom prst="rect">
            <a:avLst/>
          </a:prstGeom>
          <a:noFill/>
          <a:ln>
            <a:noFill/>
          </a:ln>
        </p:spPr>
        <p:txBody>
          <a:bodyPr anchorCtr="0" anchor="b" bIns="45700" lIns="91425" rIns="91425" tIns="45700">
            <a:noAutofit/>
          </a:bodyPr>
          <a:lstStyle/>
          <a:p>
            <a:pPr indent="0" lvl="0" marL="0" marR="0" rtl="0" algn="r">
              <a:spcBef>
                <a:spcPts val="0"/>
              </a:spcBef>
              <a:buSzPct val="25000"/>
              <a:buNone/>
            </a:pPr>
            <a:fld id="{00000000-1234-1234-1234-123412341234}" type="slidenum">
              <a:rPr b="0" i="0" lang="en-US" sz="1200" u="none" cap="none" strike="noStrike">
                <a:solidFill>
                  <a:schemeClr val="dk1"/>
                </a:solidFill>
                <a:latin typeface="Calibri"/>
                <a:ea typeface="Calibri"/>
                <a:cs typeface="Calibri"/>
                <a:sym typeface="Calibri"/>
              </a:rPr>
              <a:t>‹#›</a:t>
            </a:fld>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confluence.cornell.edu/display/AGUACLARA/Fabrication" TargetMode="Externa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7" name="Shape 87"/>
        <p:cNvGrpSpPr/>
        <p:nvPr/>
      </p:nvGrpSpPr>
      <p:grpSpPr>
        <a:xfrm>
          <a:off x="0" y="0"/>
          <a:ext cx="0" cy="0"/>
          <a:chOff x="0" y="0"/>
          <a:chExt cx="0" cy="0"/>
        </a:xfrm>
      </p:grpSpPr>
      <p:sp>
        <p:nvSpPr>
          <p:cNvPr id="88" name="Shape 88"/>
          <p:cNvSpPr txBox="1"/>
          <p:nvPr>
            <p:ph idx="1" type="body"/>
          </p:nvPr>
        </p:nvSpPr>
        <p:spPr>
          <a:xfrm>
            <a:off x="685800" y="4400550"/>
            <a:ext cx="5486399" cy="3600450"/>
          </a:xfrm>
          <a:prstGeom prst="rect">
            <a:avLst/>
          </a:prstGeom>
        </p:spPr>
        <p:txBody>
          <a:bodyPr anchorCtr="0" anchor="t" bIns="91425" lIns="91425" rIns="91425" tIns="91425">
            <a:noAutofit/>
          </a:bodyPr>
          <a:lstStyle/>
          <a:p>
            <a:pPr lvl="0">
              <a:spcBef>
                <a:spcPts val="0"/>
              </a:spcBef>
              <a:buNone/>
            </a:pPr>
            <a:r>
              <a:rPr lang="en-US"/>
              <a:t>Abstract: The floc hopper probe is a device that is meant to locate the height of the sludge blanket in the floc hopper of AguaClara water treatment plants. Teams in the past have conducted research and eventually fabricated a working probe prototype that was transported down to Honduras on January 2016. The probe was tested at different treatment plants in Honduras and showed promising results with minor complications. This semester, one of the main objectives is to re-size the probe in order to ensure that it is able to enter the PVC pipe port that is in the sedimentation tank channel system. Furthermore, the team will look into making the design more professional while keeping it cost effective. </a:t>
            </a:r>
          </a:p>
          <a:p>
            <a:pPr lvl="0">
              <a:spcBef>
                <a:spcPts val="0"/>
              </a:spcBef>
              <a:buNone/>
            </a:pPr>
            <a:r>
              <a:t/>
            </a:r>
            <a:endParaRPr/>
          </a:p>
          <a:p>
            <a:pPr lvl="0">
              <a:spcBef>
                <a:spcPts val="0"/>
              </a:spcBef>
              <a:buNone/>
            </a:pPr>
            <a:r>
              <a:rPr lang="en-US"/>
              <a:t>Link to full report: </a:t>
            </a:r>
            <a:r>
              <a:rPr lang="en-US" u="sng">
                <a:solidFill>
                  <a:schemeClr val="hlink"/>
                </a:solidFill>
                <a:hlinkClick r:id="rId2"/>
              </a:rPr>
              <a:t>https://confluence.cornell.edu/display/AGUACLARA/Fabrication</a:t>
            </a:r>
          </a:p>
          <a:p>
            <a:pPr lvl="0">
              <a:spcBef>
                <a:spcPts val="0"/>
              </a:spcBef>
              <a:buNone/>
            </a:pPr>
            <a:r>
              <a:t/>
            </a:r>
            <a:endParaRPr/>
          </a:p>
          <a:p>
            <a:pPr lvl="0">
              <a:spcBef>
                <a:spcPts val="0"/>
              </a:spcBef>
              <a:buNone/>
            </a:pPr>
            <a:r>
              <a:t/>
            </a:r>
            <a:endParaRPr/>
          </a:p>
        </p:txBody>
      </p:sp>
      <p:sp>
        <p:nvSpPr>
          <p:cNvPr id="89" name="Shape 89"/>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4" name="Shape 94"/>
        <p:cNvGrpSpPr/>
        <p:nvPr/>
      </p:nvGrpSpPr>
      <p:grpSpPr>
        <a:xfrm>
          <a:off x="0" y="0"/>
          <a:ext cx="0" cy="0"/>
          <a:chOff x="0" y="0"/>
          <a:chExt cx="0" cy="0"/>
        </a:xfrm>
      </p:grpSpPr>
      <p:sp>
        <p:nvSpPr>
          <p:cNvPr id="95" name="Shape 95"/>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indent="0" lvl="0" marL="0" marR="0" rtl="0" algn="l">
              <a:spcBef>
                <a:spcPts val="0"/>
              </a:spcBef>
              <a:buClr>
                <a:schemeClr val="dk1"/>
              </a:buClr>
              <a:buSzPct val="25000"/>
              <a:buFont typeface="Calibri"/>
              <a:buNone/>
            </a:pPr>
            <a:r>
              <a:rPr lang="en-US" sz="1000"/>
              <a:t>Plant operators currently have no way of knowing exactly when or for how long to purge the floc hoppers that collect flocs from sedimentation. Consequently, this often leads to wasteful discharge of water that could have otherwise ended up in the distribution tank.  The floc hopper team wishes to create a device that will let plant operators know when to purge floc hopper to prevent the hopper from becoming full, which can cause the floc blanket in the sed tank to reach the plate settlers. </a:t>
            </a:r>
          </a:p>
          <a:p>
            <a:pPr indent="0" lvl="0" marL="0" marR="0" rtl="0" algn="l">
              <a:spcBef>
                <a:spcPts val="0"/>
              </a:spcBef>
              <a:buClr>
                <a:schemeClr val="dk1"/>
              </a:buClr>
              <a:buSzPct val="25000"/>
              <a:buFont typeface="Calibri"/>
              <a:buNone/>
            </a:pPr>
            <a:r>
              <a:t/>
            </a:r>
            <a:endParaRPr sz="1000"/>
          </a:p>
          <a:p>
            <a:pPr indent="0" lvl="0" marL="0" marR="0" rtl="0" algn="l">
              <a:spcBef>
                <a:spcPts val="0"/>
              </a:spcBef>
              <a:buClr>
                <a:schemeClr val="dk1"/>
              </a:buClr>
              <a:buSzPct val="25000"/>
              <a:buFont typeface="Calibri"/>
              <a:buNone/>
            </a:pPr>
            <a:r>
              <a:rPr lang="en-US" sz="1000"/>
              <a:t>The floc hopper probe is inserted into a 2-in PVC pipe port located just above the floc hopper (red arrow on the image above). As the probe is being pushed down the port the operator looks down the open end of the probe and keeps a close look on the light source below. Eventually the probe will encounter the sludge and the opaque sludge should then block out the light source, indicating to the operator that the he has struck the sludge blanket. The probe should then use some sort of method to reference the height of the sludge in the hopper and should indicate when the sludge is reaching a critical height; essentially if the hopper is  getting too full that it will overflow over the weir and into the sed tank. </a:t>
            </a:r>
          </a:p>
          <a:p>
            <a:pPr indent="0" lvl="0" marL="0" marR="0" rtl="0" algn="l">
              <a:spcBef>
                <a:spcPts val="0"/>
              </a:spcBef>
              <a:buClr>
                <a:schemeClr val="dk1"/>
              </a:buClr>
              <a:buSzPct val="25000"/>
              <a:buFont typeface="Calibri"/>
              <a:buNone/>
            </a:pPr>
            <a:r>
              <a:t/>
            </a:r>
            <a:endParaRPr sz="1000"/>
          </a:p>
          <a:p>
            <a:pPr lvl="0" rtl="0">
              <a:spcBef>
                <a:spcPts val="0"/>
              </a:spcBef>
              <a:buClr>
                <a:schemeClr val="dk1"/>
              </a:buClr>
              <a:buSzPct val="25000"/>
              <a:buFont typeface="Calibri"/>
              <a:buNone/>
            </a:pPr>
            <a:r>
              <a:rPr b="1" lang="en-US" sz="1000"/>
              <a:t>Image Caption:</a:t>
            </a:r>
            <a:r>
              <a:rPr lang="en-US" sz="1000"/>
              <a:t> Profile view of sedimentation tank with red circle indicating the location of the floc hopper.</a:t>
            </a:r>
          </a:p>
        </p:txBody>
      </p:sp>
      <p:sp>
        <p:nvSpPr>
          <p:cNvPr id="96" name="Shape 96"/>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4" name="Shape 104"/>
        <p:cNvGrpSpPr/>
        <p:nvPr/>
      </p:nvGrpSpPr>
      <p:grpSpPr>
        <a:xfrm>
          <a:off x="0" y="0"/>
          <a:ext cx="0" cy="0"/>
          <a:chOff x="0" y="0"/>
          <a:chExt cx="0" cy="0"/>
        </a:xfrm>
      </p:grpSpPr>
      <p:sp>
        <p:nvSpPr>
          <p:cNvPr id="105" name="Shape 105"/>
          <p:cNvSpPr txBox="1"/>
          <p:nvPr>
            <p:ph idx="1" type="body"/>
          </p:nvPr>
        </p:nvSpPr>
        <p:spPr>
          <a:xfrm>
            <a:off x="685800" y="4343400"/>
            <a:ext cx="5486400" cy="4114800"/>
          </a:xfrm>
          <a:prstGeom prst="rect">
            <a:avLst/>
          </a:prstGeom>
          <a:noFill/>
          <a:ln>
            <a:noFill/>
          </a:ln>
        </p:spPr>
        <p:txBody>
          <a:bodyPr anchorCtr="0" anchor="ctr" bIns="91425" lIns="91425" rIns="91425" tIns="91425">
            <a:noAutofit/>
          </a:bodyPr>
          <a:lstStyle/>
          <a:p>
            <a:pPr indent="0" lvl="0" marL="0" marR="0" rtl="0" algn="l">
              <a:spcBef>
                <a:spcPts val="0"/>
              </a:spcBef>
              <a:buClr>
                <a:schemeClr val="dk1"/>
              </a:buClr>
              <a:buSzPct val="25000"/>
              <a:buFont typeface="Calibri"/>
              <a:buNone/>
            </a:pPr>
            <a:r>
              <a:rPr lang="en-US" sz="1000"/>
              <a:t>The second iteration of the floc hopper probe explored the possibility of using a laser dot to indicate when the probe has reached the sludge blanket. Some key differences to note between this design from the Fall 2015 one, are that the light source in this design is pointing downwards as opposed to upwards.  This opened a lot of possibilities to play around with the design given that the light source has now moved to being on the dry inside of the probe instead of being outside. This semester’s team devoted a lot of time into researching the properties of these light sources and the circuitry required for their functionality.</a:t>
            </a:r>
          </a:p>
          <a:p>
            <a:pPr indent="0" lvl="0" marL="0" marR="0" rtl="0" algn="l">
              <a:spcBef>
                <a:spcPts val="0"/>
              </a:spcBef>
              <a:buClr>
                <a:schemeClr val="dk1"/>
              </a:buClr>
              <a:buSzPct val="25000"/>
              <a:buFont typeface="Calibri"/>
              <a:buNone/>
            </a:pPr>
            <a:r>
              <a:t/>
            </a:r>
            <a:endParaRPr sz="1000"/>
          </a:p>
          <a:p>
            <a:pPr indent="0" lvl="0" marL="0" marR="0" rtl="0" algn="l">
              <a:spcBef>
                <a:spcPts val="0"/>
              </a:spcBef>
              <a:buClr>
                <a:schemeClr val="dk1"/>
              </a:buClr>
              <a:buSzPct val="25000"/>
              <a:buFont typeface="Calibri"/>
              <a:buNone/>
            </a:pPr>
            <a:r>
              <a:rPr lang="en-US" sz="1000"/>
              <a:t>After running some experiments in the lab, it turned out that the laser was not the best choice. The would require the operator to look straight down the probe at the light created by the laser and this was strainful to the eye. Thus, an LED method was then tested. This iteration of the probe still required the operator to look down the pipe but there was less strain on the eye coming from the LED light. The probe wielder was meant to look down the probe, observe the LED’s reflection on the mirror, and check when the reflection would disappear as a result of the sludge blanket covering the mirror and obscuring the light’s reflection. During test trials the design functioned as it was supposed to, although it would require the user to have a keen eyesight. It was rather difficult, at least for me,  to notice when the light’s reflection would vanish since I don’t have the best eye vision.  Not to mention, the actual probe would need to be slightly longer </a:t>
            </a:r>
          </a:p>
          <a:p>
            <a:pPr indent="0" lvl="0" marL="0" marR="0" rtl="0" algn="l">
              <a:spcBef>
                <a:spcPts val="0"/>
              </a:spcBef>
              <a:buClr>
                <a:schemeClr val="dk1"/>
              </a:buClr>
              <a:buSzPct val="25000"/>
              <a:buFont typeface="Calibri"/>
              <a:buNone/>
            </a:pPr>
            <a:r>
              <a:t/>
            </a:r>
            <a:endParaRPr sz="1000"/>
          </a:p>
          <a:p>
            <a:pPr lvl="0" rtl="0">
              <a:spcBef>
                <a:spcPts val="0"/>
              </a:spcBef>
              <a:buClr>
                <a:schemeClr val="dk1"/>
              </a:buClr>
              <a:buSzPct val="25000"/>
              <a:buFont typeface="Calibri"/>
              <a:buNone/>
            </a:pPr>
            <a:r>
              <a:rPr b="1" lang="en-US" sz="1000"/>
              <a:t>Image Caption:</a:t>
            </a:r>
            <a:r>
              <a:rPr lang="en-US" sz="1000"/>
              <a:t> (LEFT) First iteration of floc hopper design that looked into having a laser as the light source. (RIGHT) Second iteration where the laser was substituted for a LED light. </a:t>
            </a:r>
          </a:p>
        </p:txBody>
      </p:sp>
      <p:sp>
        <p:nvSpPr>
          <p:cNvPr id="106" name="Shape 106"/>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2" name="Shape 112"/>
        <p:cNvGrpSpPr/>
        <p:nvPr/>
      </p:nvGrpSpPr>
      <p:grpSpPr>
        <a:xfrm>
          <a:off x="0" y="0"/>
          <a:ext cx="0" cy="0"/>
          <a:chOff x="0" y="0"/>
          <a:chExt cx="0" cy="0"/>
        </a:xfrm>
      </p:grpSpPr>
      <p:sp>
        <p:nvSpPr>
          <p:cNvPr id="113" name="Shape 113"/>
          <p:cNvSpPr txBox="1"/>
          <p:nvPr>
            <p:ph idx="1" type="body"/>
          </p:nvPr>
        </p:nvSpPr>
        <p:spPr>
          <a:xfrm>
            <a:off x="685800" y="4343400"/>
            <a:ext cx="5486400" cy="4114800"/>
          </a:xfrm>
          <a:prstGeom prst="rect">
            <a:avLst/>
          </a:prstGeom>
          <a:noFill/>
          <a:ln>
            <a:noFill/>
          </a:ln>
        </p:spPr>
        <p:txBody>
          <a:bodyPr anchorCtr="0" anchor="ctr" bIns="91425" lIns="91425" rIns="91425" tIns="91425">
            <a:noAutofit/>
          </a:bodyPr>
          <a:lstStyle/>
          <a:p>
            <a:pPr indent="0" lvl="0" marL="0" marR="0" rtl="0" algn="l">
              <a:spcBef>
                <a:spcPts val="0"/>
              </a:spcBef>
              <a:buClr>
                <a:schemeClr val="dk1"/>
              </a:buClr>
              <a:buSzPct val="25000"/>
              <a:buFont typeface="Calibri"/>
              <a:buNone/>
            </a:pPr>
            <a:r>
              <a:rPr lang="en-US" sz="1000"/>
              <a:t>This design came from the idea that looking down the probe to notice the change in lighting might be problematic for some of the operators. The objective of this third iteration was to create an alternative that would eliminate this problem. From there some photoresistors were ordered and the wiring for the LED light was altered to incorporate one. The laser dot was placed back as it was in the first iteration but this time around it was pointing directly at the photoresistor. A photoresistor is light induced resistor that has high resistance when light strikes it and a low resistance in the dark. When the laser strikes the photoresistor, it prevents the current from the battery from passing and creating a full circuit, therefore not allowing the LED to turn on. If this light path between the the laser and the photoresistor is obscured, which the sludge blanket in the hopper is supposed to do, the LED light will turn on! This is the idea behind this method for the floc hopper probe. Unfortunately not trials were tested with this device.</a:t>
            </a:r>
          </a:p>
          <a:p>
            <a:pPr indent="0" lvl="0" marL="0" marR="0" rtl="0" algn="l">
              <a:spcBef>
                <a:spcPts val="0"/>
              </a:spcBef>
              <a:buClr>
                <a:schemeClr val="dk1"/>
              </a:buClr>
              <a:buSzPct val="25000"/>
              <a:buFont typeface="Calibri"/>
              <a:buNone/>
            </a:pPr>
            <a:r>
              <a:t/>
            </a:r>
            <a:endParaRPr sz="1000"/>
          </a:p>
          <a:p>
            <a:pPr lvl="0" rtl="0">
              <a:spcBef>
                <a:spcPts val="0"/>
              </a:spcBef>
              <a:buClr>
                <a:schemeClr val="dk1"/>
              </a:buClr>
              <a:buSzPct val="25000"/>
              <a:buFont typeface="Calibri"/>
              <a:buNone/>
            </a:pPr>
            <a:r>
              <a:rPr b="1" lang="en-US" sz="1000"/>
              <a:t>Image Caption:</a:t>
            </a:r>
            <a:r>
              <a:rPr lang="en-US" sz="1000"/>
              <a:t> (LEFT) Third iteration of probe with the red laser sight striking a photoresistor that has been taped to the mirror. (RIGHT) The LED light that will indicate when the sludge blanket in the floc hopper has covered the photoresistor.</a:t>
            </a:r>
          </a:p>
        </p:txBody>
      </p:sp>
      <p:sp>
        <p:nvSpPr>
          <p:cNvPr id="114" name="Shape 114"/>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0" name="Shape 120"/>
        <p:cNvGrpSpPr/>
        <p:nvPr/>
      </p:nvGrpSpPr>
      <p:grpSpPr>
        <a:xfrm>
          <a:off x="0" y="0"/>
          <a:ext cx="0" cy="0"/>
          <a:chOff x="0" y="0"/>
          <a:chExt cx="0" cy="0"/>
        </a:xfrm>
      </p:grpSpPr>
      <p:sp>
        <p:nvSpPr>
          <p:cNvPr id="121" name="Shape 121"/>
          <p:cNvSpPr txBox="1"/>
          <p:nvPr>
            <p:ph idx="1" type="body"/>
          </p:nvPr>
        </p:nvSpPr>
        <p:spPr>
          <a:xfrm>
            <a:off x="685800" y="4343400"/>
            <a:ext cx="5486400" cy="4114800"/>
          </a:xfrm>
          <a:prstGeom prst="rect">
            <a:avLst/>
          </a:prstGeom>
          <a:noFill/>
          <a:ln>
            <a:noFill/>
          </a:ln>
        </p:spPr>
        <p:txBody>
          <a:bodyPr anchorCtr="0" anchor="ctr" bIns="91425" lIns="91425" rIns="91425" tIns="91425">
            <a:noAutofit/>
          </a:bodyPr>
          <a:lstStyle/>
          <a:p>
            <a:pPr indent="0" lvl="0" marL="0" marR="0" rtl="0" algn="l">
              <a:spcBef>
                <a:spcPts val="0"/>
              </a:spcBef>
              <a:buClr>
                <a:schemeClr val="dk1"/>
              </a:buClr>
              <a:buSzPct val="25000"/>
              <a:buFont typeface="Calibri"/>
              <a:buNone/>
            </a:pPr>
            <a:r>
              <a:rPr lang="en-US" sz="1000"/>
              <a:t>Future work should focus on testing this the probe that uses the photoresistor and its efficiency. The team should also look into making the wiring at the tip of the probe less messy and waterproof to avoid short circuiting. Also, future teams should look at incorporation a switch in the circuit to turn on the device as opposed to having to put on and take off the batteries during every use. Lastly, sending the finalized version of the probe to Honduras and testing it at the AguaClara treatment plants and innovate.</a:t>
            </a:r>
          </a:p>
          <a:p>
            <a:pPr lvl="0" rtl="0">
              <a:spcBef>
                <a:spcPts val="0"/>
              </a:spcBef>
              <a:buClr>
                <a:schemeClr val="dk1"/>
              </a:buClr>
              <a:buSzPct val="25000"/>
              <a:buFont typeface="Calibri"/>
              <a:buNone/>
            </a:pPr>
            <a:r>
              <a:t/>
            </a:r>
            <a:endParaRPr sz="1000"/>
          </a:p>
        </p:txBody>
      </p:sp>
      <p:sp>
        <p:nvSpPr>
          <p:cNvPr id="122" name="Shape 122"/>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7" name="Shape 127"/>
        <p:cNvGrpSpPr/>
        <p:nvPr/>
      </p:nvGrpSpPr>
      <p:grpSpPr>
        <a:xfrm>
          <a:off x="0" y="0"/>
          <a:ext cx="0" cy="0"/>
          <a:chOff x="0" y="0"/>
          <a:chExt cx="0" cy="0"/>
        </a:xfrm>
      </p:grpSpPr>
      <p:sp>
        <p:nvSpPr>
          <p:cNvPr id="128" name="Shape 128"/>
          <p:cNvSpPr txBox="1"/>
          <p:nvPr>
            <p:ph idx="1" type="body"/>
          </p:nvPr>
        </p:nvSpPr>
        <p:spPr>
          <a:xfrm>
            <a:off x="685800" y="4400550"/>
            <a:ext cx="5486399" cy="3600450"/>
          </a:xfrm>
          <a:prstGeom prst="rect">
            <a:avLst/>
          </a:prstGeom>
        </p:spPr>
        <p:txBody>
          <a:bodyPr anchorCtr="0" anchor="t" bIns="91425" lIns="91425" rIns="91425" tIns="91425">
            <a:noAutofit/>
          </a:bodyPr>
          <a:lstStyle/>
          <a:p>
            <a:pPr lvl="0">
              <a:spcBef>
                <a:spcPts val="0"/>
              </a:spcBef>
              <a:buNone/>
            </a:pPr>
            <a:r>
              <a:t/>
            </a:r>
            <a:endParaRPr/>
          </a:p>
        </p:txBody>
      </p:sp>
      <p:sp>
        <p:nvSpPr>
          <p:cNvPr id="129" name="Shape 129"/>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4" name="Shape 134"/>
        <p:cNvGrpSpPr/>
        <p:nvPr/>
      </p:nvGrpSpPr>
      <p:grpSpPr>
        <a:xfrm>
          <a:off x="0" y="0"/>
          <a:ext cx="0" cy="0"/>
          <a:chOff x="0" y="0"/>
          <a:chExt cx="0" cy="0"/>
        </a:xfrm>
      </p:grpSpPr>
      <p:sp>
        <p:nvSpPr>
          <p:cNvPr id="135" name="Shape 135"/>
          <p:cNvSpPr txBox="1"/>
          <p:nvPr>
            <p:ph idx="1" type="body"/>
          </p:nvPr>
        </p:nvSpPr>
        <p:spPr>
          <a:xfrm>
            <a:off x="685800" y="4400550"/>
            <a:ext cx="5486399" cy="3600450"/>
          </a:xfrm>
          <a:prstGeom prst="rect">
            <a:avLst/>
          </a:prstGeom>
        </p:spPr>
        <p:txBody>
          <a:bodyPr anchorCtr="0" anchor="t" bIns="91425" lIns="91425" rIns="91425" tIns="91425">
            <a:noAutofit/>
          </a:bodyPr>
          <a:lstStyle/>
          <a:p>
            <a:pPr lvl="0">
              <a:spcBef>
                <a:spcPts val="0"/>
              </a:spcBef>
              <a:buNone/>
            </a:pPr>
            <a:r>
              <a:t/>
            </a:r>
            <a:endParaRPr/>
          </a:p>
        </p:txBody>
      </p:sp>
      <p:sp>
        <p:nvSpPr>
          <p:cNvPr id="136" name="Shape 136"/>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40" name="Shape 140"/>
        <p:cNvGrpSpPr/>
        <p:nvPr/>
      </p:nvGrpSpPr>
      <p:grpSpPr>
        <a:xfrm>
          <a:off x="0" y="0"/>
          <a:ext cx="0" cy="0"/>
          <a:chOff x="0" y="0"/>
          <a:chExt cx="0" cy="0"/>
        </a:xfrm>
      </p:grpSpPr>
      <p:sp>
        <p:nvSpPr>
          <p:cNvPr id="141" name="Shape 141"/>
          <p:cNvSpPr txBox="1"/>
          <p:nvPr>
            <p:ph idx="1" type="body"/>
          </p:nvPr>
        </p:nvSpPr>
        <p:spPr>
          <a:xfrm>
            <a:off x="685800" y="4400550"/>
            <a:ext cx="5486400" cy="3600600"/>
          </a:xfrm>
          <a:prstGeom prst="rect">
            <a:avLst/>
          </a:prstGeom>
        </p:spPr>
        <p:txBody>
          <a:bodyPr anchorCtr="0" anchor="t" bIns="91425" lIns="91425" rIns="91425" tIns="91425">
            <a:noAutofit/>
          </a:bodyPr>
          <a:lstStyle/>
          <a:p>
            <a:pPr lvl="0" rtl="0">
              <a:spcBef>
                <a:spcPts val="0"/>
              </a:spcBef>
              <a:buNone/>
            </a:pPr>
            <a:r>
              <a:rPr b="1" lang="en-US"/>
              <a:t>Appendix Slide 1: </a:t>
            </a:r>
            <a:r>
              <a:rPr lang="en-US"/>
              <a:t>This image shows the previous floc hopper probe design that used a twist-on LED, and a floc “condenser” device to locate the sludge in the floc hopper. This design used a hose clamp to hold together the end components of the probe but when tested in Honduras it prevented the probe from entering the 2-in PVC pipe port to the floc hopper. </a:t>
            </a:r>
          </a:p>
        </p:txBody>
      </p:sp>
      <p:sp>
        <p:nvSpPr>
          <p:cNvPr id="142" name="Shape 142"/>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00.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00.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16" name="Shape 16"/>
        <p:cNvGrpSpPr/>
        <p:nvPr/>
      </p:nvGrpSpPr>
      <p:grpSpPr>
        <a:xfrm>
          <a:off x="0" y="0"/>
          <a:ext cx="0" cy="0"/>
          <a:chOff x="0" y="0"/>
          <a:chExt cx="0" cy="0"/>
        </a:xfrm>
      </p:grpSpPr>
      <p:sp>
        <p:nvSpPr>
          <p:cNvPr id="17" name="Shape 17"/>
          <p:cNvSpPr txBox="1"/>
          <p:nvPr>
            <p:ph type="ctrTitle"/>
          </p:nvPr>
        </p:nvSpPr>
        <p:spPr>
          <a:xfrm>
            <a:off x="1524000" y="1122362"/>
            <a:ext cx="9144000" cy="2387600"/>
          </a:xfrm>
          <a:prstGeom prst="rect">
            <a:avLst/>
          </a:prstGeom>
          <a:noFill/>
          <a:ln>
            <a:noFill/>
          </a:ln>
        </p:spPr>
        <p:txBody>
          <a:bodyPr anchorCtr="0" anchor="b" bIns="91425" lIns="91425" rIns="91425" tIns="91425"/>
          <a:lstStyle>
            <a:lvl1pPr indent="0" lvl="0" marL="0" marR="0" rtl="0" algn="ctr">
              <a:lnSpc>
                <a:spcPct val="90000"/>
              </a:lnSpc>
              <a:spcBef>
                <a:spcPts val="0"/>
              </a:spcBef>
              <a:buClr>
                <a:schemeClr val="dk1"/>
              </a:buClr>
              <a:buFont typeface="Calibri"/>
              <a:buNone/>
              <a:defRPr b="0" i="0" sz="72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18" name="Shape 18"/>
          <p:cNvSpPr txBox="1"/>
          <p:nvPr>
            <p:ph idx="1" type="subTitle"/>
          </p:nvPr>
        </p:nvSpPr>
        <p:spPr>
          <a:xfrm>
            <a:off x="1524000" y="3602037"/>
            <a:ext cx="9144000" cy="1655761"/>
          </a:xfrm>
          <a:prstGeom prst="rect">
            <a:avLst/>
          </a:prstGeom>
          <a:noFill/>
          <a:ln>
            <a:noFill/>
          </a:ln>
        </p:spPr>
        <p:txBody>
          <a:bodyPr anchorCtr="0" anchor="t" bIns="91425" lIns="91425" rIns="91425" tIns="91425"/>
          <a:lstStyle>
            <a:lvl1pPr indent="0" lvl="0" marL="0" marR="0" rtl="0" algn="ctr">
              <a:lnSpc>
                <a:spcPct val="90000"/>
              </a:lnSpc>
              <a:spcBef>
                <a:spcPts val="1000"/>
              </a:spcBef>
              <a:buClr>
                <a:schemeClr val="dk1"/>
              </a:buClr>
              <a:buFont typeface="Arial"/>
              <a:buNone/>
              <a:defRPr b="0" i="0" sz="2400" u="none" cap="none" strike="noStrike">
                <a:solidFill>
                  <a:schemeClr val="dk1"/>
                </a:solidFill>
                <a:latin typeface="Calibri"/>
                <a:ea typeface="Calibri"/>
                <a:cs typeface="Calibri"/>
                <a:sym typeface="Calibri"/>
              </a:defRPr>
            </a:lvl1pPr>
            <a:lvl2pPr indent="0" lvl="1" marL="457200" marR="0" rtl="0" algn="ctr">
              <a:lnSpc>
                <a:spcPct val="90000"/>
              </a:lnSpc>
              <a:spcBef>
                <a:spcPts val="500"/>
              </a:spcBef>
              <a:buClr>
                <a:schemeClr val="dk1"/>
              </a:buClr>
              <a:buFont typeface="Arial"/>
              <a:buNone/>
              <a:defRPr b="0" i="0" sz="2000" u="none" cap="none" strike="noStrike">
                <a:solidFill>
                  <a:schemeClr val="dk1"/>
                </a:solidFill>
                <a:latin typeface="Calibri"/>
                <a:ea typeface="Calibri"/>
                <a:cs typeface="Calibri"/>
                <a:sym typeface="Calibri"/>
              </a:defRPr>
            </a:lvl2pPr>
            <a:lvl3pPr indent="0" lvl="2" marL="914400" marR="0" rtl="0" algn="ctr">
              <a:lnSpc>
                <a:spcPct val="90000"/>
              </a:lnSpc>
              <a:spcBef>
                <a:spcPts val="500"/>
              </a:spcBef>
              <a:buClr>
                <a:schemeClr val="dk1"/>
              </a:buClr>
              <a:buFont typeface="Arial"/>
              <a:buNone/>
              <a:defRPr b="0" i="0" sz="1800" u="none" cap="none" strike="noStrike">
                <a:solidFill>
                  <a:schemeClr val="dk1"/>
                </a:solidFill>
                <a:latin typeface="Calibri"/>
                <a:ea typeface="Calibri"/>
                <a:cs typeface="Calibri"/>
                <a:sym typeface="Calibri"/>
              </a:defRPr>
            </a:lvl3pPr>
            <a:lvl4pPr indent="0" lvl="3" marL="1371600" marR="0" rtl="0" algn="ctr">
              <a:lnSpc>
                <a:spcPct val="90000"/>
              </a:lnSpc>
              <a:spcBef>
                <a:spcPts val="500"/>
              </a:spcBef>
              <a:buClr>
                <a:schemeClr val="dk1"/>
              </a:buClr>
              <a:buFont typeface="Arial"/>
              <a:buNone/>
              <a:defRPr b="0" i="0" sz="1600" u="none" cap="none" strike="noStrike">
                <a:solidFill>
                  <a:schemeClr val="dk1"/>
                </a:solidFill>
                <a:latin typeface="Calibri"/>
                <a:ea typeface="Calibri"/>
                <a:cs typeface="Calibri"/>
                <a:sym typeface="Calibri"/>
              </a:defRPr>
            </a:lvl4pPr>
            <a:lvl5pPr indent="0" lvl="4" marL="1828800" marR="0" rtl="0" algn="ctr">
              <a:lnSpc>
                <a:spcPct val="90000"/>
              </a:lnSpc>
              <a:spcBef>
                <a:spcPts val="500"/>
              </a:spcBef>
              <a:buClr>
                <a:schemeClr val="dk1"/>
              </a:buClr>
              <a:buFont typeface="Arial"/>
              <a:buNone/>
              <a:defRPr b="0" i="0" sz="1600" u="none" cap="none" strike="noStrike">
                <a:solidFill>
                  <a:schemeClr val="dk1"/>
                </a:solidFill>
                <a:latin typeface="Calibri"/>
                <a:ea typeface="Calibri"/>
                <a:cs typeface="Calibri"/>
                <a:sym typeface="Calibri"/>
              </a:defRPr>
            </a:lvl5pPr>
            <a:lvl6pPr indent="0" lvl="5" marL="2286000" marR="0" rtl="0" algn="ctr">
              <a:lnSpc>
                <a:spcPct val="90000"/>
              </a:lnSpc>
              <a:spcBef>
                <a:spcPts val="500"/>
              </a:spcBef>
              <a:buClr>
                <a:schemeClr val="dk1"/>
              </a:buClr>
              <a:buFont typeface="Arial"/>
              <a:buNone/>
              <a:defRPr b="0" i="0" sz="1600" u="none" cap="none" strike="noStrike">
                <a:solidFill>
                  <a:schemeClr val="dk1"/>
                </a:solidFill>
                <a:latin typeface="Calibri"/>
                <a:ea typeface="Calibri"/>
                <a:cs typeface="Calibri"/>
                <a:sym typeface="Calibri"/>
              </a:defRPr>
            </a:lvl6pPr>
            <a:lvl7pPr indent="0" lvl="6" marL="2743200" marR="0" rtl="0" algn="ctr">
              <a:lnSpc>
                <a:spcPct val="90000"/>
              </a:lnSpc>
              <a:spcBef>
                <a:spcPts val="500"/>
              </a:spcBef>
              <a:buClr>
                <a:schemeClr val="dk1"/>
              </a:buClr>
              <a:buFont typeface="Arial"/>
              <a:buNone/>
              <a:defRPr b="0" i="0" sz="1600" u="none" cap="none" strike="noStrike">
                <a:solidFill>
                  <a:schemeClr val="dk1"/>
                </a:solidFill>
                <a:latin typeface="Calibri"/>
                <a:ea typeface="Calibri"/>
                <a:cs typeface="Calibri"/>
                <a:sym typeface="Calibri"/>
              </a:defRPr>
            </a:lvl7pPr>
            <a:lvl8pPr indent="0" lvl="7" marL="3200400" marR="0" rtl="0" algn="ctr">
              <a:lnSpc>
                <a:spcPct val="90000"/>
              </a:lnSpc>
              <a:spcBef>
                <a:spcPts val="500"/>
              </a:spcBef>
              <a:buClr>
                <a:schemeClr val="dk1"/>
              </a:buClr>
              <a:buFont typeface="Arial"/>
              <a:buNone/>
              <a:defRPr b="0" i="0" sz="1600" u="none" cap="none" strike="noStrike">
                <a:solidFill>
                  <a:schemeClr val="dk1"/>
                </a:solidFill>
                <a:latin typeface="Calibri"/>
                <a:ea typeface="Calibri"/>
                <a:cs typeface="Calibri"/>
                <a:sym typeface="Calibri"/>
              </a:defRPr>
            </a:lvl8pPr>
            <a:lvl9pPr indent="0" lvl="8" marL="3657600" marR="0" rtl="0" algn="ctr">
              <a:lnSpc>
                <a:spcPct val="90000"/>
              </a:lnSpc>
              <a:spcBef>
                <a:spcPts val="500"/>
              </a:spcBef>
              <a:buClr>
                <a:schemeClr val="dk1"/>
              </a:buClr>
              <a:buFont typeface="Arial"/>
              <a:buNone/>
              <a:defRPr b="0" i="0" sz="1600" u="none" cap="none" strike="noStrike">
                <a:solidFill>
                  <a:schemeClr val="dk1"/>
                </a:solidFill>
                <a:latin typeface="Calibri"/>
                <a:ea typeface="Calibri"/>
                <a:cs typeface="Calibri"/>
                <a:sym typeface="Calibri"/>
              </a:defRPr>
            </a:lvl9pPr>
          </a:lstStyle>
          <a:p/>
        </p:txBody>
      </p:sp>
      <p:sp>
        <p:nvSpPr>
          <p:cNvPr id="19" name="Shape 19"/>
          <p:cNvSpPr txBox="1"/>
          <p:nvPr>
            <p:ph idx="10" type="dt"/>
          </p:nvPr>
        </p:nvSpPr>
        <p:spPr>
          <a:xfrm>
            <a:off x="6209730" y="6356348"/>
            <a:ext cx="928047" cy="423839"/>
          </a:xfrm>
          <a:prstGeom prst="rect">
            <a:avLst/>
          </a:prstGeom>
          <a:noFill/>
          <a:ln>
            <a:noFill/>
          </a:ln>
        </p:spPr>
        <p:txBody>
          <a:bodyPr anchorCtr="0" anchor="ctr" bIns="91425" lIns="91425" rIns="91425" tIns="91425"/>
          <a:lstStyle>
            <a:lvl1pPr indent="0" lvl="0" marL="0" marR="0" rtl="0" algn="l">
              <a:spcBef>
                <a:spcPts val="0"/>
              </a:spcBef>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20" name="Shape 20"/>
          <p:cNvSpPr txBox="1"/>
          <p:nvPr>
            <p:ph idx="11" type="ftr"/>
          </p:nvPr>
        </p:nvSpPr>
        <p:spPr>
          <a:xfrm>
            <a:off x="7281079" y="6356348"/>
            <a:ext cx="4114800" cy="365125"/>
          </a:xfrm>
          <a:prstGeom prst="rect">
            <a:avLst/>
          </a:prstGeom>
          <a:noFill/>
          <a:ln>
            <a:noFill/>
          </a:ln>
        </p:spPr>
        <p:txBody>
          <a:bodyPr anchorCtr="0" anchor="ctr" bIns="91425" lIns="91425" rIns="91425" tIns="91425"/>
          <a:lstStyle>
            <a:lvl1pPr indent="0" lvl="0" marL="0" marR="0" rtl="0" algn="r">
              <a:spcBef>
                <a:spcPts val="0"/>
              </a:spcBef>
              <a:buNone/>
              <a:defRPr b="1" i="0" sz="1200" u="none" cap="none" strike="noStrike">
                <a:solidFill>
                  <a:srgbClr val="888888"/>
                </a:solidFill>
                <a:latin typeface="Arial"/>
                <a:ea typeface="Arial"/>
                <a:cs typeface="Arial"/>
                <a:sym typeface="Arial"/>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21" name="Shape 21"/>
          <p:cNvSpPr txBox="1"/>
          <p:nvPr>
            <p:ph idx="12" type="sldNum"/>
          </p:nvPr>
        </p:nvSpPr>
        <p:spPr>
          <a:xfrm>
            <a:off x="11682484" y="6356350"/>
            <a:ext cx="384980" cy="365123"/>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r>
              <a:rPr b="1" i="0" lang="en-US" sz="1200" u="none" cap="none" strike="noStrike">
                <a:solidFill>
                  <a:srgbClr val="7F7F7F"/>
                </a:solidFill>
                <a:latin typeface="Arial"/>
                <a:ea typeface="Arial"/>
                <a:cs typeface="Arial"/>
                <a:sym typeface="Arial"/>
              </a:rPr>
              <a:t>#</a:t>
            </a:r>
          </a:p>
        </p:txBody>
      </p:sp>
      <p:pic>
        <p:nvPicPr>
          <p:cNvPr id="22" name="Shape 22"/>
          <p:cNvPicPr preferRelativeResize="0"/>
          <p:nvPr/>
        </p:nvPicPr>
        <p:blipFill rotWithShape="1">
          <a:blip r:embed="rId2">
            <a:alphaModFix/>
          </a:blip>
          <a:srcRect b="0" l="4313" r="75452" t="0"/>
          <a:stretch/>
        </p:blipFill>
        <p:spPr>
          <a:xfrm>
            <a:off x="0" y="3509962"/>
            <a:ext cx="2275725" cy="3270223"/>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x">
  <p:cSld name="Title and Vertical Text">
    <p:spTree>
      <p:nvGrpSpPr>
        <p:cNvPr id="75" name="Shape 75"/>
        <p:cNvGrpSpPr/>
        <p:nvPr/>
      </p:nvGrpSpPr>
      <p:grpSpPr>
        <a:xfrm>
          <a:off x="0" y="0"/>
          <a:ext cx="0" cy="0"/>
          <a:chOff x="0" y="0"/>
          <a:chExt cx="0" cy="0"/>
        </a:xfrm>
      </p:grpSpPr>
      <p:sp>
        <p:nvSpPr>
          <p:cNvPr id="76" name="Shape 76"/>
          <p:cNvSpPr txBox="1"/>
          <p:nvPr>
            <p:ph type="title"/>
          </p:nvPr>
        </p:nvSpPr>
        <p:spPr>
          <a:xfrm>
            <a:off x="838200" y="365125"/>
            <a:ext cx="10515599" cy="1325562"/>
          </a:xfrm>
          <a:prstGeom prst="rect">
            <a:avLst/>
          </a:prstGeom>
          <a:noFill/>
          <a:ln>
            <a:noFill/>
          </a:ln>
        </p:spPr>
        <p:txBody>
          <a:bodyPr anchorCtr="0" anchor="ctr" bIns="91425" lIns="91425" rIns="91425" tIns="91425"/>
          <a:lstStyle>
            <a:lvl1pPr indent="0" lvl="0" marL="0" marR="0" rtl="0" algn="l">
              <a:lnSpc>
                <a:spcPct val="90000"/>
              </a:lnSpc>
              <a:spcBef>
                <a:spcPts val="0"/>
              </a:spcBef>
              <a:buClr>
                <a:schemeClr val="dk1"/>
              </a:buClr>
              <a:buFont typeface="Calibri"/>
              <a:buNone/>
              <a:defRPr b="0" i="0" sz="44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77" name="Shape 77"/>
          <p:cNvSpPr txBox="1"/>
          <p:nvPr>
            <p:ph idx="1" type="body"/>
          </p:nvPr>
        </p:nvSpPr>
        <p:spPr>
          <a:xfrm rot="5400000">
            <a:off x="3920331" y="-1256505"/>
            <a:ext cx="4351338" cy="10515599"/>
          </a:xfrm>
          <a:prstGeom prst="rect">
            <a:avLst/>
          </a:prstGeom>
          <a:noFill/>
          <a:ln>
            <a:noFill/>
          </a:ln>
        </p:spPr>
        <p:txBody>
          <a:bodyPr anchorCtr="0" anchor="t" bIns="91425" lIns="91425" rIns="91425" tIns="91425"/>
          <a:lstStyle>
            <a:lvl1pPr indent="-50800" lvl="0" marL="228600" marR="0" rtl="0" algn="l">
              <a:lnSpc>
                <a:spcPct val="90000"/>
              </a:lnSpc>
              <a:spcBef>
                <a:spcPts val="1000"/>
              </a:spcBef>
              <a:buClr>
                <a:schemeClr val="dk1"/>
              </a:buClr>
              <a:buSzPct val="100000"/>
              <a:buFont typeface="Arial"/>
              <a:buChar char="•"/>
              <a:defRPr b="0" i="0" sz="2800" u="none" cap="none" strike="noStrike">
                <a:solidFill>
                  <a:schemeClr val="dk1"/>
                </a:solidFill>
                <a:latin typeface="Calibri"/>
                <a:ea typeface="Calibri"/>
                <a:cs typeface="Calibri"/>
                <a:sym typeface="Calibri"/>
              </a:defRPr>
            </a:lvl1pPr>
            <a:lvl2pPr indent="-76200" lvl="1" marL="685800" marR="0" rtl="0" algn="l">
              <a:lnSpc>
                <a:spcPct val="90000"/>
              </a:lnSpc>
              <a:spcBef>
                <a:spcPts val="50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2pPr>
            <a:lvl3pPr indent="-101600" lvl="2" marL="1143000" marR="0" rtl="0" algn="l">
              <a:lnSpc>
                <a:spcPct val="90000"/>
              </a:lnSpc>
              <a:spcBef>
                <a:spcPts val="5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114300" lvl="3" marL="16002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4pPr>
            <a:lvl5pPr indent="-114300" lvl="4" marL="20574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5pPr>
            <a:lvl6pPr indent="-114300" lvl="5" marL="25146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6pPr>
            <a:lvl7pPr indent="-114300" lvl="6" marL="29718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7pPr>
            <a:lvl8pPr indent="-114300" lvl="7" marL="34290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8pPr>
            <a:lvl9pPr indent="-114300" lvl="8" marL="38862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9pPr>
          </a:lstStyle>
          <a:p/>
        </p:txBody>
      </p:sp>
      <p:sp>
        <p:nvSpPr>
          <p:cNvPr id="78" name="Shape 78"/>
          <p:cNvSpPr txBox="1"/>
          <p:nvPr>
            <p:ph idx="10" type="dt"/>
          </p:nvPr>
        </p:nvSpPr>
        <p:spPr>
          <a:xfrm>
            <a:off x="5991367" y="6356348"/>
            <a:ext cx="936699" cy="365125"/>
          </a:xfrm>
          <a:prstGeom prst="rect">
            <a:avLst/>
          </a:prstGeom>
          <a:noFill/>
          <a:ln>
            <a:noFill/>
          </a:ln>
        </p:spPr>
        <p:txBody>
          <a:bodyPr anchorCtr="0" anchor="ctr" bIns="91425" lIns="91425" rIns="91425" tIns="91425"/>
          <a:lstStyle>
            <a:lvl1pPr indent="0" lvl="0" marL="0" marR="0" rtl="0" algn="l">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79" name="Shape 79"/>
          <p:cNvSpPr txBox="1"/>
          <p:nvPr>
            <p:ph idx="11" type="ftr"/>
          </p:nvPr>
        </p:nvSpPr>
        <p:spPr>
          <a:xfrm>
            <a:off x="7239000" y="6356348"/>
            <a:ext cx="4114800" cy="365125"/>
          </a:xfrm>
          <a:prstGeom prst="rect">
            <a:avLst/>
          </a:prstGeom>
          <a:noFill/>
          <a:ln>
            <a:noFill/>
          </a:ln>
        </p:spPr>
        <p:txBody>
          <a:bodyPr anchorCtr="0" anchor="ctr" bIns="91425" lIns="91425" rIns="91425" tIns="91425"/>
          <a:lstStyle>
            <a:lvl1pPr indent="0" lvl="0" marL="0" marR="0" rtl="0" algn="r">
              <a:spcBef>
                <a:spcPts val="0"/>
              </a:spcBef>
              <a:buNone/>
              <a:defRPr b="1" sz="1200">
                <a:solidFill>
                  <a:srgbClr val="888888"/>
                </a:solidFill>
                <a:latin typeface="Arial"/>
                <a:ea typeface="Arial"/>
                <a:cs typeface="Arial"/>
                <a:sym typeface="Arial"/>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80" name="Shape 80"/>
          <p:cNvSpPr txBox="1"/>
          <p:nvPr>
            <p:ph idx="12" type="sldNum"/>
          </p:nvPr>
        </p:nvSpPr>
        <p:spPr>
          <a:xfrm>
            <a:off x="11664732" y="6356348"/>
            <a:ext cx="40260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1200">
                <a:solidFill>
                  <a:srgbClr val="888888"/>
                </a:solidFill>
                <a:latin typeface="Calibri"/>
                <a:ea typeface="Calibri"/>
                <a:cs typeface="Calibri"/>
                <a:sym typeface="Calibri"/>
              </a:rPr>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itleAndTx">
  <p:cSld name="Vertical Title and Text">
    <p:spTree>
      <p:nvGrpSpPr>
        <p:cNvPr id="81" name="Shape 81"/>
        <p:cNvGrpSpPr/>
        <p:nvPr/>
      </p:nvGrpSpPr>
      <p:grpSpPr>
        <a:xfrm>
          <a:off x="0" y="0"/>
          <a:ext cx="0" cy="0"/>
          <a:chOff x="0" y="0"/>
          <a:chExt cx="0" cy="0"/>
        </a:xfrm>
      </p:grpSpPr>
      <p:sp>
        <p:nvSpPr>
          <p:cNvPr id="82" name="Shape 82"/>
          <p:cNvSpPr txBox="1"/>
          <p:nvPr>
            <p:ph type="title"/>
          </p:nvPr>
        </p:nvSpPr>
        <p:spPr>
          <a:xfrm rot="5400000">
            <a:off x="7133431" y="1956594"/>
            <a:ext cx="5811838" cy="2628899"/>
          </a:xfrm>
          <a:prstGeom prst="rect">
            <a:avLst/>
          </a:prstGeom>
          <a:noFill/>
          <a:ln>
            <a:noFill/>
          </a:ln>
        </p:spPr>
        <p:txBody>
          <a:bodyPr anchorCtr="0" anchor="ctr" bIns="91425" lIns="91425" rIns="91425" tIns="91425"/>
          <a:lstStyle>
            <a:lvl1pPr indent="0" lvl="0" marL="0" marR="0" rtl="0" algn="l">
              <a:lnSpc>
                <a:spcPct val="90000"/>
              </a:lnSpc>
              <a:spcBef>
                <a:spcPts val="0"/>
              </a:spcBef>
              <a:buClr>
                <a:schemeClr val="dk1"/>
              </a:buClr>
              <a:buFont typeface="Calibri"/>
              <a:buNone/>
              <a:defRPr b="0" i="0" sz="44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83" name="Shape 83"/>
          <p:cNvSpPr txBox="1"/>
          <p:nvPr>
            <p:ph idx="1" type="body"/>
          </p:nvPr>
        </p:nvSpPr>
        <p:spPr>
          <a:xfrm rot="5400000">
            <a:off x="1799431" y="-596105"/>
            <a:ext cx="5811838" cy="7734299"/>
          </a:xfrm>
          <a:prstGeom prst="rect">
            <a:avLst/>
          </a:prstGeom>
          <a:noFill/>
          <a:ln>
            <a:noFill/>
          </a:ln>
        </p:spPr>
        <p:txBody>
          <a:bodyPr anchorCtr="0" anchor="t" bIns="91425" lIns="91425" rIns="91425" tIns="91425"/>
          <a:lstStyle>
            <a:lvl1pPr indent="-50800" lvl="0" marL="228600" marR="0" rtl="0" algn="l">
              <a:lnSpc>
                <a:spcPct val="90000"/>
              </a:lnSpc>
              <a:spcBef>
                <a:spcPts val="1000"/>
              </a:spcBef>
              <a:buClr>
                <a:schemeClr val="dk1"/>
              </a:buClr>
              <a:buSzPct val="100000"/>
              <a:buFont typeface="Arial"/>
              <a:buChar char="•"/>
              <a:defRPr b="0" i="0" sz="2800" u="none" cap="none" strike="noStrike">
                <a:solidFill>
                  <a:schemeClr val="dk1"/>
                </a:solidFill>
                <a:latin typeface="Calibri"/>
                <a:ea typeface="Calibri"/>
                <a:cs typeface="Calibri"/>
                <a:sym typeface="Calibri"/>
              </a:defRPr>
            </a:lvl1pPr>
            <a:lvl2pPr indent="-76200" lvl="1" marL="685800" marR="0" rtl="0" algn="l">
              <a:lnSpc>
                <a:spcPct val="90000"/>
              </a:lnSpc>
              <a:spcBef>
                <a:spcPts val="50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2pPr>
            <a:lvl3pPr indent="-101600" lvl="2" marL="1143000" marR="0" rtl="0" algn="l">
              <a:lnSpc>
                <a:spcPct val="90000"/>
              </a:lnSpc>
              <a:spcBef>
                <a:spcPts val="5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114300" lvl="3" marL="16002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4pPr>
            <a:lvl5pPr indent="-114300" lvl="4" marL="20574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5pPr>
            <a:lvl6pPr indent="-114300" lvl="5" marL="25146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6pPr>
            <a:lvl7pPr indent="-114300" lvl="6" marL="29718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7pPr>
            <a:lvl8pPr indent="-114300" lvl="7" marL="34290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8pPr>
            <a:lvl9pPr indent="-114300" lvl="8" marL="38862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9pPr>
          </a:lstStyle>
          <a:p/>
        </p:txBody>
      </p:sp>
      <p:sp>
        <p:nvSpPr>
          <p:cNvPr id="84" name="Shape 84"/>
          <p:cNvSpPr txBox="1"/>
          <p:nvPr>
            <p:ph idx="10" type="dt"/>
          </p:nvPr>
        </p:nvSpPr>
        <p:spPr>
          <a:xfrm>
            <a:off x="5991367" y="6356348"/>
            <a:ext cx="936699" cy="365125"/>
          </a:xfrm>
          <a:prstGeom prst="rect">
            <a:avLst/>
          </a:prstGeom>
          <a:noFill/>
          <a:ln>
            <a:noFill/>
          </a:ln>
        </p:spPr>
        <p:txBody>
          <a:bodyPr anchorCtr="0" anchor="ctr" bIns="91425" lIns="91425" rIns="91425" tIns="91425"/>
          <a:lstStyle>
            <a:lvl1pPr indent="0" lvl="0" marL="0" marR="0" rtl="0" algn="l">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85" name="Shape 85"/>
          <p:cNvSpPr txBox="1"/>
          <p:nvPr>
            <p:ph idx="11" type="ftr"/>
          </p:nvPr>
        </p:nvSpPr>
        <p:spPr>
          <a:xfrm>
            <a:off x="7239000" y="6356348"/>
            <a:ext cx="4114800" cy="365125"/>
          </a:xfrm>
          <a:prstGeom prst="rect">
            <a:avLst/>
          </a:prstGeom>
          <a:noFill/>
          <a:ln>
            <a:noFill/>
          </a:ln>
        </p:spPr>
        <p:txBody>
          <a:bodyPr anchorCtr="0" anchor="ctr" bIns="91425" lIns="91425" rIns="91425" tIns="91425"/>
          <a:lstStyle>
            <a:lvl1pPr indent="0" lvl="0" marL="0" marR="0" rtl="0" algn="r">
              <a:spcBef>
                <a:spcPts val="0"/>
              </a:spcBef>
              <a:buNone/>
              <a:defRPr b="1" sz="1200">
                <a:solidFill>
                  <a:srgbClr val="888888"/>
                </a:solidFill>
                <a:latin typeface="Arial"/>
                <a:ea typeface="Arial"/>
                <a:cs typeface="Arial"/>
                <a:sym typeface="Arial"/>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86" name="Shape 86"/>
          <p:cNvSpPr txBox="1"/>
          <p:nvPr>
            <p:ph idx="12" type="sldNum"/>
          </p:nvPr>
        </p:nvSpPr>
        <p:spPr>
          <a:xfrm>
            <a:off x="11664732" y="6356348"/>
            <a:ext cx="40260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1200">
                <a:solidFill>
                  <a:srgbClr val="888888"/>
                </a:solidFill>
                <a:latin typeface="Calibri"/>
                <a:ea typeface="Calibri"/>
                <a:cs typeface="Calibri"/>
                <a:sym typeface="Calibri"/>
              </a:rPr>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23" name="Shape 23"/>
        <p:cNvGrpSpPr/>
        <p:nvPr/>
      </p:nvGrpSpPr>
      <p:grpSpPr>
        <a:xfrm>
          <a:off x="0" y="0"/>
          <a:ext cx="0" cy="0"/>
          <a:chOff x="0" y="0"/>
          <a:chExt cx="0" cy="0"/>
        </a:xfrm>
      </p:grpSpPr>
      <p:sp>
        <p:nvSpPr>
          <p:cNvPr id="24" name="Shape 24"/>
          <p:cNvSpPr txBox="1"/>
          <p:nvPr>
            <p:ph idx="10" type="dt"/>
          </p:nvPr>
        </p:nvSpPr>
        <p:spPr>
          <a:xfrm>
            <a:off x="5991367" y="6356348"/>
            <a:ext cx="936699" cy="365125"/>
          </a:xfrm>
          <a:prstGeom prst="rect">
            <a:avLst/>
          </a:prstGeom>
          <a:noFill/>
          <a:ln>
            <a:noFill/>
          </a:ln>
        </p:spPr>
        <p:txBody>
          <a:bodyPr anchorCtr="0" anchor="ctr" bIns="91425" lIns="91425" rIns="91425" tIns="91425"/>
          <a:lstStyle>
            <a:lvl1pPr indent="0" lvl="0" marL="0" marR="0" rtl="0" algn="l">
              <a:spcBef>
                <a:spcPts val="0"/>
              </a:spcBef>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25" name="Shape 25"/>
          <p:cNvSpPr txBox="1"/>
          <p:nvPr>
            <p:ph idx="11" type="ftr"/>
          </p:nvPr>
        </p:nvSpPr>
        <p:spPr>
          <a:xfrm>
            <a:off x="7239000" y="6356348"/>
            <a:ext cx="4114800" cy="365125"/>
          </a:xfrm>
          <a:prstGeom prst="rect">
            <a:avLst/>
          </a:prstGeom>
          <a:noFill/>
          <a:ln>
            <a:noFill/>
          </a:ln>
        </p:spPr>
        <p:txBody>
          <a:bodyPr anchorCtr="0" anchor="ctr" bIns="91425" lIns="91425" rIns="91425" tIns="91425"/>
          <a:lstStyle>
            <a:lvl1pPr indent="0" lvl="0" marL="0" marR="0" rtl="0" algn="r">
              <a:spcBef>
                <a:spcPts val="0"/>
              </a:spcBef>
              <a:buNone/>
              <a:defRPr b="1" i="0" sz="1200" u="none" cap="none" strike="noStrike">
                <a:solidFill>
                  <a:srgbClr val="888888"/>
                </a:solidFill>
                <a:latin typeface="Arial"/>
                <a:ea typeface="Arial"/>
                <a:cs typeface="Arial"/>
                <a:sym typeface="Arial"/>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26" name="Shape 26"/>
          <p:cNvSpPr txBox="1"/>
          <p:nvPr>
            <p:ph idx="12" type="sldNum"/>
          </p:nvPr>
        </p:nvSpPr>
        <p:spPr>
          <a:xfrm>
            <a:off x="11664732" y="6356348"/>
            <a:ext cx="40260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i="0" lang="en-US"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
  <p:cSld name="Title and Content">
    <p:spTree>
      <p:nvGrpSpPr>
        <p:cNvPr id="27" name="Shape 27"/>
        <p:cNvGrpSpPr/>
        <p:nvPr/>
      </p:nvGrpSpPr>
      <p:grpSpPr>
        <a:xfrm>
          <a:off x="0" y="0"/>
          <a:ext cx="0" cy="0"/>
          <a:chOff x="0" y="0"/>
          <a:chExt cx="0" cy="0"/>
        </a:xfrm>
      </p:grpSpPr>
      <p:sp>
        <p:nvSpPr>
          <p:cNvPr id="28" name="Shape 28"/>
          <p:cNvSpPr txBox="1"/>
          <p:nvPr>
            <p:ph type="title"/>
          </p:nvPr>
        </p:nvSpPr>
        <p:spPr>
          <a:xfrm>
            <a:off x="838200" y="365125"/>
            <a:ext cx="10515599" cy="1325562"/>
          </a:xfrm>
          <a:prstGeom prst="rect">
            <a:avLst/>
          </a:prstGeom>
          <a:noFill/>
          <a:ln>
            <a:noFill/>
          </a:ln>
        </p:spPr>
        <p:txBody>
          <a:bodyPr anchorCtr="0" anchor="ctr" bIns="91425" lIns="91425" rIns="91425" tIns="91425"/>
          <a:lstStyle>
            <a:lvl1pPr indent="0" lvl="0" marL="0" marR="0" rtl="0" algn="l">
              <a:lnSpc>
                <a:spcPct val="90000"/>
              </a:lnSpc>
              <a:spcBef>
                <a:spcPts val="0"/>
              </a:spcBef>
              <a:buClr>
                <a:schemeClr val="dk1"/>
              </a:buClr>
              <a:buFont typeface="Calibri"/>
              <a:buNone/>
              <a:defRPr b="0" i="0" sz="44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29" name="Shape 29"/>
          <p:cNvSpPr txBox="1"/>
          <p:nvPr>
            <p:ph idx="1" type="body"/>
          </p:nvPr>
        </p:nvSpPr>
        <p:spPr>
          <a:xfrm>
            <a:off x="838200" y="1825625"/>
            <a:ext cx="10515599" cy="4351338"/>
          </a:xfrm>
          <a:prstGeom prst="rect">
            <a:avLst/>
          </a:prstGeom>
          <a:noFill/>
          <a:ln>
            <a:noFill/>
          </a:ln>
        </p:spPr>
        <p:txBody>
          <a:bodyPr anchorCtr="0" anchor="t" bIns="91425" lIns="91425" rIns="91425" tIns="91425"/>
          <a:lstStyle>
            <a:lvl1pPr indent="-50800" lvl="0" marL="228600" marR="0" rtl="0" algn="l">
              <a:lnSpc>
                <a:spcPct val="90000"/>
              </a:lnSpc>
              <a:spcBef>
                <a:spcPts val="1000"/>
              </a:spcBef>
              <a:buClr>
                <a:schemeClr val="dk1"/>
              </a:buClr>
              <a:buSzPct val="100000"/>
              <a:buFont typeface="Arial"/>
              <a:buChar char="•"/>
              <a:defRPr b="0" i="0" sz="2800" u="none" cap="none" strike="noStrike">
                <a:solidFill>
                  <a:schemeClr val="dk1"/>
                </a:solidFill>
                <a:latin typeface="Calibri"/>
                <a:ea typeface="Calibri"/>
                <a:cs typeface="Calibri"/>
                <a:sym typeface="Calibri"/>
              </a:defRPr>
            </a:lvl1pPr>
            <a:lvl2pPr indent="-76200" lvl="1" marL="685800" marR="0" rtl="0" algn="l">
              <a:lnSpc>
                <a:spcPct val="90000"/>
              </a:lnSpc>
              <a:spcBef>
                <a:spcPts val="50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2pPr>
            <a:lvl3pPr indent="-101600" lvl="2" marL="1143000" marR="0" rtl="0" algn="l">
              <a:lnSpc>
                <a:spcPct val="90000"/>
              </a:lnSpc>
              <a:spcBef>
                <a:spcPts val="5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114300" lvl="3" marL="16002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4pPr>
            <a:lvl5pPr indent="-114300" lvl="4" marL="20574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5pPr>
            <a:lvl6pPr indent="-114300" lvl="5" marL="25146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6pPr>
            <a:lvl7pPr indent="-114300" lvl="6" marL="29718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7pPr>
            <a:lvl8pPr indent="-114300" lvl="7" marL="34290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8pPr>
            <a:lvl9pPr indent="-114300" lvl="8" marL="38862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9pPr>
          </a:lstStyle>
          <a:p/>
        </p:txBody>
      </p:sp>
      <p:sp>
        <p:nvSpPr>
          <p:cNvPr id="30" name="Shape 30"/>
          <p:cNvSpPr txBox="1"/>
          <p:nvPr>
            <p:ph idx="10" type="dt"/>
          </p:nvPr>
        </p:nvSpPr>
        <p:spPr>
          <a:xfrm>
            <a:off x="5991367" y="6356348"/>
            <a:ext cx="936699" cy="365125"/>
          </a:xfrm>
          <a:prstGeom prst="rect">
            <a:avLst/>
          </a:prstGeom>
          <a:noFill/>
          <a:ln>
            <a:noFill/>
          </a:ln>
        </p:spPr>
        <p:txBody>
          <a:bodyPr anchorCtr="0" anchor="ctr" bIns="91425" lIns="91425" rIns="91425" tIns="91425"/>
          <a:lstStyle>
            <a:lvl1pPr indent="0" lvl="0" marL="0" marR="0" rtl="0" algn="l">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31" name="Shape 31"/>
          <p:cNvSpPr txBox="1"/>
          <p:nvPr>
            <p:ph idx="11" type="ftr"/>
          </p:nvPr>
        </p:nvSpPr>
        <p:spPr>
          <a:xfrm>
            <a:off x="7239000" y="6356348"/>
            <a:ext cx="4114800" cy="365125"/>
          </a:xfrm>
          <a:prstGeom prst="rect">
            <a:avLst/>
          </a:prstGeom>
          <a:noFill/>
          <a:ln>
            <a:noFill/>
          </a:ln>
        </p:spPr>
        <p:txBody>
          <a:bodyPr anchorCtr="0" anchor="ctr" bIns="91425" lIns="91425" rIns="91425" tIns="91425"/>
          <a:lstStyle>
            <a:lvl1pPr indent="0" lvl="0" marL="0" marR="0" rtl="0" algn="r">
              <a:spcBef>
                <a:spcPts val="0"/>
              </a:spcBef>
              <a:buNone/>
              <a:defRPr b="1" sz="1200">
                <a:solidFill>
                  <a:srgbClr val="888888"/>
                </a:solidFill>
                <a:latin typeface="Arial"/>
                <a:ea typeface="Arial"/>
                <a:cs typeface="Arial"/>
                <a:sym typeface="Arial"/>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32" name="Shape 32"/>
          <p:cNvSpPr txBox="1"/>
          <p:nvPr>
            <p:ph idx="12" type="sldNum"/>
          </p:nvPr>
        </p:nvSpPr>
        <p:spPr>
          <a:xfrm>
            <a:off x="11664732" y="6356348"/>
            <a:ext cx="40260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1200">
                <a:solidFill>
                  <a:srgbClr val="888888"/>
                </a:solidFill>
                <a:latin typeface="Calibri"/>
                <a:ea typeface="Calibri"/>
                <a:cs typeface="Calibri"/>
                <a:sym typeface="Calibri"/>
              </a:rPr>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spTree>
      <p:nvGrpSpPr>
        <p:cNvPr id="33" name="Shape 33"/>
        <p:cNvGrpSpPr/>
        <p:nvPr/>
      </p:nvGrpSpPr>
      <p:grpSpPr>
        <a:xfrm>
          <a:off x="0" y="0"/>
          <a:ext cx="0" cy="0"/>
          <a:chOff x="0" y="0"/>
          <a:chExt cx="0" cy="0"/>
        </a:xfrm>
      </p:grpSpPr>
      <p:sp>
        <p:nvSpPr>
          <p:cNvPr id="34" name="Shape 34"/>
          <p:cNvSpPr txBox="1"/>
          <p:nvPr>
            <p:ph type="title"/>
          </p:nvPr>
        </p:nvSpPr>
        <p:spPr>
          <a:xfrm>
            <a:off x="831850" y="1709738"/>
            <a:ext cx="10515599" cy="2852737"/>
          </a:xfrm>
          <a:prstGeom prst="rect">
            <a:avLst/>
          </a:prstGeom>
          <a:noFill/>
          <a:ln>
            <a:noFill/>
          </a:ln>
        </p:spPr>
        <p:txBody>
          <a:bodyPr anchorCtr="0" anchor="b" bIns="91425" lIns="91425" rIns="91425" tIns="91425"/>
          <a:lstStyle>
            <a:lvl1pPr indent="0" lvl="0" marL="0" marR="0" rtl="0" algn="ctr">
              <a:lnSpc>
                <a:spcPct val="90000"/>
              </a:lnSpc>
              <a:spcBef>
                <a:spcPts val="0"/>
              </a:spcBef>
              <a:buClr>
                <a:schemeClr val="dk1"/>
              </a:buClr>
              <a:buFont typeface="Calibri"/>
              <a:buNone/>
              <a:defRPr b="0" i="0" sz="60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35" name="Shape 35"/>
          <p:cNvSpPr txBox="1"/>
          <p:nvPr>
            <p:ph idx="1" type="body"/>
          </p:nvPr>
        </p:nvSpPr>
        <p:spPr>
          <a:xfrm>
            <a:off x="831850" y="4589462"/>
            <a:ext cx="10515599" cy="1500187"/>
          </a:xfrm>
          <a:prstGeom prst="rect">
            <a:avLst/>
          </a:prstGeom>
          <a:noFill/>
          <a:ln>
            <a:noFill/>
          </a:ln>
        </p:spPr>
        <p:txBody>
          <a:bodyPr anchorCtr="0" anchor="t" bIns="91425" lIns="91425" rIns="91425" tIns="91425"/>
          <a:lstStyle>
            <a:lvl1pPr indent="0" lvl="0" marL="0" marR="0" rtl="0" algn="l">
              <a:lnSpc>
                <a:spcPct val="90000"/>
              </a:lnSpc>
              <a:spcBef>
                <a:spcPts val="1000"/>
              </a:spcBef>
              <a:buClr>
                <a:srgbClr val="888888"/>
              </a:buClr>
              <a:buFont typeface="Arial"/>
              <a:buNone/>
              <a:defRPr b="0" i="0" sz="2400" u="none" cap="none" strike="noStrike">
                <a:solidFill>
                  <a:srgbClr val="888888"/>
                </a:solidFill>
                <a:latin typeface="Calibri"/>
                <a:ea typeface="Calibri"/>
                <a:cs typeface="Calibri"/>
                <a:sym typeface="Calibri"/>
              </a:defRPr>
            </a:lvl1pPr>
            <a:lvl2pPr indent="0" lvl="1" marL="457200" marR="0" rtl="0" algn="l">
              <a:lnSpc>
                <a:spcPct val="90000"/>
              </a:lnSpc>
              <a:spcBef>
                <a:spcPts val="500"/>
              </a:spcBef>
              <a:buClr>
                <a:srgbClr val="888888"/>
              </a:buClr>
              <a:buFont typeface="Arial"/>
              <a:buNone/>
              <a:defRPr b="0" i="0" sz="2000" u="none" cap="none" strike="noStrike">
                <a:solidFill>
                  <a:srgbClr val="888888"/>
                </a:solidFill>
                <a:latin typeface="Calibri"/>
                <a:ea typeface="Calibri"/>
                <a:cs typeface="Calibri"/>
                <a:sym typeface="Calibri"/>
              </a:defRPr>
            </a:lvl2pPr>
            <a:lvl3pPr indent="0" lvl="2" marL="914400" marR="0" rtl="0" algn="l">
              <a:lnSpc>
                <a:spcPct val="90000"/>
              </a:lnSpc>
              <a:spcBef>
                <a:spcPts val="500"/>
              </a:spcBef>
              <a:buClr>
                <a:srgbClr val="888888"/>
              </a:buClr>
              <a:buFont typeface="Arial"/>
              <a:buNone/>
              <a:defRPr b="0" i="0" sz="1800" u="none" cap="none" strike="noStrike">
                <a:solidFill>
                  <a:srgbClr val="888888"/>
                </a:solidFill>
                <a:latin typeface="Calibri"/>
                <a:ea typeface="Calibri"/>
                <a:cs typeface="Calibri"/>
                <a:sym typeface="Calibri"/>
              </a:defRPr>
            </a:lvl3pPr>
            <a:lvl4pPr indent="0" lvl="3" marL="1371600" marR="0" rtl="0" algn="l">
              <a:lnSpc>
                <a:spcPct val="90000"/>
              </a:lnSpc>
              <a:spcBef>
                <a:spcPts val="500"/>
              </a:spcBef>
              <a:buClr>
                <a:srgbClr val="888888"/>
              </a:buClr>
              <a:buFont typeface="Arial"/>
              <a:buNone/>
              <a:defRPr b="0" i="0" sz="1600" u="none" cap="none" strike="noStrike">
                <a:solidFill>
                  <a:srgbClr val="888888"/>
                </a:solidFill>
                <a:latin typeface="Calibri"/>
                <a:ea typeface="Calibri"/>
                <a:cs typeface="Calibri"/>
                <a:sym typeface="Calibri"/>
              </a:defRPr>
            </a:lvl4pPr>
            <a:lvl5pPr indent="0" lvl="4" marL="1828800" marR="0" rtl="0" algn="l">
              <a:lnSpc>
                <a:spcPct val="90000"/>
              </a:lnSpc>
              <a:spcBef>
                <a:spcPts val="500"/>
              </a:spcBef>
              <a:buClr>
                <a:srgbClr val="888888"/>
              </a:buClr>
              <a:buFont typeface="Arial"/>
              <a:buNone/>
              <a:defRPr b="0" i="0" sz="1600" u="none" cap="none" strike="noStrike">
                <a:solidFill>
                  <a:srgbClr val="888888"/>
                </a:solidFill>
                <a:latin typeface="Calibri"/>
                <a:ea typeface="Calibri"/>
                <a:cs typeface="Calibri"/>
                <a:sym typeface="Calibri"/>
              </a:defRPr>
            </a:lvl5pPr>
            <a:lvl6pPr indent="0" lvl="5" marL="2286000" marR="0" rtl="0" algn="l">
              <a:lnSpc>
                <a:spcPct val="90000"/>
              </a:lnSpc>
              <a:spcBef>
                <a:spcPts val="500"/>
              </a:spcBef>
              <a:buClr>
                <a:srgbClr val="888888"/>
              </a:buClr>
              <a:buFont typeface="Arial"/>
              <a:buNone/>
              <a:defRPr b="0" i="0" sz="1600" u="none" cap="none" strike="noStrike">
                <a:solidFill>
                  <a:srgbClr val="888888"/>
                </a:solidFill>
                <a:latin typeface="Calibri"/>
                <a:ea typeface="Calibri"/>
                <a:cs typeface="Calibri"/>
                <a:sym typeface="Calibri"/>
              </a:defRPr>
            </a:lvl6pPr>
            <a:lvl7pPr indent="0" lvl="6" marL="2743200" marR="0" rtl="0" algn="l">
              <a:lnSpc>
                <a:spcPct val="90000"/>
              </a:lnSpc>
              <a:spcBef>
                <a:spcPts val="500"/>
              </a:spcBef>
              <a:buClr>
                <a:srgbClr val="888888"/>
              </a:buClr>
              <a:buFont typeface="Arial"/>
              <a:buNone/>
              <a:defRPr b="0" i="0" sz="1600" u="none" cap="none" strike="noStrike">
                <a:solidFill>
                  <a:srgbClr val="888888"/>
                </a:solidFill>
                <a:latin typeface="Calibri"/>
                <a:ea typeface="Calibri"/>
                <a:cs typeface="Calibri"/>
                <a:sym typeface="Calibri"/>
              </a:defRPr>
            </a:lvl7pPr>
            <a:lvl8pPr indent="0" lvl="7" marL="3200400" marR="0" rtl="0" algn="l">
              <a:lnSpc>
                <a:spcPct val="90000"/>
              </a:lnSpc>
              <a:spcBef>
                <a:spcPts val="500"/>
              </a:spcBef>
              <a:buClr>
                <a:srgbClr val="888888"/>
              </a:buClr>
              <a:buFont typeface="Arial"/>
              <a:buNone/>
              <a:defRPr b="0" i="0" sz="1600" u="none" cap="none" strike="noStrike">
                <a:solidFill>
                  <a:srgbClr val="888888"/>
                </a:solidFill>
                <a:latin typeface="Calibri"/>
                <a:ea typeface="Calibri"/>
                <a:cs typeface="Calibri"/>
                <a:sym typeface="Calibri"/>
              </a:defRPr>
            </a:lvl8pPr>
            <a:lvl9pPr indent="0" lvl="8" marL="3657600" marR="0" rtl="0" algn="l">
              <a:lnSpc>
                <a:spcPct val="90000"/>
              </a:lnSpc>
              <a:spcBef>
                <a:spcPts val="500"/>
              </a:spcBef>
              <a:buClr>
                <a:srgbClr val="888888"/>
              </a:buClr>
              <a:buFont typeface="Arial"/>
              <a:buNone/>
              <a:defRPr b="0" i="0" sz="1600" u="none" cap="none" strike="noStrike">
                <a:solidFill>
                  <a:srgbClr val="888888"/>
                </a:solidFill>
                <a:latin typeface="Calibri"/>
                <a:ea typeface="Calibri"/>
                <a:cs typeface="Calibri"/>
                <a:sym typeface="Calibri"/>
              </a:defRPr>
            </a:lvl9pPr>
          </a:lstStyle>
          <a:p/>
        </p:txBody>
      </p:sp>
      <p:sp>
        <p:nvSpPr>
          <p:cNvPr id="36" name="Shape 36"/>
          <p:cNvSpPr txBox="1"/>
          <p:nvPr>
            <p:ph idx="10" type="dt"/>
          </p:nvPr>
        </p:nvSpPr>
        <p:spPr>
          <a:xfrm>
            <a:off x="5991367" y="6356348"/>
            <a:ext cx="936699" cy="365125"/>
          </a:xfrm>
          <a:prstGeom prst="rect">
            <a:avLst/>
          </a:prstGeom>
          <a:noFill/>
          <a:ln>
            <a:noFill/>
          </a:ln>
        </p:spPr>
        <p:txBody>
          <a:bodyPr anchorCtr="0" anchor="ctr" bIns="91425" lIns="91425" rIns="91425" tIns="91425"/>
          <a:lstStyle>
            <a:lvl1pPr indent="0" lvl="0" marL="0" marR="0" rtl="0" algn="l">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37" name="Shape 37"/>
          <p:cNvSpPr txBox="1"/>
          <p:nvPr>
            <p:ph idx="11" type="ftr"/>
          </p:nvPr>
        </p:nvSpPr>
        <p:spPr>
          <a:xfrm>
            <a:off x="7239000" y="6356348"/>
            <a:ext cx="4114800" cy="365125"/>
          </a:xfrm>
          <a:prstGeom prst="rect">
            <a:avLst/>
          </a:prstGeom>
          <a:noFill/>
          <a:ln>
            <a:noFill/>
          </a:ln>
        </p:spPr>
        <p:txBody>
          <a:bodyPr anchorCtr="0" anchor="ctr" bIns="91425" lIns="91425" rIns="91425" tIns="91425"/>
          <a:lstStyle>
            <a:lvl1pPr indent="0" lvl="0" marL="0" marR="0" rtl="0" algn="r">
              <a:spcBef>
                <a:spcPts val="0"/>
              </a:spcBef>
              <a:buNone/>
              <a:defRPr b="1" sz="1200">
                <a:solidFill>
                  <a:srgbClr val="888888"/>
                </a:solidFill>
                <a:latin typeface="Arial"/>
                <a:ea typeface="Arial"/>
                <a:cs typeface="Arial"/>
                <a:sym typeface="Arial"/>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38" name="Shape 38"/>
          <p:cNvSpPr txBox="1"/>
          <p:nvPr>
            <p:ph idx="12" type="sldNum"/>
          </p:nvPr>
        </p:nvSpPr>
        <p:spPr>
          <a:xfrm>
            <a:off x="11664732" y="6356348"/>
            <a:ext cx="40260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1200">
                <a:solidFill>
                  <a:srgbClr val="888888"/>
                </a:solidFill>
                <a:latin typeface="Calibri"/>
                <a:ea typeface="Calibri"/>
                <a:cs typeface="Calibri"/>
                <a:sym typeface="Calibri"/>
              </a:rPr>
              <a:t>‹#›</a:t>
            </a:fld>
          </a:p>
        </p:txBody>
      </p:sp>
      <p:pic>
        <p:nvPicPr>
          <p:cNvPr id="39" name="Shape 39"/>
          <p:cNvPicPr preferRelativeResize="0"/>
          <p:nvPr/>
        </p:nvPicPr>
        <p:blipFill rotWithShape="1">
          <a:blip r:embed="rId2">
            <a:alphaModFix/>
          </a:blip>
          <a:srcRect b="0" l="4313" r="75452" t="0"/>
          <a:stretch/>
        </p:blipFill>
        <p:spPr>
          <a:xfrm>
            <a:off x="0" y="3509962"/>
            <a:ext cx="2275725" cy="3270223"/>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Obj">
  <p:cSld name="Two Content">
    <p:spTree>
      <p:nvGrpSpPr>
        <p:cNvPr id="40" name="Shape 40"/>
        <p:cNvGrpSpPr/>
        <p:nvPr/>
      </p:nvGrpSpPr>
      <p:grpSpPr>
        <a:xfrm>
          <a:off x="0" y="0"/>
          <a:ext cx="0" cy="0"/>
          <a:chOff x="0" y="0"/>
          <a:chExt cx="0" cy="0"/>
        </a:xfrm>
      </p:grpSpPr>
      <p:sp>
        <p:nvSpPr>
          <p:cNvPr id="41" name="Shape 41"/>
          <p:cNvSpPr txBox="1"/>
          <p:nvPr>
            <p:ph type="title"/>
          </p:nvPr>
        </p:nvSpPr>
        <p:spPr>
          <a:xfrm>
            <a:off x="838200" y="365125"/>
            <a:ext cx="10515599" cy="1325562"/>
          </a:xfrm>
          <a:prstGeom prst="rect">
            <a:avLst/>
          </a:prstGeom>
          <a:noFill/>
          <a:ln>
            <a:noFill/>
          </a:ln>
        </p:spPr>
        <p:txBody>
          <a:bodyPr anchorCtr="0" anchor="ctr" bIns="91425" lIns="91425" rIns="91425" tIns="91425"/>
          <a:lstStyle>
            <a:lvl1pPr indent="0" lvl="0" marL="0" marR="0" rtl="0" algn="l">
              <a:lnSpc>
                <a:spcPct val="90000"/>
              </a:lnSpc>
              <a:spcBef>
                <a:spcPts val="0"/>
              </a:spcBef>
              <a:buClr>
                <a:schemeClr val="dk1"/>
              </a:buClr>
              <a:buFont typeface="Calibri"/>
              <a:buNone/>
              <a:defRPr b="0" i="0" sz="44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42" name="Shape 42"/>
          <p:cNvSpPr txBox="1"/>
          <p:nvPr>
            <p:ph idx="1" type="body"/>
          </p:nvPr>
        </p:nvSpPr>
        <p:spPr>
          <a:xfrm>
            <a:off x="838200" y="1825625"/>
            <a:ext cx="5181600" cy="4351338"/>
          </a:xfrm>
          <a:prstGeom prst="rect">
            <a:avLst/>
          </a:prstGeom>
          <a:noFill/>
          <a:ln>
            <a:noFill/>
          </a:ln>
        </p:spPr>
        <p:txBody>
          <a:bodyPr anchorCtr="0" anchor="t" bIns="91425" lIns="91425" rIns="91425" tIns="91425"/>
          <a:lstStyle>
            <a:lvl1pPr indent="-50800" lvl="0" marL="228600" marR="0" rtl="0" algn="l">
              <a:lnSpc>
                <a:spcPct val="90000"/>
              </a:lnSpc>
              <a:spcBef>
                <a:spcPts val="1000"/>
              </a:spcBef>
              <a:buClr>
                <a:schemeClr val="dk1"/>
              </a:buClr>
              <a:buSzPct val="100000"/>
              <a:buFont typeface="Arial"/>
              <a:buChar char="•"/>
              <a:defRPr b="0" i="0" sz="2800" u="none" cap="none" strike="noStrike">
                <a:solidFill>
                  <a:schemeClr val="dk1"/>
                </a:solidFill>
                <a:latin typeface="Calibri"/>
                <a:ea typeface="Calibri"/>
                <a:cs typeface="Calibri"/>
                <a:sym typeface="Calibri"/>
              </a:defRPr>
            </a:lvl1pPr>
            <a:lvl2pPr indent="-76200" lvl="1" marL="685800" marR="0" rtl="0" algn="l">
              <a:lnSpc>
                <a:spcPct val="90000"/>
              </a:lnSpc>
              <a:spcBef>
                <a:spcPts val="50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2pPr>
            <a:lvl3pPr indent="-101600" lvl="2" marL="1143000" marR="0" rtl="0" algn="l">
              <a:lnSpc>
                <a:spcPct val="90000"/>
              </a:lnSpc>
              <a:spcBef>
                <a:spcPts val="5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114300" lvl="3" marL="16002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4pPr>
            <a:lvl5pPr indent="-114300" lvl="4" marL="20574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5pPr>
            <a:lvl6pPr indent="-114300" lvl="5" marL="25146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6pPr>
            <a:lvl7pPr indent="-114300" lvl="6" marL="29718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7pPr>
            <a:lvl8pPr indent="-114300" lvl="7" marL="34290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8pPr>
            <a:lvl9pPr indent="-114300" lvl="8" marL="38862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9pPr>
          </a:lstStyle>
          <a:p/>
        </p:txBody>
      </p:sp>
      <p:sp>
        <p:nvSpPr>
          <p:cNvPr id="43" name="Shape 43"/>
          <p:cNvSpPr txBox="1"/>
          <p:nvPr>
            <p:ph idx="2" type="body"/>
          </p:nvPr>
        </p:nvSpPr>
        <p:spPr>
          <a:xfrm>
            <a:off x="6172200" y="1825625"/>
            <a:ext cx="5181600" cy="4351338"/>
          </a:xfrm>
          <a:prstGeom prst="rect">
            <a:avLst/>
          </a:prstGeom>
          <a:noFill/>
          <a:ln>
            <a:noFill/>
          </a:ln>
        </p:spPr>
        <p:txBody>
          <a:bodyPr anchorCtr="0" anchor="t" bIns="91425" lIns="91425" rIns="91425" tIns="91425"/>
          <a:lstStyle>
            <a:lvl1pPr indent="-50800" lvl="0" marL="228600" marR="0" rtl="0" algn="l">
              <a:lnSpc>
                <a:spcPct val="90000"/>
              </a:lnSpc>
              <a:spcBef>
                <a:spcPts val="1000"/>
              </a:spcBef>
              <a:buClr>
                <a:schemeClr val="dk1"/>
              </a:buClr>
              <a:buSzPct val="100000"/>
              <a:buFont typeface="Arial"/>
              <a:buChar char="•"/>
              <a:defRPr b="0" i="0" sz="2800" u="none" cap="none" strike="noStrike">
                <a:solidFill>
                  <a:schemeClr val="dk1"/>
                </a:solidFill>
                <a:latin typeface="Calibri"/>
                <a:ea typeface="Calibri"/>
                <a:cs typeface="Calibri"/>
                <a:sym typeface="Calibri"/>
              </a:defRPr>
            </a:lvl1pPr>
            <a:lvl2pPr indent="-76200" lvl="1" marL="685800" marR="0" rtl="0" algn="l">
              <a:lnSpc>
                <a:spcPct val="90000"/>
              </a:lnSpc>
              <a:spcBef>
                <a:spcPts val="50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2pPr>
            <a:lvl3pPr indent="-101600" lvl="2" marL="1143000" marR="0" rtl="0" algn="l">
              <a:lnSpc>
                <a:spcPct val="90000"/>
              </a:lnSpc>
              <a:spcBef>
                <a:spcPts val="5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114300" lvl="3" marL="16002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4pPr>
            <a:lvl5pPr indent="-114300" lvl="4" marL="20574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5pPr>
            <a:lvl6pPr indent="-114300" lvl="5" marL="25146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6pPr>
            <a:lvl7pPr indent="-114300" lvl="6" marL="29718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7pPr>
            <a:lvl8pPr indent="-114300" lvl="7" marL="34290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8pPr>
            <a:lvl9pPr indent="-114300" lvl="8" marL="38862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9pPr>
          </a:lstStyle>
          <a:p/>
        </p:txBody>
      </p:sp>
      <p:sp>
        <p:nvSpPr>
          <p:cNvPr id="44" name="Shape 44"/>
          <p:cNvSpPr txBox="1"/>
          <p:nvPr>
            <p:ph idx="10" type="dt"/>
          </p:nvPr>
        </p:nvSpPr>
        <p:spPr>
          <a:xfrm>
            <a:off x="5991367" y="6356348"/>
            <a:ext cx="936699" cy="365125"/>
          </a:xfrm>
          <a:prstGeom prst="rect">
            <a:avLst/>
          </a:prstGeom>
          <a:noFill/>
          <a:ln>
            <a:noFill/>
          </a:ln>
        </p:spPr>
        <p:txBody>
          <a:bodyPr anchorCtr="0" anchor="ctr" bIns="91425" lIns="91425" rIns="91425" tIns="91425"/>
          <a:lstStyle>
            <a:lvl1pPr indent="0" lvl="0" marL="0" marR="0" rtl="0" algn="l">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45" name="Shape 45"/>
          <p:cNvSpPr txBox="1"/>
          <p:nvPr>
            <p:ph idx="11" type="ftr"/>
          </p:nvPr>
        </p:nvSpPr>
        <p:spPr>
          <a:xfrm>
            <a:off x="7239000" y="6356348"/>
            <a:ext cx="4114800" cy="365125"/>
          </a:xfrm>
          <a:prstGeom prst="rect">
            <a:avLst/>
          </a:prstGeom>
          <a:noFill/>
          <a:ln>
            <a:noFill/>
          </a:ln>
        </p:spPr>
        <p:txBody>
          <a:bodyPr anchorCtr="0" anchor="ctr" bIns="91425" lIns="91425" rIns="91425" tIns="91425"/>
          <a:lstStyle>
            <a:lvl1pPr indent="0" lvl="0" marL="0" marR="0" rtl="0" algn="r">
              <a:spcBef>
                <a:spcPts val="0"/>
              </a:spcBef>
              <a:buNone/>
              <a:defRPr b="1" sz="1200">
                <a:solidFill>
                  <a:srgbClr val="888888"/>
                </a:solidFill>
                <a:latin typeface="Arial"/>
                <a:ea typeface="Arial"/>
                <a:cs typeface="Arial"/>
                <a:sym typeface="Arial"/>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46" name="Shape 46"/>
          <p:cNvSpPr txBox="1"/>
          <p:nvPr>
            <p:ph idx="12" type="sldNum"/>
          </p:nvPr>
        </p:nvSpPr>
        <p:spPr>
          <a:xfrm>
            <a:off x="11664732" y="6356348"/>
            <a:ext cx="40260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1200">
                <a:solidFill>
                  <a:srgbClr val="888888"/>
                </a:solidFill>
                <a:latin typeface="Calibri"/>
                <a:ea typeface="Calibri"/>
                <a:cs typeface="Calibri"/>
                <a:sym typeface="Calibri"/>
              </a:rPr>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TxTwoObj">
  <p:cSld name="Comparison">
    <p:spTree>
      <p:nvGrpSpPr>
        <p:cNvPr id="47" name="Shape 47"/>
        <p:cNvGrpSpPr/>
        <p:nvPr/>
      </p:nvGrpSpPr>
      <p:grpSpPr>
        <a:xfrm>
          <a:off x="0" y="0"/>
          <a:ext cx="0" cy="0"/>
          <a:chOff x="0" y="0"/>
          <a:chExt cx="0" cy="0"/>
        </a:xfrm>
      </p:grpSpPr>
      <p:sp>
        <p:nvSpPr>
          <p:cNvPr id="48" name="Shape 48"/>
          <p:cNvSpPr txBox="1"/>
          <p:nvPr>
            <p:ph type="title"/>
          </p:nvPr>
        </p:nvSpPr>
        <p:spPr>
          <a:xfrm>
            <a:off x="839787" y="365125"/>
            <a:ext cx="10515599" cy="1325562"/>
          </a:xfrm>
          <a:prstGeom prst="rect">
            <a:avLst/>
          </a:prstGeom>
          <a:noFill/>
          <a:ln>
            <a:noFill/>
          </a:ln>
        </p:spPr>
        <p:txBody>
          <a:bodyPr anchorCtr="0" anchor="ctr" bIns="91425" lIns="91425" rIns="91425" tIns="91425"/>
          <a:lstStyle>
            <a:lvl1pPr indent="0" lvl="0" marL="0" marR="0" rtl="0" algn="l">
              <a:lnSpc>
                <a:spcPct val="90000"/>
              </a:lnSpc>
              <a:spcBef>
                <a:spcPts val="0"/>
              </a:spcBef>
              <a:buClr>
                <a:schemeClr val="dk1"/>
              </a:buClr>
              <a:buFont typeface="Calibri"/>
              <a:buNone/>
              <a:defRPr b="0" i="0" sz="44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49" name="Shape 49"/>
          <p:cNvSpPr txBox="1"/>
          <p:nvPr>
            <p:ph idx="1" type="body"/>
          </p:nvPr>
        </p:nvSpPr>
        <p:spPr>
          <a:xfrm>
            <a:off x="839787" y="1681163"/>
            <a:ext cx="5157787" cy="823912"/>
          </a:xfrm>
          <a:prstGeom prst="rect">
            <a:avLst/>
          </a:prstGeom>
          <a:noFill/>
          <a:ln>
            <a:noFill/>
          </a:ln>
        </p:spPr>
        <p:txBody>
          <a:bodyPr anchorCtr="0" anchor="b" bIns="91425" lIns="91425" rIns="91425" tIns="91425"/>
          <a:lstStyle>
            <a:lvl1pPr indent="0" lvl="0" marL="0" marR="0" rtl="0" algn="l">
              <a:lnSpc>
                <a:spcPct val="90000"/>
              </a:lnSpc>
              <a:spcBef>
                <a:spcPts val="1000"/>
              </a:spcBef>
              <a:buClr>
                <a:schemeClr val="dk1"/>
              </a:buClr>
              <a:buFont typeface="Arial"/>
              <a:buNone/>
              <a:defRPr b="1" i="0" sz="2400" u="none" cap="none" strike="noStrike">
                <a:solidFill>
                  <a:schemeClr val="dk1"/>
                </a:solidFill>
                <a:latin typeface="Calibri"/>
                <a:ea typeface="Calibri"/>
                <a:cs typeface="Calibri"/>
                <a:sym typeface="Calibri"/>
              </a:defRPr>
            </a:lvl1pPr>
            <a:lvl2pPr indent="0" lvl="1" marL="457200" marR="0" rtl="0" algn="l">
              <a:lnSpc>
                <a:spcPct val="90000"/>
              </a:lnSpc>
              <a:spcBef>
                <a:spcPts val="500"/>
              </a:spcBef>
              <a:buClr>
                <a:schemeClr val="dk1"/>
              </a:buClr>
              <a:buFont typeface="Arial"/>
              <a:buNone/>
              <a:defRPr b="1" i="0" sz="2000" u="none" cap="none" strike="noStrike">
                <a:solidFill>
                  <a:schemeClr val="dk1"/>
                </a:solidFill>
                <a:latin typeface="Calibri"/>
                <a:ea typeface="Calibri"/>
                <a:cs typeface="Calibri"/>
                <a:sym typeface="Calibri"/>
              </a:defRPr>
            </a:lvl2pPr>
            <a:lvl3pPr indent="0" lvl="2" marL="914400" marR="0" rtl="0" algn="l">
              <a:lnSpc>
                <a:spcPct val="90000"/>
              </a:lnSpc>
              <a:spcBef>
                <a:spcPts val="500"/>
              </a:spcBef>
              <a:buClr>
                <a:schemeClr val="dk1"/>
              </a:buClr>
              <a:buFont typeface="Arial"/>
              <a:buNone/>
              <a:defRPr b="1" i="0" sz="1800" u="none" cap="none" strike="noStrike">
                <a:solidFill>
                  <a:schemeClr val="dk1"/>
                </a:solidFill>
                <a:latin typeface="Calibri"/>
                <a:ea typeface="Calibri"/>
                <a:cs typeface="Calibri"/>
                <a:sym typeface="Calibri"/>
              </a:defRPr>
            </a:lvl3pPr>
            <a:lvl4pPr indent="0" lvl="3" marL="1371600" marR="0" rtl="0" algn="l">
              <a:lnSpc>
                <a:spcPct val="90000"/>
              </a:lnSpc>
              <a:spcBef>
                <a:spcPts val="500"/>
              </a:spcBef>
              <a:buClr>
                <a:schemeClr val="dk1"/>
              </a:buClr>
              <a:buFont typeface="Arial"/>
              <a:buNone/>
              <a:defRPr b="1" i="0" sz="1600" u="none" cap="none" strike="noStrike">
                <a:solidFill>
                  <a:schemeClr val="dk1"/>
                </a:solidFill>
                <a:latin typeface="Calibri"/>
                <a:ea typeface="Calibri"/>
                <a:cs typeface="Calibri"/>
                <a:sym typeface="Calibri"/>
              </a:defRPr>
            </a:lvl4pPr>
            <a:lvl5pPr indent="0" lvl="4" marL="1828800" marR="0" rtl="0" algn="l">
              <a:lnSpc>
                <a:spcPct val="90000"/>
              </a:lnSpc>
              <a:spcBef>
                <a:spcPts val="500"/>
              </a:spcBef>
              <a:buClr>
                <a:schemeClr val="dk1"/>
              </a:buClr>
              <a:buFont typeface="Arial"/>
              <a:buNone/>
              <a:defRPr b="1" i="0" sz="1600" u="none" cap="none" strike="noStrike">
                <a:solidFill>
                  <a:schemeClr val="dk1"/>
                </a:solidFill>
                <a:latin typeface="Calibri"/>
                <a:ea typeface="Calibri"/>
                <a:cs typeface="Calibri"/>
                <a:sym typeface="Calibri"/>
              </a:defRPr>
            </a:lvl5pPr>
            <a:lvl6pPr indent="0" lvl="5" marL="2286000" marR="0" rtl="0" algn="l">
              <a:lnSpc>
                <a:spcPct val="90000"/>
              </a:lnSpc>
              <a:spcBef>
                <a:spcPts val="500"/>
              </a:spcBef>
              <a:buClr>
                <a:schemeClr val="dk1"/>
              </a:buClr>
              <a:buFont typeface="Arial"/>
              <a:buNone/>
              <a:defRPr b="1" i="0" sz="1600" u="none" cap="none" strike="noStrike">
                <a:solidFill>
                  <a:schemeClr val="dk1"/>
                </a:solidFill>
                <a:latin typeface="Calibri"/>
                <a:ea typeface="Calibri"/>
                <a:cs typeface="Calibri"/>
                <a:sym typeface="Calibri"/>
              </a:defRPr>
            </a:lvl6pPr>
            <a:lvl7pPr indent="0" lvl="6" marL="2743200" marR="0" rtl="0" algn="l">
              <a:lnSpc>
                <a:spcPct val="90000"/>
              </a:lnSpc>
              <a:spcBef>
                <a:spcPts val="500"/>
              </a:spcBef>
              <a:buClr>
                <a:schemeClr val="dk1"/>
              </a:buClr>
              <a:buFont typeface="Arial"/>
              <a:buNone/>
              <a:defRPr b="1" i="0" sz="1600" u="none" cap="none" strike="noStrike">
                <a:solidFill>
                  <a:schemeClr val="dk1"/>
                </a:solidFill>
                <a:latin typeface="Calibri"/>
                <a:ea typeface="Calibri"/>
                <a:cs typeface="Calibri"/>
                <a:sym typeface="Calibri"/>
              </a:defRPr>
            </a:lvl7pPr>
            <a:lvl8pPr indent="0" lvl="7" marL="3200400" marR="0" rtl="0" algn="l">
              <a:lnSpc>
                <a:spcPct val="90000"/>
              </a:lnSpc>
              <a:spcBef>
                <a:spcPts val="500"/>
              </a:spcBef>
              <a:buClr>
                <a:schemeClr val="dk1"/>
              </a:buClr>
              <a:buFont typeface="Arial"/>
              <a:buNone/>
              <a:defRPr b="1" i="0" sz="1600" u="none" cap="none" strike="noStrike">
                <a:solidFill>
                  <a:schemeClr val="dk1"/>
                </a:solidFill>
                <a:latin typeface="Calibri"/>
                <a:ea typeface="Calibri"/>
                <a:cs typeface="Calibri"/>
                <a:sym typeface="Calibri"/>
              </a:defRPr>
            </a:lvl8pPr>
            <a:lvl9pPr indent="0" lvl="8" marL="3657600" marR="0" rtl="0" algn="l">
              <a:lnSpc>
                <a:spcPct val="90000"/>
              </a:lnSpc>
              <a:spcBef>
                <a:spcPts val="500"/>
              </a:spcBef>
              <a:buClr>
                <a:schemeClr val="dk1"/>
              </a:buClr>
              <a:buFont typeface="Arial"/>
              <a:buNone/>
              <a:defRPr b="1" i="0" sz="1600" u="none" cap="none" strike="noStrike">
                <a:solidFill>
                  <a:schemeClr val="dk1"/>
                </a:solidFill>
                <a:latin typeface="Calibri"/>
                <a:ea typeface="Calibri"/>
                <a:cs typeface="Calibri"/>
                <a:sym typeface="Calibri"/>
              </a:defRPr>
            </a:lvl9pPr>
          </a:lstStyle>
          <a:p/>
        </p:txBody>
      </p:sp>
      <p:sp>
        <p:nvSpPr>
          <p:cNvPr id="50" name="Shape 50"/>
          <p:cNvSpPr txBox="1"/>
          <p:nvPr>
            <p:ph idx="2" type="body"/>
          </p:nvPr>
        </p:nvSpPr>
        <p:spPr>
          <a:xfrm>
            <a:off x="839787" y="2505075"/>
            <a:ext cx="5157787" cy="3684588"/>
          </a:xfrm>
          <a:prstGeom prst="rect">
            <a:avLst/>
          </a:prstGeom>
          <a:noFill/>
          <a:ln>
            <a:noFill/>
          </a:ln>
        </p:spPr>
        <p:txBody>
          <a:bodyPr anchorCtr="0" anchor="t" bIns="91425" lIns="91425" rIns="91425" tIns="91425"/>
          <a:lstStyle>
            <a:lvl1pPr indent="-50800" lvl="0" marL="228600" marR="0" rtl="0" algn="l">
              <a:lnSpc>
                <a:spcPct val="90000"/>
              </a:lnSpc>
              <a:spcBef>
                <a:spcPts val="1000"/>
              </a:spcBef>
              <a:buClr>
                <a:schemeClr val="dk1"/>
              </a:buClr>
              <a:buSzPct val="100000"/>
              <a:buFont typeface="Arial"/>
              <a:buChar char="•"/>
              <a:defRPr b="0" i="0" sz="2800" u="none" cap="none" strike="noStrike">
                <a:solidFill>
                  <a:schemeClr val="dk1"/>
                </a:solidFill>
                <a:latin typeface="Calibri"/>
                <a:ea typeface="Calibri"/>
                <a:cs typeface="Calibri"/>
                <a:sym typeface="Calibri"/>
              </a:defRPr>
            </a:lvl1pPr>
            <a:lvl2pPr indent="-76200" lvl="1" marL="685800" marR="0" rtl="0" algn="l">
              <a:lnSpc>
                <a:spcPct val="90000"/>
              </a:lnSpc>
              <a:spcBef>
                <a:spcPts val="50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2pPr>
            <a:lvl3pPr indent="-101600" lvl="2" marL="1143000" marR="0" rtl="0" algn="l">
              <a:lnSpc>
                <a:spcPct val="90000"/>
              </a:lnSpc>
              <a:spcBef>
                <a:spcPts val="5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114300" lvl="3" marL="16002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4pPr>
            <a:lvl5pPr indent="-114300" lvl="4" marL="20574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5pPr>
            <a:lvl6pPr indent="-114300" lvl="5" marL="25146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6pPr>
            <a:lvl7pPr indent="-114300" lvl="6" marL="29718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7pPr>
            <a:lvl8pPr indent="-114300" lvl="7" marL="34290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8pPr>
            <a:lvl9pPr indent="-114300" lvl="8" marL="38862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9pPr>
          </a:lstStyle>
          <a:p/>
        </p:txBody>
      </p:sp>
      <p:sp>
        <p:nvSpPr>
          <p:cNvPr id="51" name="Shape 51"/>
          <p:cNvSpPr txBox="1"/>
          <p:nvPr>
            <p:ph idx="3" type="body"/>
          </p:nvPr>
        </p:nvSpPr>
        <p:spPr>
          <a:xfrm>
            <a:off x="6172200" y="1681163"/>
            <a:ext cx="5183187" cy="823912"/>
          </a:xfrm>
          <a:prstGeom prst="rect">
            <a:avLst/>
          </a:prstGeom>
          <a:noFill/>
          <a:ln>
            <a:noFill/>
          </a:ln>
        </p:spPr>
        <p:txBody>
          <a:bodyPr anchorCtr="0" anchor="b" bIns="91425" lIns="91425" rIns="91425" tIns="91425"/>
          <a:lstStyle>
            <a:lvl1pPr indent="0" lvl="0" marL="0" marR="0" rtl="0" algn="l">
              <a:lnSpc>
                <a:spcPct val="90000"/>
              </a:lnSpc>
              <a:spcBef>
                <a:spcPts val="1000"/>
              </a:spcBef>
              <a:buClr>
                <a:schemeClr val="dk1"/>
              </a:buClr>
              <a:buFont typeface="Arial"/>
              <a:buNone/>
              <a:defRPr b="1" i="0" sz="2400" u="none" cap="none" strike="noStrike">
                <a:solidFill>
                  <a:schemeClr val="dk1"/>
                </a:solidFill>
                <a:latin typeface="Calibri"/>
                <a:ea typeface="Calibri"/>
                <a:cs typeface="Calibri"/>
                <a:sym typeface="Calibri"/>
              </a:defRPr>
            </a:lvl1pPr>
            <a:lvl2pPr indent="0" lvl="1" marL="457200" marR="0" rtl="0" algn="l">
              <a:lnSpc>
                <a:spcPct val="90000"/>
              </a:lnSpc>
              <a:spcBef>
                <a:spcPts val="500"/>
              </a:spcBef>
              <a:buClr>
                <a:schemeClr val="dk1"/>
              </a:buClr>
              <a:buFont typeface="Arial"/>
              <a:buNone/>
              <a:defRPr b="1" i="0" sz="2000" u="none" cap="none" strike="noStrike">
                <a:solidFill>
                  <a:schemeClr val="dk1"/>
                </a:solidFill>
                <a:latin typeface="Calibri"/>
                <a:ea typeface="Calibri"/>
                <a:cs typeface="Calibri"/>
                <a:sym typeface="Calibri"/>
              </a:defRPr>
            </a:lvl2pPr>
            <a:lvl3pPr indent="0" lvl="2" marL="914400" marR="0" rtl="0" algn="l">
              <a:lnSpc>
                <a:spcPct val="90000"/>
              </a:lnSpc>
              <a:spcBef>
                <a:spcPts val="500"/>
              </a:spcBef>
              <a:buClr>
                <a:schemeClr val="dk1"/>
              </a:buClr>
              <a:buFont typeface="Arial"/>
              <a:buNone/>
              <a:defRPr b="1" i="0" sz="1800" u="none" cap="none" strike="noStrike">
                <a:solidFill>
                  <a:schemeClr val="dk1"/>
                </a:solidFill>
                <a:latin typeface="Calibri"/>
                <a:ea typeface="Calibri"/>
                <a:cs typeface="Calibri"/>
                <a:sym typeface="Calibri"/>
              </a:defRPr>
            </a:lvl3pPr>
            <a:lvl4pPr indent="0" lvl="3" marL="1371600" marR="0" rtl="0" algn="l">
              <a:lnSpc>
                <a:spcPct val="90000"/>
              </a:lnSpc>
              <a:spcBef>
                <a:spcPts val="500"/>
              </a:spcBef>
              <a:buClr>
                <a:schemeClr val="dk1"/>
              </a:buClr>
              <a:buFont typeface="Arial"/>
              <a:buNone/>
              <a:defRPr b="1" i="0" sz="1600" u="none" cap="none" strike="noStrike">
                <a:solidFill>
                  <a:schemeClr val="dk1"/>
                </a:solidFill>
                <a:latin typeface="Calibri"/>
                <a:ea typeface="Calibri"/>
                <a:cs typeface="Calibri"/>
                <a:sym typeface="Calibri"/>
              </a:defRPr>
            </a:lvl4pPr>
            <a:lvl5pPr indent="0" lvl="4" marL="1828800" marR="0" rtl="0" algn="l">
              <a:lnSpc>
                <a:spcPct val="90000"/>
              </a:lnSpc>
              <a:spcBef>
                <a:spcPts val="500"/>
              </a:spcBef>
              <a:buClr>
                <a:schemeClr val="dk1"/>
              </a:buClr>
              <a:buFont typeface="Arial"/>
              <a:buNone/>
              <a:defRPr b="1" i="0" sz="1600" u="none" cap="none" strike="noStrike">
                <a:solidFill>
                  <a:schemeClr val="dk1"/>
                </a:solidFill>
                <a:latin typeface="Calibri"/>
                <a:ea typeface="Calibri"/>
                <a:cs typeface="Calibri"/>
                <a:sym typeface="Calibri"/>
              </a:defRPr>
            </a:lvl5pPr>
            <a:lvl6pPr indent="0" lvl="5" marL="2286000" marR="0" rtl="0" algn="l">
              <a:lnSpc>
                <a:spcPct val="90000"/>
              </a:lnSpc>
              <a:spcBef>
                <a:spcPts val="500"/>
              </a:spcBef>
              <a:buClr>
                <a:schemeClr val="dk1"/>
              </a:buClr>
              <a:buFont typeface="Arial"/>
              <a:buNone/>
              <a:defRPr b="1" i="0" sz="1600" u="none" cap="none" strike="noStrike">
                <a:solidFill>
                  <a:schemeClr val="dk1"/>
                </a:solidFill>
                <a:latin typeface="Calibri"/>
                <a:ea typeface="Calibri"/>
                <a:cs typeface="Calibri"/>
                <a:sym typeface="Calibri"/>
              </a:defRPr>
            </a:lvl6pPr>
            <a:lvl7pPr indent="0" lvl="6" marL="2743200" marR="0" rtl="0" algn="l">
              <a:lnSpc>
                <a:spcPct val="90000"/>
              </a:lnSpc>
              <a:spcBef>
                <a:spcPts val="500"/>
              </a:spcBef>
              <a:buClr>
                <a:schemeClr val="dk1"/>
              </a:buClr>
              <a:buFont typeface="Arial"/>
              <a:buNone/>
              <a:defRPr b="1" i="0" sz="1600" u="none" cap="none" strike="noStrike">
                <a:solidFill>
                  <a:schemeClr val="dk1"/>
                </a:solidFill>
                <a:latin typeface="Calibri"/>
                <a:ea typeface="Calibri"/>
                <a:cs typeface="Calibri"/>
                <a:sym typeface="Calibri"/>
              </a:defRPr>
            </a:lvl7pPr>
            <a:lvl8pPr indent="0" lvl="7" marL="3200400" marR="0" rtl="0" algn="l">
              <a:lnSpc>
                <a:spcPct val="90000"/>
              </a:lnSpc>
              <a:spcBef>
                <a:spcPts val="500"/>
              </a:spcBef>
              <a:buClr>
                <a:schemeClr val="dk1"/>
              </a:buClr>
              <a:buFont typeface="Arial"/>
              <a:buNone/>
              <a:defRPr b="1" i="0" sz="1600" u="none" cap="none" strike="noStrike">
                <a:solidFill>
                  <a:schemeClr val="dk1"/>
                </a:solidFill>
                <a:latin typeface="Calibri"/>
                <a:ea typeface="Calibri"/>
                <a:cs typeface="Calibri"/>
                <a:sym typeface="Calibri"/>
              </a:defRPr>
            </a:lvl8pPr>
            <a:lvl9pPr indent="0" lvl="8" marL="3657600" marR="0" rtl="0" algn="l">
              <a:lnSpc>
                <a:spcPct val="90000"/>
              </a:lnSpc>
              <a:spcBef>
                <a:spcPts val="500"/>
              </a:spcBef>
              <a:buClr>
                <a:schemeClr val="dk1"/>
              </a:buClr>
              <a:buFont typeface="Arial"/>
              <a:buNone/>
              <a:defRPr b="1" i="0" sz="1600" u="none" cap="none" strike="noStrike">
                <a:solidFill>
                  <a:schemeClr val="dk1"/>
                </a:solidFill>
                <a:latin typeface="Calibri"/>
                <a:ea typeface="Calibri"/>
                <a:cs typeface="Calibri"/>
                <a:sym typeface="Calibri"/>
              </a:defRPr>
            </a:lvl9pPr>
          </a:lstStyle>
          <a:p/>
        </p:txBody>
      </p:sp>
      <p:sp>
        <p:nvSpPr>
          <p:cNvPr id="52" name="Shape 52"/>
          <p:cNvSpPr txBox="1"/>
          <p:nvPr>
            <p:ph idx="4" type="body"/>
          </p:nvPr>
        </p:nvSpPr>
        <p:spPr>
          <a:xfrm>
            <a:off x="6172200" y="2505075"/>
            <a:ext cx="5183187" cy="3684588"/>
          </a:xfrm>
          <a:prstGeom prst="rect">
            <a:avLst/>
          </a:prstGeom>
          <a:noFill/>
          <a:ln>
            <a:noFill/>
          </a:ln>
        </p:spPr>
        <p:txBody>
          <a:bodyPr anchorCtr="0" anchor="t" bIns="91425" lIns="91425" rIns="91425" tIns="91425"/>
          <a:lstStyle>
            <a:lvl1pPr indent="-50800" lvl="0" marL="228600" marR="0" rtl="0" algn="l">
              <a:lnSpc>
                <a:spcPct val="90000"/>
              </a:lnSpc>
              <a:spcBef>
                <a:spcPts val="1000"/>
              </a:spcBef>
              <a:buClr>
                <a:schemeClr val="dk1"/>
              </a:buClr>
              <a:buSzPct val="100000"/>
              <a:buFont typeface="Arial"/>
              <a:buChar char="•"/>
              <a:defRPr b="0" i="0" sz="2800" u="none" cap="none" strike="noStrike">
                <a:solidFill>
                  <a:schemeClr val="dk1"/>
                </a:solidFill>
                <a:latin typeface="Calibri"/>
                <a:ea typeface="Calibri"/>
                <a:cs typeface="Calibri"/>
                <a:sym typeface="Calibri"/>
              </a:defRPr>
            </a:lvl1pPr>
            <a:lvl2pPr indent="-76200" lvl="1" marL="685800" marR="0" rtl="0" algn="l">
              <a:lnSpc>
                <a:spcPct val="90000"/>
              </a:lnSpc>
              <a:spcBef>
                <a:spcPts val="50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2pPr>
            <a:lvl3pPr indent="-101600" lvl="2" marL="1143000" marR="0" rtl="0" algn="l">
              <a:lnSpc>
                <a:spcPct val="90000"/>
              </a:lnSpc>
              <a:spcBef>
                <a:spcPts val="5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114300" lvl="3" marL="16002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4pPr>
            <a:lvl5pPr indent="-114300" lvl="4" marL="20574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5pPr>
            <a:lvl6pPr indent="-114300" lvl="5" marL="25146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6pPr>
            <a:lvl7pPr indent="-114300" lvl="6" marL="29718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7pPr>
            <a:lvl8pPr indent="-114300" lvl="7" marL="34290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8pPr>
            <a:lvl9pPr indent="-114300" lvl="8" marL="38862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9pPr>
          </a:lstStyle>
          <a:p/>
        </p:txBody>
      </p:sp>
      <p:sp>
        <p:nvSpPr>
          <p:cNvPr id="53" name="Shape 53"/>
          <p:cNvSpPr txBox="1"/>
          <p:nvPr>
            <p:ph idx="10" type="dt"/>
          </p:nvPr>
        </p:nvSpPr>
        <p:spPr>
          <a:xfrm>
            <a:off x="5991367" y="6356348"/>
            <a:ext cx="936699" cy="365125"/>
          </a:xfrm>
          <a:prstGeom prst="rect">
            <a:avLst/>
          </a:prstGeom>
          <a:noFill/>
          <a:ln>
            <a:noFill/>
          </a:ln>
        </p:spPr>
        <p:txBody>
          <a:bodyPr anchorCtr="0" anchor="ctr" bIns="91425" lIns="91425" rIns="91425" tIns="91425"/>
          <a:lstStyle>
            <a:lvl1pPr indent="0" lvl="0" marL="0" marR="0" rtl="0" algn="l">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54" name="Shape 54"/>
          <p:cNvSpPr txBox="1"/>
          <p:nvPr>
            <p:ph idx="11" type="ftr"/>
          </p:nvPr>
        </p:nvSpPr>
        <p:spPr>
          <a:xfrm>
            <a:off x="7239000" y="6356348"/>
            <a:ext cx="4114800" cy="365125"/>
          </a:xfrm>
          <a:prstGeom prst="rect">
            <a:avLst/>
          </a:prstGeom>
          <a:noFill/>
          <a:ln>
            <a:noFill/>
          </a:ln>
        </p:spPr>
        <p:txBody>
          <a:bodyPr anchorCtr="0" anchor="ctr" bIns="91425" lIns="91425" rIns="91425" tIns="91425"/>
          <a:lstStyle>
            <a:lvl1pPr indent="0" lvl="0" marL="0" marR="0" rtl="0" algn="r">
              <a:spcBef>
                <a:spcPts val="0"/>
              </a:spcBef>
              <a:buNone/>
              <a:defRPr b="1" sz="1200">
                <a:solidFill>
                  <a:srgbClr val="888888"/>
                </a:solidFill>
                <a:latin typeface="Arial"/>
                <a:ea typeface="Arial"/>
                <a:cs typeface="Arial"/>
                <a:sym typeface="Arial"/>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55" name="Shape 55"/>
          <p:cNvSpPr txBox="1"/>
          <p:nvPr>
            <p:ph idx="12" type="sldNum"/>
          </p:nvPr>
        </p:nvSpPr>
        <p:spPr>
          <a:xfrm>
            <a:off x="11664732" y="6356348"/>
            <a:ext cx="40260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1200">
                <a:solidFill>
                  <a:srgbClr val="888888"/>
                </a:solidFill>
                <a:latin typeface="Calibri"/>
                <a:ea typeface="Calibri"/>
                <a:cs typeface="Calibri"/>
                <a:sym typeface="Calibri"/>
              </a:rPr>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56" name="Shape 56"/>
        <p:cNvGrpSpPr/>
        <p:nvPr/>
      </p:nvGrpSpPr>
      <p:grpSpPr>
        <a:xfrm>
          <a:off x="0" y="0"/>
          <a:ext cx="0" cy="0"/>
          <a:chOff x="0" y="0"/>
          <a:chExt cx="0" cy="0"/>
        </a:xfrm>
      </p:grpSpPr>
      <p:sp>
        <p:nvSpPr>
          <p:cNvPr id="57" name="Shape 57"/>
          <p:cNvSpPr txBox="1"/>
          <p:nvPr>
            <p:ph type="title"/>
          </p:nvPr>
        </p:nvSpPr>
        <p:spPr>
          <a:xfrm>
            <a:off x="838200" y="365125"/>
            <a:ext cx="10515599" cy="1325562"/>
          </a:xfrm>
          <a:prstGeom prst="rect">
            <a:avLst/>
          </a:prstGeom>
          <a:noFill/>
          <a:ln>
            <a:noFill/>
          </a:ln>
        </p:spPr>
        <p:txBody>
          <a:bodyPr anchorCtr="0" anchor="ctr" bIns="91425" lIns="91425" rIns="91425" tIns="91425"/>
          <a:lstStyle>
            <a:lvl1pPr indent="0" lvl="0" marL="0" marR="0" rtl="0" algn="l">
              <a:lnSpc>
                <a:spcPct val="90000"/>
              </a:lnSpc>
              <a:spcBef>
                <a:spcPts val="0"/>
              </a:spcBef>
              <a:buClr>
                <a:schemeClr val="dk1"/>
              </a:buClr>
              <a:buFont typeface="Calibri"/>
              <a:buNone/>
              <a:defRPr b="0" i="0" sz="44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58" name="Shape 58"/>
          <p:cNvSpPr txBox="1"/>
          <p:nvPr>
            <p:ph idx="10" type="dt"/>
          </p:nvPr>
        </p:nvSpPr>
        <p:spPr>
          <a:xfrm>
            <a:off x="5991367" y="6356348"/>
            <a:ext cx="936699" cy="365125"/>
          </a:xfrm>
          <a:prstGeom prst="rect">
            <a:avLst/>
          </a:prstGeom>
          <a:noFill/>
          <a:ln>
            <a:noFill/>
          </a:ln>
        </p:spPr>
        <p:txBody>
          <a:bodyPr anchorCtr="0" anchor="ctr" bIns="91425" lIns="91425" rIns="91425" tIns="91425"/>
          <a:lstStyle>
            <a:lvl1pPr indent="0" lvl="0" marL="0" marR="0" rtl="0" algn="l">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59" name="Shape 59"/>
          <p:cNvSpPr txBox="1"/>
          <p:nvPr>
            <p:ph idx="11" type="ftr"/>
          </p:nvPr>
        </p:nvSpPr>
        <p:spPr>
          <a:xfrm>
            <a:off x="7239000" y="6356348"/>
            <a:ext cx="4114800" cy="365125"/>
          </a:xfrm>
          <a:prstGeom prst="rect">
            <a:avLst/>
          </a:prstGeom>
          <a:noFill/>
          <a:ln>
            <a:noFill/>
          </a:ln>
        </p:spPr>
        <p:txBody>
          <a:bodyPr anchorCtr="0" anchor="ctr" bIns="91425" lIns="91425" rIns="91425" tIns="91425"/>
          <a:lstStyle>
            <a:lvl1pPr indent="0" lvl="0" marL="0" marR="0" rtl="0" algn="r">
              <a:spcBef>
                <a:spcPts val="0"/>
              </a:spcBef>
              <a:buNone/>
              <a:defRPr b="1" sz="1200">
                <a:solidFill>
                  <a:srgbClr val="888888"/>
                </a:solidFill>
                <a:latin typeface="Arial"/>
                <a:ea typeface="Arial"/>
                <a:cs typeface="Arial"/>
                <a:sym typeface="Arial"/>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60" name="Shape 60"/>
          <p:cNvSpPr txBox="1"/>
          <p:nvPr>
            <p:ph idx="12" type="sldNum"/>
          </p:nvPr>
        </p:nvSpPr>
        <p:spPr>
          <a:xfrm>
            <a:off x="11664732" y="6356348"/>
            <a:ext cx="40260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1200">
                <a:solidFill>
                  <a:srgbClr val="888888"/>
                </a:solidFill>
                <a:latin typeface="Calibri"/>
                <a:ea typeface="Calibri"/>
                <a:cs typeface="Calibri"/>
                <a:sym typeface="Calibri"/>
              </a:rPr>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Tx">
  <p:cSld name="Content with Caption">
    <p:spTree>
      <p:nvGrpSpPr>
        <p:cNvPr id="61" name="Shape 61"/>
        <p:cNvGrpSpPr/>
        <p:nvPr/>
      </p:nvGrpSpPr>
      <p:grpSpPr>
        <a:xfrm>
          <a:off x="0" y="0"/>
          <a:ext cx="0" cy="0"/>
          <a:chOff x="0" y="0"/>
          <a:chExt cx="0" cy="0"/>
        </a:xfrm>
      </p:grpSpPr>
      <p:sp>
        <p:nvSpPr>
          <p:cNvPr id="62" name="Shape 62"/>
          <p:cNvSpPr txBox="1"/>
          <p:nvPr>
            <p:ph type="title"/>
          </p:nvPr>
        </p:nvSpPr>
        <p:spPr>
          <a:xfrm>
            <a:off x="839787" y="457200"/>
            <a:ext cx="3932237" cy="1600199"/>
          </a:xfrm>
          <a:prstGeom prst="rect">
            <a:avLst/>
          </a:prstGeom>
          <a:noFill/>
          <a:ln>
            <a:noFill/>
          </a:ln>
        </p:spPr>
        <p:txBody>
          <a:bodyPr anchorCtr="0" anchor="b" bIns="91425" lIns="91425" rIns="91425" tIns="91425"/>
          <a:lstStyle>
            <a:lvl1pPr indent="0" lvl="0" marL="0" marR="0" rtl="0" algn="l">
              <a:lnSpc>
                <a:spcPct val="90000"/>
              </a:lnSpc>
              <a:spcBef>
                <a:spcPts val="0"/>
              </a:spcBef>
              <a:buClr>
                <a:schemeClr val="dk1"/>
              </a:buClr>
              <a:buFont typeface="Calibri"/>
              <a:buNone/>
              <a:defRPr b="0" i="0" sz="32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63" name="Shape 63"/>
          <p:cNvSpPr txBox="1"/>
          <p:nvPr>
            <p:ph idx="1" type="body"/>
          </p:nvPr>
        </p:nvSpPr>
        <p:spPr>
          <a:xfrm>
            <a:off x="5183187" y="987425"/>
            <a:ext cx="6172199" cy="4873624"/>
          </a:xfrm>
          <a:prstGeom prst="rect">
            <a:avLst/>
          </a:prstGeom>
          <a:noFill/>
          <a:ln>
            <a:noFill/>
          </a:ln>
        </p:spPr>
        <p:txBody>
          <a:bodyPr anchorCtr="0" anchor="t" bIns="91425" lIns="91425" rIns="91425" tIns="91425"/>
          <a:lstStyle>
            <a:lvl1pPr indent="-25400" lvl="0" marL="228600" marR="0" rtl="0" algn="l">
              <a:lnSpc>
                <a:spcPct val="90000"/>
              </a:lnSpc>
              <a:spcBef>
                <a:spcPts val="1000"/>
              </a:spcBef>
              <a:buClr>
                <a:schemeClr val="dk1"/>
              </a:buClr>
              <a:buSzPct val="100000"/>
              <a:buFont typeface="Arial"/>
              <a:buChar char="•"/>
              <a:defRPr b="0" i="0" sz="3200" u="none" cap="none" strike="noStrike">
                <a:solidFill>
                  <a:schemeClr val="dk1"/>
                </a:solidFill>
                <a:latin typeface="Calibri"/>
                <a:ea typeface="Calibri"/>
                <a:cs typeface="Calibri"/>
                <a:sym typeface="Calibri"/>
              </a:defRPr>
            </a:lvl1pPr>
            <a:lvl2pPr indent="-50800" lvl="1" marL="685800" marR="0" rtl="0" algn="l">
              <a:lnSpc>
                <a:spcPct val="90000"/>
              </a:lnSpc>
              <a:spcBef>
                <a:spcPts val="500"/>
              </a:spcBef>
              <a:buClr>
                <a:schemeClr val="dk1"/>
              </a:buClr>
              <a:buSzPct val="100000"/>
              <a:buFont typeface="Arial"/>
              <a:buChar char="•"/>
              <a:defRPr b="0" i="0" sz="2800" u="none" cap="none" strike="noStrike">
                <a:solidFill>
                  <a:schemeClr val="dk1"/>
                </a:solidFill>
                <a:latin typeface="Calibri"/>
                <a:ea typeface="Calibri"/>
                <a:cs typeface="Calibri"/>
                <a:sym typeface="Calibri"/>
              </a:defRPr>
            </a:lvl2pPr>
            <a:lvl3pPr indent="-76200" lvl="2" marL="1143000" marR="0" rtl="0" algn="l">
              <a:lnSpc>
                <a:spcPct val="90000"/>
              </a:lnSpc>
              <a:spcBef>
                <a:spcPts val="50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3pPr>
            <a:lvl4pPr indent="-101600" lvl="3" marL="1600200" marR="0" rtl="0" algn="l">
              <a:lnSpc>
                <a:spcPct val="90000"/>
              </a:lnSpc>
              <a:spcBef>
                <a:spcPts val="5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4pPr>
            <a:lvl5pPr indent="-101600" lvl="4" marL="2057400" marR="0" rtl="0" algn="l">
              <a:lnSpc>
                <a:spcPct val="90000"/>
              </a:lnSpc>
              <a:spcBef>
                <a:spcPts val="5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5pPr>
            <a:lvl6pPr indent="-101600" lvl="5" marL="2514600" marR="0" rtl="0" algn="l">
              <a:lnSpc>
                <a:spcPct val="90000"/>
              </a:lnSpc>
              <a:spcBef>
                <a:spcPts val="5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6pPr>
            <a:lvl7pPr indent="-101600" lvl="6" marL="2971800" marR="0" rtl="0" algn="l">
              <a:lnSpc>
                <a:spcPct val="90000"/>
              </a:lnSpc>
              <a:spcBef>
                <a:spcPts val="5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7pPr>
            <a:lvl8pPr indent="-101600" lvl="7" marL="3429000" marR="0" rtl="0" algn="l">
              <a:lnSpc>
                <a:spcPct val="90000"/>
              </a:lnSpc>
              <a:spcBef>
                <a:spcPts val="5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8pPr>
            <a:lvl9pPr indent="-101600" lvl="8" marL="3886200" marR="0" rtl="0" algn="l">
              <a:lnSpc>
                <a:spcPct val="90000"/>
              </a:lnSpc>
              <a:spcBef>
                <a:spcPts val="5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9pPr>
          </a:lstStyle>
          <a:p/>
        </p:txBody>
      </p:sp>
      <p:sp>
        <p:nvSpPr>
          <p:cNvPr id="64" name="Shape 64"/>
          <p:cNvSpPr txBox="1"/>
          <p:nvPr>
            <p:ph idx="2" type="body"/>
          </p:nvPr>
        </p:nvSpPr>
        <p:spPr>
          <a:xfrm>
            <a:off x="839787" y="2057400"/>
            <a:ext cx="3932237" cy="3811588"/>
          </a:xfrm>
          <a:prstGeom prst="rect">
            <a:avLst/>
          </a:prstGeom>
          <a:noFill/>
          <a:ln>
            <a:noFill/>
          </a:ln>
        </p:spPr>
        <p:txBody>
          <a:bodyPr anchorCtr="0" anchor="t" bIns="91425" lIns="91425" rIns="91425" tIns="91425"/>
          <a:lstStyle>
            <a:lvl1pPr indent="0" lvl="0" marL="0" marR="0" rtl="0" algn="l">
              <a:lnSpc>
                <a:spcPct val="90000"/>
              </a:lnSpc>
              <a:spcBef>
                <a:spcPts val="1000"/>
              </a:spcBef>
              <a:buClr>
                <a:schemeClr val="dk1"/>
              </a:buClr>
              <a:buFont typeface="Arial"/>
              <a:buNone/>
              <a:defRPr b="0" i="0" sz="1600" u="none" cap="none" strike="noStrike">
                <a:solidFill>
                  <a:schemeClr val="dk1"/>
                </a:solidFill>
                <a:latin typeface="Calibri"/>
                <a:ea typeface="Calibri"/>
                <a:cs typeface="Calibri"/>
                <a:sym typeface="Calibri"/>
              </a:defRPr>
            </a:lvl1pPr>
            <a:lvl2pPr indent="0" lvl="1" marL="457200" marR="0" rtl="0" algn="l">
              <a:lnSpc>
                <a:spcPct val="90000"/>
              </a:lnSpc>
              <a:spcBef>
                <a:spcPts val="500"/>
              </a:spcBef>
              <a:buClr>
                <a:schemeClr val="dk1"/>
              </a:buClr>
              <a:buFont typeface="Arial"/>
              <a:buNone/>
              <a:defRPr b="0" i="0" sz="1400" u="none" cap="none" strike="noStrike">
                <a:solidFill>
                  <a:schemeClr val="dk1"/>
                </a:solidFill>
                <a:latin typeface="Calibri"/>
                <a:ea typeface="Calibri"/>
                <a:cs typeface="Calibri"/>
                <a:sym typeface="Calibri"/>
              </a:defRPr>
            </a:lvl2pPr>
            <a:lvl3pPr indent="0" lvl="2" marL="914400" marR="0" rtl="0" algn="l">
              <a:lnSpc>
                <a:spcPct val="90000"/>
              </a:lnSpc>
              <a:spcBef>
                <a:spcPts val="500"/>
              </a:spcBef>
              <a:buClr>
                <a:schemeClr val="dk1"/>
              </a:buClr>
              <a:buFont typeface="Arial"/>
              <a:buNone/>
              <a:defRPr b="0" i="0" sz="1200" u="none" cap="none" strike="noStrike">
                <a:solidFill>
                  <a:schemeClr val="dk1"/>
                </a:solidFill>
                <a:latin typeface="Calibri"/>
                <a:ea typeface="Calibri"/>
                <a:cs typeface="Calibri"/>
                <a:sym typeface="Calibri"/>
              </a:defRPr>
            </a:lvl3pPr>
            <a:lvl4pPr indent="0" lvl="3" marL="1371600" marR="0" rtl="0" algn="l">
              <a:lnSpc>
                <a:spcPct val="90000"/>
              </a:lnSpc>
              <a:spcBef>
                <a:spcPts val="500"/>
              </a:spcBef>
              <a:buClr>
                <a:schemeClr val="dk1"/>
              </a:buClr>
              <a:buFont typeface="Arial"/>
              <a:buNone/>
              <a:defRPr b="0" i="0" sz="1000" u="none" cap="none" strike="noStrike">
                <a:solidFill>
                  <a:schemeClr val="dk1"/>
                </a:solidFill>
                <a:latin typeface="Calibri"/>
                <a:ea typeface="Calibri"/>
                <a:cs typeface="Calibri"/>
                <a:sym typeface="Calibri"/>
              </a:defRPr>
            </a:lvl4pPr>
            <a:lvl5pPr indent="0" lvl="4" marL="1828800" marR="0" rtl="0" algn="l">
              <a:lnSpc>
                <a:spcPct val="90000"/>
              </a:lnSpc>
              <a:spcBef>
                <a:spcPts val="500"/>
              </a:spcBef>
              <a:buClr>
                <a:schemeClr val="dk1"/>
              </a:buClr>
              <a:buFont typeface="Arial"/>
              <a:buNone/>
              <a:defRPr b="0" i="0" sz="1000" u="none" cap="none" strike="noStrike">
                <a:solidFill>
                  <a:schemeClr val="dk1"/>
                </a:solidFill>
                <a:latin typeface="Calibri"/>
                <a:ea typeface="Calibri"/>
                <a:cs typeface="Calibri"/>
                <a:sym typeface="Calibri"/>
              </a:defRPr>
            </a:lvl5pPr>
            <a:lvl6pPr indent="0" lvl="5" marL="2286000" marR="0" rtl="0" algn="l">
              <a:lnSpc>
                <a:spcPct val="90000"/>
              </a:lnSpc>
              <a:spcBef>
                <a:spcPts val="500"/>
              </a:spcBef>
              <a:buClr>
                <a:schemeClr val="dk1"/>
              </a:buClr>
              <a:buFont typeface="Arial"/>
              <a:buNone/>
              <a:defRPr b="0" i="0" sz="1000" u="none" cap="none" strike="noStrike">
                <a:solidFill>
                  <a:schemeClr val="dk1"/>
                </a:solidFill>
                <a:latin typeface="Calibri"/>
                <a:ea typeface="Calibri"/>
                <a:cs typeface="Calibri"/>
                <a:sym typeface="Calibri"/>
              </a:defRPr>
            </a:lvl6pPr>
            <a:lvl7pPr indent="0" lvl="6" marL="2743200" marR="0" rtl="0" algn="l">
              <a:lnSpc>
                <a:spcPct val="90000"/>
              </a:lnSpc>
              <a:spcBef>
                <a:spcPts val="500"/>
              </a:spcBef>
              <a:buClr>
                <a:schemeClr val="dk1"/>
              </a:buClr>
              <a:buFont typeface="Arial"/>
              <a:buNone/>
              <a:defRPr b="0" i="0" sz="1000" u="none" cap="none" strike="noStrike">
                <a:solidFill>
                  <a:schemeClr val="dk1"/>
                </a:solidFill>
                <a:latin typeface="Calibri"/>
                <a:ea typeface="Calibri"/>
                <a:cs typeface="Calibri"/>
                <a:sym typeface="Calibri"/>
              </a:defRPr>
            </a:lvl7pPr>
            <a:lvl8pPr indent="0" lvl="7" marL="3200400" marR="0" rtl="0" algn="l">
              <a:lnSpc>
                <a:spcPct val="90000"/>
              </a:lnSpc>
              <a:spcBef>
                <a:spcPts val="500"/>
              </a:spcBef>
              <a:buClr>
                <a:schemeClr val="dk1"/>
              </a:buClr>
              <a:buFont typeface="Arial"/>
              <a:buNone/>
              <a:defRPr b="0" i="0" sz="1000" u="none" cap="none" strike="noStrike">
                <a:solidFill>
                  <a:schemeClr val="dk1"/>
                </a:solidFill>
                <a:latin typeface="Calibri"/>
                <a:ea typeface="Calibri"/>
                <a:cs typeface="Calibri"/>
                <a:sym typeface="Calibri"/>
              </a:defRPr>
            </a:lvl8pPr>
            <a:lvl9pPr indent="0" lvl="8" marL="3657600" marR="0" rtl="0" algn="l">
              <a:lnSpc>
                <a:spcPct val="90000"/>
              </a:lnSpc>
              <a:spcBef>
                <a:spcPts val="500"/>
              </a:spcBef>
              <a:buClr>
                <a:schemeClr val="dk1"/>
              </a:buClr>
              <a:buFont typeface="Arial"/>
              <a:buNone/>
              <a:defRPr b="0" i="0" sz="1000" u="none" cap="none" strike="noStrike">
                <a:solidFill>
                  <a:schemeClr val="dk1"/>
                </a:solidFill>
                <a:latin typeface="Calibri"/>
                <a:ea typeface="Calibri"/>
                <a:cs typeface="Calibri"/>
                <a:sym typeface="Calibri"/>
              </a:defRPr>
            </a:lvl9pPr>
          </a:lstStyle>
          <a:p/>
        </p:txBody>
      </p:sp>
      <p:sp>
        <p:nvSpPr>
          <p:cNvPr id="65" name="Shape 65"/>
          <p:cNvSpPr txBox="1"/>
          <p:nvPr>
            <p:ph idx="10" type="dt"/>
          </p:nvPr>
        </p:nvSpPr>
        <p:spPr>
          <a:xfrm>
            <a:off x="5991367" y="6356348"/>
            <a:ext cx="936699" cy="365125"/>
          </a:xfrm>
          <a:prstGeom prst="rect">
            <a:avLst/>
          </a:prstGeom>
          <a:noFill/>
          <a:ln>
            <a:noFill/>
          </a:ln>
        </p:spPr>
        <p:txBody>
          <a:bodyPr anchorCtr="0" anchor="ctr" bIns="91425" lIns="91425" rIns="91425" tIns="91425"/>
          <a:lstStyle>
            <a:lvl1pPr indent="0" lvl="0" marL="0" marR="0" rtl="0" algn="l">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66" name="Shape 66"/>
          <p:cNvSpPr txBox="1"/>
          <p:nvPr>
            <p:ph idx="11" type="ftr"/>
          </p:nvPr>
        </p:nvSpPr>
        <p:spPr>
          <a:xfrm>
            <a:off x="7239000" y="6356348"/>
            <a:ext cx="4114800" cy="365125"/>
          </a:xfrm>
          <a:prstGeom prst="rect">
            <a:avLst/>
          </a:prstGeom>
          <a:noFill/>
          <a:ln>
            <a:noFill/>
          </a:ln>
        </p:spPr>
        <p:txBody>
          <a:bodyPr anchorCtr="0" anchor="ctr" bIns="91425" lIns="91425" rIns="91425" tIns="91425"/>
          <a:lstStyle>
            <a:lvl1pPr indent="0" lvl="0" marL="0" marR="0" rtl="0" algn="r">
              <a:spcBef>
                <a:spcPts val="0"/>
              </a:spcBef>
              <a:buNone/>
              <a:defRPr b="1" sz="1200">
                <a:solidFill>
                  <a:srgbClr val="888888"/>
                </a:solidFill>
                <a:latin typeface="Arial"/>
                <a:ea typeface="Arial"/>
                <a:cs typeface="Arial"/>
                <a:sym typeface="Arial"/>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67" name="Shape 67"/>
          <p:cNvSpPr txBox="1"/>
          <p:nvPr>
            <p:ph idx="12" type="sldNum"/>
          </p:nvPr>
        </p:nvSpPr>
        <p:spPr>
          <a:xfrm>
            <a:off x="11664732" y="6356348"/>
            <a:ext cx="40260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1200">
                <a:solidFill>
                  <a:srgbClr val="888888"/>
                </a:solidFill>
                <a:latin typeface="Calibri"/>
                <a:ea typeface="Calibri"/>
                <a:cs typeface="Calibri"/>
                <a:sym typeface="Calibri"/>
              </a:rPr>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picTx">
  <p:cSld name="Picture with Caption">
    <p:spTree>
      <p:nvGrpSpPr>
        <p:cNvPr id="68" name="Shape 68"/>
        <p:cNvGrpSpPr/>
        <p:nvPr/>
      </p:nvGrpSpPr>
      <p:grpSpPr>
        <a:xfrm>
          <a:off x="0" y="0"/>
          <a:ext cx="0" cy="0"/>
          <a:chOff x="0" y="0"/>
          <a:chExt cx="0" cy="0"/>
        </a:xfrm>
      </p:grpSpPr>
      <p:sp>
        <p:nvSpPr>
          <p:cNvPr id="69" name="Shape 69"/>
          <p:cNvSpPr txBox="1"/>
          <p:nvPr>
            <p:ph type="title"/>
          </p:nvPr>
        </p:nvSpPr>
        <p:spPr>
          <a:xfrm>
            <a:off x="839787" y="457200"/>
            <a:ext cx="3932237" cy="1600199"/>
          </a:xfrm>
          <a:prstGeom prst="rect">
            <a:avLst/>
          </a:prstGeom>
          <a:noFill/>
          <a:ln>
            <a:noFill/>
          </a:ln>
        </p:spPr>
        <p:txBody>
          <a:bodyPr anchorCtr="0" anchor="b" bIns="91425" lIns="91425" rIns="91425" tIns="91425"/>
          <a:lstStyle>
            <a:lvl1pPr indent="0" lvl="0" marL="0" marR="0" rtl="0" algn="l">
              <a:lnSpc>
                <a:spcPct val="90000"/>
              </a:lnSpc>
              <a:spcBef>
                <a:spcPts val="0"/>
              </a:spcBef>
              <a:buClr>
                <a:schemeClr val="dk1"/>
              </a:buClr>
              <a:buFont typeface="Calibri"/>
              <a:buNone/>
              <a:defRPr b="0" i="0" sz="32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70" name="Shape 70"/>
          <p:cNvSpPr/>
          <p:nvPr>
            <p:ph idx="2" type="pic"/>
          </p:nvPr>
        </p:nvSpPr>
        <p:spPr>
          <a:xfrm>
            <a:off x="5183187" y="987425"/>
            <a:ext cx="6172199" cy="4873624"/>
          </a:xfrm>
          <a:prstGeom prst="rect">
            <a:avLst/>
          </a:prstGeom>
          <a:noFill/>
          <a:ln>
            <a:noFill/>
          </a:ln>
        </p:spPr>
        <p:txBody>
          <a:bodyPr anchorCtr="0" anchor="t" bIns="91425" lIns="91425" rIns="91425" tIns="91425"/>
          <a:lstStyle>
            <a:lvl1pPr indent="0" lvl="0" marL="0" marR="0" rtl="0" algn="l">
              <a:lnSpc>
                <a:spcPct val="90000"/>
              </a:lnSpc>
              <a:spcBef>
                <a:spcPts val="1000"/>
              </a:spcBef>
              <a:buClr>
                <a:schemeClr val="dk1"/>
              </a:buClr>
              <a:buFont typeface="Arial"/>
              <a:buNone/>
              <a:defRPr b="0" i="0" sz="3200" u="none" cap="none" strike="noStrike">
                <a:solidFill>
                  <a:schemeClr val="dk1"/>
                </a:solidFill>
                <a:latin typeface="Calibri"/>
                <a:ea typeface="Calibri"/>
                <a:cs typeface="Calibri"/>
                <a:sym typeface="Calibri"/>
              </a:defRPr>
            </a:lvl1pPr>
            <a:lvl2pPr indent="0" lvl="1" marL="457200" marR="0" rtl="0" algn="l">
              <a:lnSpc>
                <a:spcPct val="90000"/>
              </a:lnSpc>
              <a:spcBef>
                <a:spcPts val="500"/>
              </a:spcBef>
              <a:buClr>
                <a:schemeClr val="dk1"/>
              </a:buClr>
              <a:buFont typeface="Arial"/>
              <a:buNone/>
              <a:defRPr b="0" i="0" sz="2800" u="none" cap="none" strike="noStrike">
                <a:solidFill>
                  <a:schemeClr val="dk1"/>
                </a:solidFill>
                <a:latin typeface="Calibri"/>
                <a:ea typeface="Calibri"/>
                <a:cs typeface="Calibri"/>
                <a:sym typeface="Calibri"/>
              </a:defRPr>
            </a:lvl2pPr>
            <a:lvl3pPr indent="0" lvl="2" marL="914400" marR="0" rtl="0" algn="l">
              <a:lnSpc>
                <a:spcPct val="90000"/>
              </a:lnSpc>
              <a:spcBef>
                <a:spcPts val="500"/>
              </a:spcBef>
              <a:buClr>
                <a:schemeClr val="dk1"/>
              </a:buClr>
              <a:buFont typeface="Arial"/>
              <a:buNone/>
              <a:defRPr b="0" i="0" sz="2400" u="none" cap="none" strike="noStrike">
                <a:solidFill>
                  <a:schemeClr val="dk1"/>
                </a:solidFill>
                <a:latin typeface="Calibri"/>
                <a:ea typeface="Calibri"/>
                <a:cs typeface="Calibri"/>
                <a:sym typeface="Calibri"/>
              </a:defRPr>
            </a:lvl3pPr>
            <a:lvl4pPr indent="0" lvl="3" marL="1371600" marR="0" rtl="0" algn="l">
              <a:lnSpc>
                <a:spcPct val="90000"/>
              </a:lnSpc>
              <a:spcBef>
                <a:spcPts val="500"/>
              </a:spcBef>
              <a:buClr>
                <a:schemeClr val="dk1"/>
              </a:buClr>
              <a:buFont typeface="Arial"/>
              <a:buNone/>
              <a:defRPr b="0" i="0" sz="2000" u="none" cap="none" strike="noStrike">
                <a:solidFill>
                  <a:schemeClr val="dk1"/>
                </a:solidFill>
                <a:latin typeface="Calibri"/>
                <a:ea typeface="Calibri"/>
                <a:cs typeface="Calibri"/>
                <a:sym typeface="Calibri"/>
              </a:defRPr>
            </a:lvl4pPr>
            <a:lvl5pPr indent="0" lvl="4" marL="1828800" marR="0" rtl="0" algn="l">
              <a:lnSpc>
                <a:spcPct val="90000"/>
              </a:lnSpc>
              <a:spcBef>
                <a:spcPts val="500"/>
              </a:spcBef>
              <a:buClr>
                <a:schemeClr val="dk1"/>
              </a:buClr>
              <a:buFont typeface="Arial"/>
              <a:buNone/>
              <a:defRPr b="0" i="0" sz="2000" u="none" cap="none" strike="noStrike">
                <a:solidFill>
                  <a:schemeClr val="dk1"/>
                </a:solidFill>
                <a:latin typeface="Calibri"/>
                <a:ea typeface="Calibri"/>
                <a:cs typeface="Calibri"/>
                <a:sym typeface="Calibri"/>
              </a:defRPr>
            </a:lvl5pPr>
            <a:lvl6pPr indent="0" lvl="5" marL="2286000" marR="0" rtl="0" algn="l">
              <a:lnSpc>
                <a:spcPct val="90000"/>
              </a:lnSpc>
              <a:spcBef>
                <a:spcPts val="500"/>
              </a:spcBef>
              <a:buClr>
                <a:schemeClr val="dk1"/>
              </a:buClr>
              <a:buFont typeface="Arial"/>
              <a:buNone/>
              <a:defRPr b="0" i="0" sz="2000" u="none" cap="none" strike="noStrike">
                <a:solidFill>
                  <a:schemeClr val="dk1"/>
                </a:solidFill>
                <a:latin typeface="Calibri"/>
                <a:ea typeface="Calibri"/>
                <a:cs typeface="Calibri"/>
                <a:sym typeface="Calibri"/>
              </a:defRPr>
            </a:lvl6pPr>
            <a:lvl7pPr indent="0" lvl="6" marL="2743200" marR="0" rtl="0" algn="l">
              <a:lnSpc>
                <a:spcPct val="90000"/>
              </a:lnSpc>
              <a:spcBef>
                <a:spcPts val="500"/>
              </a:spcBef>
              <a:buClr>
                <a:schemeClr val="dk1"/>
              </a:buClr>
              <a:buFont typeface="Arial"/>
              <a:buNone/>
              <a:defRPr b="0" i="0" sz="2000" u="none" cap="none" strike="noStrike">
                <a:solidFill>
                  <a:schemeClr val="dk1"/>
                </a:solidFill>
                <a:latin typeface="Calibri"/>
                <a:ea typeface="Calibri"/>
                <a:cs typeface="Calibri"/>
                <a:sym typeface="Calibri"/>
              </a:defRPr>
            </a:lvl7pPr>
            <a:lvl8pPr indent="0" lvl="7" marL="3200400" marR="0" rtl="0" algn="l">
              <a:lnSpc>
                <a:spcPct val="90000"/>
              </a:lnSpc>
              <a:spcBef>
                <a:spcPts val="500"/>
              </a:spcBef>
              <a:buClr>
                <a:schemeClr val="dk1"/>
              </a:buClr>
              <a:buFont typeface="Arial"/>
              <a:buNone/>
              <a:defRPr b="0" i="0" sz="2000" u="none" cap="none" strike="noStrike">
                <a:solidFill>
                  <a:schemeClr val="dk1"/>
                </a:solidFill>
                <a:latin typeface="Calibri"/>
                <a:ea typeface="Calibri"/>
                <a:cs typeface="Calibri"/>
                <a:sym typeface="Calibri"/>
              </a:defRPr>
            </a:lvl8pPr>
            <a:lvl9pPr indent="0" lvl="8" marL="3657600" marR="0" rtl="0" algn="l">
              <a:lnSpc>
                <a:spcPct val="90000"/>
              </a:lnSpc>
              <a:spcBef>
                <a:spcPts val="500"/>
              </a:spcBef>
              <a:buClr>
                <a:schemeClr val="dk1"/>
              </a:buClr>
              <a:buFont typeface="Arial"/>
              <a:buNone/>
              <a:defRPr b="0" i="0" sz="2000" u="none" cap="none" strike="noStrike">
                <a:solidFill>
                  <a:schemeClr val="dk1"/>
                </a:solidFill>
                <a:latin typeface="Calibri"/>
                <a:ea typeface="Calibri"/>
                <a:cs typeface="Calibri"/>
                <a:sym typeface="Calibri"/>
              </a:defRPr>
            </a:lvl9pPr>
          </a:lstStyle>
          <a:p/>
        </p:txBody>
      </p:sp>
      <p:sp>
        <p:nvSpPr>
          <p:cNvPr id="71" name="Shape 71"/>
          <p:cNvSpPr txBox="1"/>
          <p:nvPr>
            <p:ph idx="1" type="body"/>
          </p:nvPr>
        </p:nvSpPr>
        <p:spPr>
          <a:xfrm>
            <a:off x="839787" y="2057400"/>
            <a:ext cx="3932237" cy="3811588"/>
          </a:xfrm>
          <a:prstGeom prst="rect">
            <a:avLst/>
          </a:prstGeom>
          <a:noFill/>
          <a:ln>
            <a:noFill/>
          </a:ln>
        </p:spPr>
        <p:txBody>
          <a:bodyPr anchorCtr="0" anchor="t" bIns="91425" lIns="91425" rIns="91425" tIns="91425"/>
          <a:lstStyle>
            <a:lvl1pPr indent="0" lvl="0" marL="0" marR="0" rtl="0" algn="l">
              <a:lnSpc>
                <a:spcPct val="90000"/>
              </a:lnSpc>
              <a:spcBef>
                <a:spcPts val="1000"/>
              </a:spcBef>
              <a:buClr>
                <a:schemeClr val="dk1"/>
              </a:buClr>
              <a:buFont typeface="Arial"/>
              <a:buNone/>
              <a:defRPr b="0" i="0" sz="1600" u="none" cap="none" strike="noStrike">
                <a:solidFill>
                  <a:schemeClr val="dk1"/>
                </a:solidFill>
                <a:latin typeface="Calibri"/>
                <a:ea typeface="Calibri"/>
                <a:cs typeface="Calibri"/>
                <a:sym typeface="Calibri"/>
              </a:defRPr>
            </a:lvl1pPr>
            <a:lvl2pPr indent="0" lvl="1" marL="457200" marR="0" rtl="0" algn="l">
              <a:lnSpc>
                <a:spcPct val="90000"/>
              </a:lnSpc>
              <a:spcBef>
                <a:spcPts val="500"/>
              </a:spcBef>
              <a:buClr>
                <a:schemeClr val="dk1"/>
              </a:buClr>
              <a:buFont typeface="Arial"/>
              <a:buNone/>
              <a:defRPr b="0" i="0" sz="1400" u="none" cap="none" strike="noStrike">
                <a:solidFill>
                  <a:schemeClr val="dk1"/>
                </a:solidFill>
                <a:latin typeface="Calibri"/>
                <a:ea typeface="Calibri"/>
                <a:cs typeface="Calibri"/>
                <a:sym typeface="Calibri"/>
              </a:defRPr>
            </a:lvl2pPr>
            <a:lvl3pPr indent="0" lvl="2" marL="914400" marR="0" rtl="0" algn="l">
              <a:lnSpc>
                <a:spcPct val="90000"/>
              </a:lnSpc>
              <a:spcBef>
                <a:spcPts val="500"/>
              </a:spcBef>
              <a:buClr>
                <a:schemeClr val="dk1"/>
              </a:buClr>
              <a:buFont typeface="Arial"/>
              <a:buNone/>
              <a:defRPr b="0" i="0" sz="1200" u="none" cap="none" strike="noStrike">
                <a:solidFill>
                  <a:schemeClr val="dk1"/>
                </a:solidFill>
                <a:latin typeface="Calibri"/>
                <a:ea typeface="Calibri"/>
                <a:cs typeface="Calibri"/>
                <a:sym typeface="Calibri"/>
              </a:defRPr>
            </a:lvl3pPr>
            <a:lvl4pPr indent="0" lvl="3" marL="1371600" marR="0" rtl="0" algn="l">
              <a:lnSpc>
                <a:spcPct val="90000"/>
              </a:lnSpc>
              <a:spcBef>
                <a:spcPts val="500"/>
              </a:spcBef>
              <a:buClr>
                <a:schemeClr val="dk1"/>
              </a:buClr>
              <a:buFont typeface="Arial"/>
              <a:buNone/>
              <a:defRPr b="0" i="0" sz="1000" u="none" cap="none" strike="noStrike">
                <a:solidFill>
                  <a:schemeClr val="dk1"/>
                </a:solidFill>
                <a:latin typeface="Calibri"/>
                <a:ea typeface="Calibri"/>
                <a:cs typeface="Calibri"/>
                <a:sym typeface="Calibri"/>
              </a:defRPr>
            </a:lvl4pPr>
            <a:lvl5pPr indent="0" lvl="4" marL="1828800" marR="0" rtl="0" algn="l">
              <a:lnSpc>
                <a:spcPct val="90000"/>
              </a:lnSpc>
              <a:spcBef>
                <a:spcPts val="500"/>
              </a:spcBef>
              <a:buClr>
                <a:schemeClr val="dk1"/>
              </a:buClr>
              <a:buFont typeface="Arial"/>
              <a:buNone/>
              <a:defRPr b="0" i="0" sz="1000" u="none" cap="none" strike="noStrike">
                <a:solidFill>
                  <a:schemeClr val="dk1"/>
                </a:solidFill>
                <a:latin typeface="Calibri"/>
                <a:ea typeface="Calibri"/>
                <a:cs typeface="Calibri"/>
                <a:sym typeface="Calibri"/>
              </a:defRPr>
            </a:lvl5pPr>
            <a:lvl6pPr indent="0" lvl="5" marL="2286000" marR="0" rtl="0" algn="l">
              <a:lnSpc>
                <a:spcPct val="90000"/>
              </a:lnSpc>
              <a:spcBef>
                <a:spcPts val="500"/>
              </a:spcBef>
              <a:buClr>
                <a:schemeClr val="dk1"/>
              </a:buClr>
              <a:buFont typeface="Arial"/>
              <a:buNone/>
              <a:defRPr b="0" i="0" sz="1000" u="none" cap="none" strike="noStrike">
                <a:solidFill>
                  <a:schemeClr val="dk1"/>
                </a:solidFill>
                <a:latin typeface="Calibri"/>
                <a:ea typeface="Calibri"/>
                <a:cs typeface="Calibri"/>
                <a:sym typeface="Calibri"/>
              </a:defRPr>
            </a:lvl6pPr>
            <a:lvl7pPr indent="0" lvl="6" marL="2743200" marR="0" rtl="0" algn="l">
              <a:lnSpc>
                <a:spcPct val="90000"/>
              </a:lnSpc>
              <a:spcBef>
                <a:spcPts val="500"/>
              </a:spcBef>
              <a:buClr>
                <a:schemeClr val="dk1"/>
              </a:buClr>
              <a:buFont typeface="Arial"/>
              <a:buNone/>
              <a:defRPr b="0" i="0" sz="1000" u="none" cap="none" strike="noStrike">
                <a:solidFill>
                  <a:schemeClr val="dk1"/>
                </a:solidFill>
                <a:latin typeface="Calibri"/>
                <a:ea typeface="Calibri"/>
                <a:cs typeface="Calibri"/>
                <a:sym typeface="Calibri"/>
              </a:defRPr>
            </a:lvl7pPr>
            <a:lvl8pPr indent="0" lvl="7" marL="3200400" marR="0" rtl="0" algn="l">
              <a:lnSpc>
                <a:spcPct val="90000"/>
              </a:lnSpc>
              <a:spcBef>
                <a:spcPts val="500"/>
              </a:spcBef>
              <a:buClr>
                <a:schemeClr val="dk1"/>
              </a:buClr>
              <a:buFont typeface="Arial"/>
              <a:buNone/>
              <a:defRPr b="0" i="0" sz="1000" u="none" cap="none" strike="noStrike">
                <a:solidFill>
                  <a:schemeClr val="dk1"/>
                </a:solidFill>
                <a:latin typeface="Calibri"/>
                <a:ea typeface="Calibri"/>
                <a:cs typeface="Calibri"/>
                <a:sym typeface="Calibri"/>
              </a:defRPr>
            </a:lvl8pPr>
            <a:lvl9pPr indent="0" lvl="8" marL="3657600" marR="0" rtl="0" algn="l">
              <a:lnSpc>
                <a:spcPct val="90000"/>
              </a:lnSpc>
              <a:spcBef>
                <a:spcPts val="500"/>
              </a:spcBef>
              <a:buClr>
                <a:schemeClr val="dk1"/>
              </a:buClr>
              <a:buFont typeface="Arial"/>
              <a:buNone/>
              <a:defRPr b="0" i="0" sz="1000" u="none" cap="none" strike="noStrike">
                <a:solidFill>
                  <a:schemeClr val="dk1"/>
                </a:solidFill>
                <a:latin typeface="Calibri"/>
                <a:ea typeface="Calibri"/>
                <a:cs typeface="Calibri"/>
                <a:sym typeface="Calibri"/>
              </a:defRPr>
            </a:lvl9pPr>
          </a:lstStyle>
          <a:p/>
        </p:txBody>
      </p:sp>
      <p:sp>
        <p:nvSpPr>
          <p:cNvPr id="72" name="Shape 72"/>
          <p:cNvSpPr txBox="1"/>
          <p:nvPr>
            <p:ph idx="10" type="dt"/>
          </p:nvPr>
        </p:nvSpPr>
        <p:spPr>
          <a:xfrm>
            <a:off x="5991367" y="6356348"/>
            <a:ext cx="936699" cy="365125"/>
          </a:xfrm>
          <a:prstGeom prst="rect">
            <a:avLst/>
          </a:prstGeom>
          <a:noFill/>
          <a:ln>
            <a:noFill/>
          </a:ln>
        </p:spPr>
        <p:txBody>
          <a:bodyPr anchorCtr="0" anchor="ctr" bIns="91425" lIns="91425" rIns="91425" tIns="91425"/>
          <a:lstStyle>
            <a:lvl1pPr indent="0" lvl="0" marL="0" marR="0" rtl="0" algn="l">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73" name="Shape 73"/>
          <p:cNvSpPr txBox="1"/>
          <p:nvPr>
            <p:ph idx="11" type="ftr"/>
          </p:nvPr>
        </p:nvSpPr>
        <p:spPr>
          <a:xfrm>
            <a:off x="7239000" y="6356348"/>
            <a:ext cx="4114800" cy="365125"/>
          </a:xfrm>
          <a:prstGeom prst="rect">
            <a:avLst/>
          </a:prstGeom>
          <a:noFill/>
          <a:ln>
            <a:noFill/>
          </a:ln>
        </p:spPr>
        <p:txBody>
          <a:bodyPr anchorCtr="0" anchor="ctr" bIns="91425" lIns="91425" rIns="91425" tIns="91425"/>
          <a:lstStyle>
            <a:lvl1pPr indent="0" lvl="0" marL="0" marR="0" rtl="0" algn="r">
              <a:spcBef>
                <a:spcPts val="0"/>
              </a:spcBef>
              <a:buNone/>
              <a:defRPr b="1" sz="1200">
                <a:solidFill>
                  <a:srgbClr val="888888"/>
                </a:solidFill>
                <a:latin typeface="Arial"/>
                <a:ea typeface="Arial"/>
                <a:cs typeface="Arial"/>
                <a:sym typeface="Arial"/>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74" name="Shape 74"/>
          <p:cNvSpPr txBox="1"/>
          <p:nvPr>
            <p:ph idx="12" type="sldNum"/>
          </p:nvPr>
        </p:nvSpPr>
        <p:spPr>
          <a:xfrm>
            <a:off x="11664732" y="6356348"/>
            <a:ext cx="40260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1200">
                <a:solidFill>
                  <a:srgbClr val="888888"/>
                </a:solidFill>
                <a:latin typeface="Calibri"/>
                <a:ea typeface="Calibri"/>
                <a:cs typeface="Calibri"/>
                <a:sym typeface="Calibri"/>
              </a:rPr>
              <a:t>‹#›</a:t>
            </a:fld>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theme" Target="../theme/theme2.xml"/><Relationship Id="rId12" Type="http://schemas.openxmlformats.org/officeDocument/2006/relationships/slideLayout" Target="../slideLayouts/slideLayout11.xml"/><Relationship Id="rId1" Type="http://schemas.openxmlformats.org/officeDocument/2006/relationships/image" Target="../media/image00.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9" name="Shape 9"/>
        <p:cNvGrpSpPr/>
        <p:nvPr/>
      </p:nvGrpSpPr>
      <p:grpSpPr>
        <a:xfrm>
          <a:off x="0" y="0"/>
          <a:ext cx="0" cy="0"/>
          <a:chOff x="0" y="0"/>
          <a:chExt cx="0" cy="0"/>
        </a:xfrm>
      </p:grpSpPr>
      <p:sp>
        <p:nvSpPr>
          <p:cNvPr id="10" name="Shape 10"/>
          <p:cNvSpPr txBox="1"/>
          <p:nvPr>
            <p:ph type="title"/>
          </p:nvPr>
        </p:nvSpPr>
        <p:spPr>
          <a:xfrm>
            <a:off x="838200" y="365125"/>
            <a:ext cx="10515599" cy="1325562"/>
          </a:xfrm>
          <a:prstGeom prst="rect">
            <a:avLst/>
          </a:prstGeom>
          <a:noFill/>
          <a:ln>
            <a:noFill/>
          </a:ln>
        </p:spPr>
        <p:txBody>
          <a:bodyPr anchorCtr="0" anchor="ctr" bIns="91425" lIns="91425" rIns="91425" tIns="91425"/>
          <a:lstStyle>
            <a:lvl1pPr indent="0" lvl="0" marL="0" marR="0" rtl="0" algn="l">
              <a:lnSpc>
                <a:spcPct val="90000"/>
              </a:lnSpc>
              <a:spcBef>
                <a:spcPts val="0"/>
              </a:spcBef>
              <a:buClr>
                <a:schemeClr val="dk1"/>
              </a:buClr>
              <a:buFont typeface="Calibri"/>
              <a:buNone/>
              <a:defRPr b="0" i="0" sz="44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11" name="Shape 11"/>
          <p:cNvSpPr txBox="1"/>
          <p:nvPr>
            <p:ph idx="1" type="body"/>
          </p:nvPr>
        </p:nvSpPr>
        <p:spPr>
          <a:xfrm>
            <a:off x="838200" y="1825625"/>
            <a:ext cx="10515599" cy="4351338"/>
          </a:xfrm>
          <a:prstGeom prst="rect">
            <a:avLst/>
          </a:prstGeom>
          <a:noFill/>
          <a:ln>
            <a:noFill/>
          </a:ln>
        </p:spPr>
        <p:txBody>
          <a:bodyPr anchorCtr="0" anchor="t" bIns="91425" lIns="91425" rIns="91425" tIns="91425"/>
          <a:lstStyle>
            <a:lvl1pPr indent="-50800" lvl="0" marL="228600" marR="0" rtl="0" algn="l">
              <a:lnSpc>
                <a:spcPct val="90000"/>
              </a:lnSpc>
              <a:spcBef>
                <a:spcPts val="1000"/>
              </a:spcBef>
              <a:buClr>
                <a:schemeClr val="dk1"/>
              </a:buClr>
              <a:buSzPct val="100000"/>
              <a:buFont typeface="Arial"/>
              <a:buChar char="•"/>
              <a:defRPr b="0" i="0" sz="2800" u="none" cap="none" strike="noStrike">
                <a:solidFill>
                  <a:schemeClr val="dk1"/>
                </a:solidFill>
                <a:latin typeface="Calibri"/>
                <a:ea typeface="Calibri"/>
                <a:cs typeface="Calibri"/>
                <a:sym typeface="Calibri"/>
              </a:defRPr>
            </a:lvl1pPr>
            <a:lvl2pPr indent="-76200" lvl="1" marL="685800" marR="0" rtl="0" algn="l">
              <a:lnSpc>
                <a:spcPct val="90000"/>
              </a:lnSpc>
              <a:spcBef>
                <a:spcPts val="50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2pPr>
            <a:lvl3pPr indent="-101600" lvl="2" marL="1143000" marR="0" rtl="0" algn="l">
              <a:lnSpc>
                <a:spcPct val="90000"/>
              </a:lnSpc>
              <a:spcBef>
                <a:spcPts val="5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114300" lvl="3" marL="16002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4pPr>
            <a:lvl5pPr indent="-114300" lvl="4" marL="20574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5pPr>
            <a:lvl6pPr indent="-114300" lvl="5" marL="25146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6pPr>
            <a:lvl7pPr indent="-114300" lvl="6" marL="29718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7pPr>
            <a:lvl8pPr indent="-114300" lvl="7" marL="34290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8pPr>
            <a:lvl9pPr indent="-114300" lvl="8" marL="38862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Shape 12"/>
          <p:cNvSpPr txBox="1"/>
          <p:nvPr>
            <p:ph idx="10" type="dt"/>
          </p:nvPr>
        </p:nvSpPr>
        <p:spPr>
          <a:xfrm>
            <a:off x="5991367" y="6356348"/>
            <a:ext cx="936699" cy="365125"/>
          </a:xfrm>
          <a:prstGeom prst="rect">
            <a:avLst/>
          </a:prstGeom>
          <a:noFill/>
          <a:ln>
            <a:noFill/>
          </a:ln>
        </p:spPr>
        <p:txBody>
          <a:bodyPr anchorCtr="0" anchor="ctr" bIns="91425" lIns="91425" rIns="91425" tIns="91425"/>
          <a:lstStyle>
            <a:lvl1pPr indent="0" lvl="0" marL="0" marR="0" rtl="0" algn="l">
              <a:spcBef>
                <a:spcPts val="0"/>
              </a:spcBef>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13" name="Shape 13"/>
          <p:cNvSpPr txBox="1"/>
          <p:nvPr>
            <p:ph idx="11" type="ftr"/>
          </p:nvPr>
        </p:nvSpPr>
        <p:spPr>
          <a:xfrm>
            <a:off x="7239000" y="6356348"/>
            <a:ext cx="4114800" cy="365125"/>
          </a:xfrm>
          <a:prstGeom prst="rect">
            <a:avLst/>
          </a:prstGeom>
          <a:noFill/>
          <a:ln>
            <a:noFill/>
          </a:ln>
        </p:spPr>
        <p:txBody>
          <a:bodyPr anchorCtr="0" anchor="ctr" bIns="91425" lIns="91425" rIns="91425" tIns="91425"/>
          <a:lstStyle>
            <a:lvl1pPr indent="0" lvl="0" marL="0" marR="0" rtl="0" algn="r">
              <a:spcBef>
                <a:spcPts val="0"/>
              </a:spcBef>
              <a:buNone/>
              <a:defRPr b="1" i="0" sz="1200" u="none" cap="none" strike="noStrike">
                <a:solidFill>
                  <a:srgbClr val="888888"/>
                </a:solidFill>
                <a:latin typeface="Arial"/>
                <a:ea typeface="Arial"/>
                <a:cs typeface="Arial"/>
                <a:sym typeface="Arial"/>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14" name="Shape 14"/>
          <p:cNvSpPr txBox="1"/>
          <p:nvPr>
            <p:ph idx="12" type="sldNum"/>
          </p:nvPr>
        </p:nvSpPr>
        <p:spPr>
          <a:xfrm>
            <a:off x="11664732" y="6356348"/>
            <a:ext cx="40260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i="0" lang="en-US" sz="1200" u="none" cap="none" strike="noStrike">
                <a:solidFill>
                  <a:srgbClr val="888888"/>
                </a:solidFill>
                <a:latin typeface="Calibri"/>
                <a:ea typeface="Calibri"/>
                <a:cs typeface="Calibri"/>
                <a:sym typeface="Calibri"/>
              </a:rPr>
              <a:t>‹#›</a:t>
            </a:fld>
          </a:p>
        </p:txBody>
      </p:sp>
      <p:pic>
        <p:nvPicPr>
          <p:cNvPr id="15" name="Shape 15"/>
          <p:cNvPicPr preferRelativeResize="0"/>
          <p:nvPr/>
        </p:nvPicPr>
        <p:blipFill rotWithShape="1">
          <a:blip r:embed="rId1">
            <a:alphaModFix/>
          </a:blip>
          <a:srcRect b="0" l="0" r="0" t="0"/>
          <a:stretch/>
        </p:blipFill>
        <p:spPr>
          <a:xfrm>
            <a:off x="9457899" y="59586"/>
            <a:ext cx="2609443" cy="772925"/>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0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05.jpg"/><Relationship Id="rId4" Type="http://schemas.openxmlformats.org/officeDocument/2006/relationships/image" Target="../media/image01.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03.jpg"/><Relationship Id="rId4" Type="http://schemas.openxmlformats.org/officeDocument/2006/relationships/image" Target="../media/image02.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06.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0" name="Shape 90"/>
        <p:cNvGrpSpPr/>
        <p:nvPr/>
      </p:nvGrpSpPr>
      <p:grpSpPr>
        <a:xfrm>
          <a:off x="0" y="0"/>
          <a:ext cx="0" cy="0"/>
          <a:chOff x="0" y="0"/>
          <a:chExt cx="0" cy="0"/>
        </a:xfrm>
      </p:grpSpPr>
      <p:sp>
        <p:nvSpPr>
          <p:cNvPr id="91" name="Shape 91"/>
          <p:cNvSpPr txBox="1"/>
          <p:nvPr>
            <p:ph type="ctrTitle"/>
          </p:nvPr>
        </p:nvSpPr>
        <p:spPr>
          <a:xfrm>
            <a:off x="1524000" y="1122362"/>
            <a:ext cx="9144000" cy="2387600"/>
          </a:xfrm>
          <a:prstGeom prst="rect">
            <a:avLst/>
          </a:prstGeom>
          <a:noFill/>
          <a:ln>
            <a:noFill/>
          </a:ln>
        </p:spPr>
        <p:txBody>
          <a:bodyPr anchorCtr="0" anchor="b" bIns="45700" lIns="91425" rIns="91425" tIns="45700">
            <a:noAutofit/>
          </a:bodyPr>
          <a:lstStyle/>
          <a:p>
            <a:pPr indent="0" lvl="0" marL="0" marR="0" rtl="0" algn="ctr">
              <a:lnSpc>
                <a:spcPct val="90000"/>
              </a:lnSpc>
              <a:spcBef>
                <a:spcPts val="0"/>
              </a:spcBef>
              <a:buClr>
                <a:schemeClr val="dk1"/>
              </a:buClr>
              <a:buSzPct val="25000"/>
              <a:buFont typeface="Calibri"/>
              <a:buNone/>
            </a:pPr>
            <a:r>
              <a:rPr lang="en-US">
                <a:solidFill>
                  <a:srgbClr val="9900FF"/>
                </a:solidFill>
              </a:rPr>
              <a:t>Floc Hopper Probe</a:t>
            </a:r>
          </a:p>
        </p:txBody>
      </p:sp>
      <p:sp>
        <p:nvSpPr>
          <p:cNvPr id="92" name="Shape 92"/>
          <p:cNvSpPr txBox="1"/>
          <p:nvPr>
            <p:ph idx="1" type="subTitle"/>
          </p:nvPr>
        </p:nvSpPr>
        <p:spPr>
          <a:xfrm>
            <a:off x="1524000" y="3602052"/>
            <a:ext cx="9144000" cy="2063400"/>
          </a:xfrm>
          <a:prstGeom prst="rect">
            <a:avLst/>
          </a:prstGeom>
          <a:noFill/>
          <a:ln>
            <a:noFill/>
          </a:ln>
        </p:spPr>
        <p:txBody>
          <a:bodyPr anchorCtr="0" anchor="t" bIns="45700" lIns="91425" rIns="91425" tIns="45700">
            <a:noAutofit/>
          </a:bodyPr>
          <a:lstStyle/>
          <a:p>
            <a:pPr indent="0" lvl="0" marL="0" marR="0" rtl="0" algn="ctr">
              <a:lnSpc>
                <a:spcPct val="90000"/>
              </a:lnSpc>
              <a:spcBef>
                <a:spcPts val="0"/>
              </a:spcBef>
              <a:buClr>
                <a:srgbClr val="7F7F7F"/>
              </a:buClr>
              <a:buSzPct val="25000"/>
              <a:buFont typeface="Arial"/>
              <a:buNone/>
            </a:pPr>
            <a:r>
              <a:rPr lang="en-US">
                <a:solidFill>
                  <a:srgbClr val="7F7F7F"/>
                </a:solidFill>
                <a:latin typeface="Arial"/>
                <a:ea typeface="Arial"/>
                <a:cs typeface="Arial"/>
                <a:sym typeface="Arial"/>
              </a:rPr>
              <a:t>The Spring 2016 floc hopper probe team tested different ways to improve the Fall 2015 probe design. This presentation will compare the results of three separate methods that were tested this semester. A detailed report of this research can be found on the Fabrication Team AguaClara wiki page.</a:t>
            </a:r>
          </a:p>
        </p:txBody>
      </p:sp>
      <p:sp>
        <p:nvSpPr>
          <p:cNvPr id="93" name="Shape 93"/>
          <p:cNvSpPr txBox="1"/>
          <p:nvPr>
            <p:ph idx="11" type="ftr"/>
          </p:nvPr>
        </p:nvSpPr>
        <p:spPr>
          <a:xfrm>
            <a:off x="7281079" y="6356348"/>
            <a:ext cx="4114800"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r>
              <a:rPr lang="en-US">
                <a:solidFill>
                  <a:srgbClr val="9900FF"/>
                </a:solidFill>
              </a:rPr>
              <a:t>Floc Hopper Prope | </a:t>
            </a:r>
            <a:r>
              <a:rPr lang="en-US"/>
              <a:t>Final Presentation Spring</a:t>
            </a:r>
            <a:r>
              <a:rPr b="1" i="0" lang="en-US" sz="1200" u="none" cap="none" strike="noStrike">
                <a:solidFill>
                  <a:srgbClr val="888888"/>
                </a:solidFill>
                <a:latin typeface="Arial"/>
                <a:ea typeface="Arial"/>
                <a:cs typeface="Arial"/>
                <a:sym typeface="Arial"/>
              </a:rPr>
              <a:t> </a:t>
            </a:r>
            <a:r>
              <a:rPr lang="en-US"/>
              <a:t>2016</a:t>
            </a:r>
          </a:p>
        </p:txBody>
      </p:sp>
    </p:spTree>
  </p:cSld>
  <p:clrMapOvr>
    <a:masterClrMapping/>
  </p:clrMapOvr>
  <p:transition spd="slow">
    <p:fade/>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7" name="Shape 97"/>
        <p:cNvGrpSpPr/>
        <p:nvPr/>
      </p:nvGrpSpPr>
      <p:grpSpPr>
        <a:xfrm>
          <a:off x="0" y="0"/>
          <a:ext cx="0" cy="0"/>
          <a:chOff x="0" y="0"/>
          <a:chExt cx="0" cy="0"/>
        </a:xfrm>
      </p:grpSpPr>
      <p:sp>
        <p:nvSpPr>
          <p:cNvPr id="98" name="Shape 98"/>
          <p:cNvSpPr txBox="1"/>
          <p:nvPr/>
        </p:nvSpPr>
        <p:spPr>
          <a:xfrm>
            <a:off x="125099" y="653925"/>
            <a:ext cx="9376800" cy="830100"/>
          </a:xfrm>
          <a:prstGeom prst="rect">
            <a:avLst/>
          </a:prstGeom>
          <a:noFill/>
          <a:ln>
            <a:noFill/>
          </a:ln>
        </p:spPr>
        <p:txBody>
          <a:bodyPr anchorCtr="0" anchor="b" bIns="162500" lIns="162500" rIns="162500" tIns="162500">
            <a:noAutofit/>
          </a:bodyPr>
          <a:lstStyle/>
          <a:p>
            <a:pPr indent="0" lvl="0" marL="0" marR="0" rtl="0" algn="l">
              <a:lnSpc>
                <a:spcPct val="90000"/>
              </a:lnSpc>
              <a:spcBef>
                <a:spcPts val="0"/>
              </a:spcBef>
              <a:buSzPct val="25000"/>
              <a:buNone/>
            </a:pPr>
            <a:r>
              <a:rPr lang="en-US" sz="4000">
                <a:solidFill>
                  <a:srgbClr val="9900FF"/>
                </a:solidFill>
              </a:rPr>
              <a:t> </a:t>
            </a:r>
          </a:p>
        </p:txBody>
      </p:sp>
      <p:sp>
        <p:nvSpPr>
          <p:cNvPr id="99" name="Shape 99"/>
          <p:cNvSpPr txBox="1"/>
          <p:nvPr/>
        </p:nvSpPr>
        <p:spPr>
          <a:xfrm>
            <a:off x="6125028" y="6351228"/>
            <a:ext cx="5870696" cy="328292"/>
          </a:xfrm>
          <a:prstGeom prst="rect">
            <a:avLst/>
          </a:prstGeom>
          <a:noFill/>
          <a:ln>
            <a:noFill/>
          </a:ln>
        </p:spPr>
        <p:txBody>
          <a:bodyPr anchorCtr="0" anchor="t" bIns="60925" lIns="121900" rIns="121900" tIns="60925">
            <a:noAutofit/>
          </a:bodyPr>
          <a:lstStyle/>
          <a:p>
            <a:pPr indent="0" lvl="0" marL="0" marR="0" rtl="0" algn="r">
              <a:spcBef>
                <a:spcPts val="0"/>
              </a:spcBef>
              <a:buSzPct val="25000"/>
              <a:buNone/>
            </a:pPr>
            <a:r>
              <a:rPr b="1" lang="en-US" sz="1333">
                <a:solidFill>
                  <a:srgbClr val="9900FF"/>
                </a:solidFill>
              </a:rPr>
              <a:t>Fabrication </a:t>
            </a:r>
            <a:r>
              <a:rPr b="1" i="0" lang="en-US" sz="1333" u="none" cap="none" strike="noStrike">
                <a:solidFill>
                  <a:srgbClr val="9900FF"/>
                </a:solidFill>
                <a:latin typeface="Arial"/>
                <a:ea typeface="Arial"/>
                <a:cs typeface="Arial"/>
                <a:sym typeface="Arial"/>
              </a:rPr>
              <a:t>| </a:t>
            </a:r>
            <a:r>
              <a:rPr b="1" lang="en-US" sz="1333">
                <a:solidFill>
                  <a:srgbClr val="9900FF"/>
                </a:solidFill>
                <a:latin typeface="Calibri"/>
                <a:ea typeface="Calibri"/>
                <a:cs typeface="Calibri"/>
                <a:sym typeface="Calibri"/>
              </a:rPr>
              <a:t>Floc Hopper Probe</a:t>
            </a:r>
            <a:r>
              <a:rPr b="1" i="0" lang="en-US" sz="1333" u="none" cap="none" strike="noStrike">
                <a:solidFill>
                  <a:srgbClr val="9900FF"/>
                </a:solidFill>
                <a:latin typeface="Arial"/>
                <a:ea typeface="Arial"/>
                <a:cs typeface="Arial"/>
                <a:sym typeface="Arial"/>
              </a:rPr>
              <a:t> |</a:t>
            </a:r>
            <a:r>
              <a:rPr b="1" i="0" lang="en-US" sz="1333" u="none" cap="none" strike="noStrike">
                <a:solidFill>
                  <a:srgbClr val="0B68FF"/>
                </a:solidFill>
                <a:latin typeface="Arial"/>
                <a:ea typeface="Arial"/>
                <a:cs typeface="Arial"/>
                <a:sym typeface="Arial"/>
              </a:rPr>
              <a:t> </a:t>
            </a:r>
            <a:r>
              <a:rPr b="1" i="0" lang="en-US" sz="1333" u="none" cap="none" strike="noStrike">
                <a:solidFill>
                  <a:srgbClr val="7F7F7F"/>
                </a:solidFill>
                <a:latin typeface="Calibri"/>
                <a:ea typeface="Calibri"/>
                <a:cs typeface="Calibri"/>
                <a:sym typeface="Calibri"/>
              </a:rPr>
              <a:t>Final</a:t>
            </a:r>
            <a:r>
              <a:rPr b="1" i="0" lang="en-US" sz="1333" u="none" cap="none" strike="noStrike">
                <a:solidFill>
                  <a:srgbClr val="7F7F7F"/>
                </a:solidFill>
                <a:latin typeface="Arial"/>
                <a:ea typeface="Arial"/>
                <a:cs typeface="Arial"/>
                <a:sym typeface="Arial"/>
              </a:rPr>
              <a:t> Presentation Spring 201</a:t>
            </a:r>
            <a:r>
              <a:rPr b="1" i="0" lang="en-US" sz="1333" u="none" cap="none" strike="noStrike">
                <a:solidFill>
                  <a:srgbClr val="7F7F7F"/>
                </a:solidFill>
                <a:latin typeface="Calibri"/>
                <a:ea typeface="Calibri"/>
                <a:cs typeface="Calibri"/>
                <a:sym typeface="Calibri"/>
              </a:rPr>
              <a:t>6</a:t>
            </a:r>
          </a:p>
        </p:txBody>
      </p:sp>
      <p:pic>
        <p:nvPicPr>
          <p:cNvPr id="100" name="Shape 100"/>
          <p:cNvPicPr preferRelativeResize="0"/>
          <p:nvPr/>
        </p:nvPicPr>
        <p:blipFill>
          <a:blip r:embed="rId3">
            <a:alphaModFix/>
          </a:blip>
          <a:stretch>
            <a:fillRect/>
          </a:stretch>
        </p:blipFill>
        <p:spPr>
          <a:xfrm>
            <a:off x="1925274" y="1174212"/>
            <a:ext cx="7468548" cy="5380813"/>
          </a:xfrm>
          <a:prstGeom prst="rect">
            <a:avLst/>
          </a:prstGeom>
          <a:noFill/>
          <a:ln>
            <a:noFill/>
          </a:ln>
        </p:spPr>
      </p:pic>
      <p:sp>
        <p:nvSpPr>
          <p:cNvPr id="101" name="Shape 101"/>
          <p:cNvSpPr txBox="1"/>
          <p:nvPr/>
        </p:nvSpPr>
        <p:spPr>
          <a:xfrm>
            <a:off x="125099" y="646150"/>
            <a:ext cx="9376800" cy="830100"/>
          </a:xfrm>
          <a:prstGeom prst="rect">
            <a:avLst/>
          </a:prstGeom>
          <a:noFill/>
          <a:ln>
            <a:noFill/>
          </a:ln>
        </p:spPr>
        <p:txBody>
          <a:bodyPr anchorCtr="0" anchor="b" bIns="162500" lIns="162500" rIns="162500" tIns="162500">
            <a:noAutofit/>
          </a:bodyPr>
          <a:lstStyle/>
          <a:p>
            <a:pPr indent="0" lvl="0" marL="0" marR="0" rtl="0" algn="l">
              <a:lnSpc>
                <a:spcPct val="90000"/>
              </a:lnSpc>
              <a:spcBef>
                <a:spcPts val="0"/>
              </a:spcBef>
              <a:buSzPct val="25000"/>
              <a:buNone/>
            </a:pPr>
            <a:r>
              <a:rPr lang="en-US" sz="4000">
                <a:solidFill>
                  <a:srgbClr val="9900FF"/>
                </a:solidFill>
              </a:rPr>
              <a:t>Sludge blanket should not reach the plate settlers</a:t>
            </a:r>
          </a:p>
        </p:txBody>
      </p:sp>
      <p:sp>
        <p:nvSpPr>
          <p:cNvPr id="102" name="Shape 102"/>
          <p:cNvSpPr/>
          <p:nvPr/>
        </p:nvSpPr>
        <p:spPr>
          <a:xfrm rot="5400000">
            <a:off x="2022825" y="2444500"/>
            <a:ext cx="2197500" cy="261000"/>
          </a:xfrm>
          <a:prstGeom prst="rightArrow">
            <a:avLst>
              <a:gd fmla="val 50000" name="adj1"/>
              <a:gd fmla="val 50000" name="adj2"/>
            </a:avLst>
          </a:prstGeom>
          <a:solidFill>
            <a:srgbClr val="FF0000"/>
          </a:solidFill>
          <a:ln>
            <a:noFill/>
          </a:ln>
        </p:spPr>
        <p:txBody>
          <a:bodyPr anchorCtr="0" anchor="ctr" bIns="91425" lIns="91425" rIns="91425" tIns="91425">
            <a:noAutofit/>
          </a:bodyPr>
          <a:lstStyle/>
          <a:p>
            <a:pPr lvl="0">
              <a:spcBef>
                <a:spcPts val="0"/>
              </a:spcBef>
              <a:buNone/>
            </a:pPr>
            <a:r>
              <a:t/>
            </a:r>
            <a:endParaRPr>
              <a:solidFill>
                <a:srgbClr val="FF0000"/>
              </a:solidFill>
            </a:endParaRPr>
          </a:p>
        </p:txBody>
      </p:sp>
      <p:sp>
        <p:nvSpPr>
          <p:cNvPr id="103" name="Shape 103"/>
          <p:cNvSpPr/>
          <p:nvPr/>
        </p:nvSpPr>
        <p:spPr>
          <a:xfrm>
            <a:off x="2362200" y="3049662"/>
            <a:ext cx="2087100" cy="2087100"/>
          </a:xfrm>
          <a:prstGeom prst="ellipse">
            <a:avLst/>
          </a:prstGeom>
          <a:noFill/>
          <a:ln cap="flat" cmpd="sng" w="38100">
            <a:solidFill>
              <a:srgbClr val="FF0000"/>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Tree>
  </p:cSld>
  <p:clrMapOvr>
    <a:masterClrMapping/>
  </p:clrMapOvr>
  <p:transition spd="slow">
    <p:fade/>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7" name="Shape 107"/>
        <p:cNvGrpSpPr/>
        <p:nvPr/>
      </p:nvGrpSpPr>
      <p:grpSpPr>
        <a:xfrm>
          <a:off x="0" y="0"/>
          <a:ext cx="0" cy="0"/>
          <a:chOff x="0" y="0"/>
          <a:chExt cx="0" cy="0"/>
        </a:xfrm>
      </p:grpSpPr>
      <p:sp>
        <p:nvSpPr>
          <p:cNvPr id="108" name="Shape 108"/>
          <p:cNvSpPr txBox="1"/>
          <p:nvPr/>
        </p:nvSpPr>
        <p:spPr>
          <a:xfrm>
            <a:off x="164849" y="662725"/>
            <a:ext cx="9376800" cy="830100"/>
          </a:xfrm>
          <a:prstGeom prst="rect">
            <a:avLst/>
          </a:prstGeom>
          <a:noFill/>
          <a:ln>
            <a:noFill/>
          </a:ln>
        </p:spPr>
        <p:txBody>
          <a:bodyPr anchorCtr="0" anchor="b" bIns="162500" lIns="162500" rIns="162500" tIns="162500">
            <a:noAutofit/>
          </a:bodyPr>
          <a:lstStyle/>
          <a:p>
            <a:pPr indent="0" lvl="0" marL="0" marR="0" rtl="0" algn="l">
              <a:lnSpc>
                <a:spcPct val="90000"/>
              </a:lnSpc>
              <a:spcBef>
                <a:spcPts val="0"/>
              </a:spcBef>
              <a:buSzPct val="25000"/>
              <a:buNone/>
            </a:pPr>
            <a:r>
              <a:rPr lang="en-US" sz="4000">
                <a:solidFill>
                  <a:srgbClr val="9900FF"/>
                </a:solidFill>
              </a:rPr>
              <a:t>Using a laser will cause eye strain &amp; LED light is hard to see </a:t>
            </a:r>
          </a:p>
        </p:txBody>
      </p:sp>
      <p:sp>
        <p:nvSpPr>
          <p:cNvPr id="109" name="Shape 109"/>
          <p:cNvSpPr txBox="1"/>
          <p:nvPr/>
        </p:nvSpPr>
        <p:spPr>
          <a:xfrm>
            <a:off x="6125028" y="6351228"/>
            <a:ext cx="5870700" cy="328200"/>
          </a:xfrm>
          <a:prstGeom prst="rect">
            <a:avLst/>
          </a:prstGeom>
          <a:noFill/>
          <a:ln>
            <a:noFill/>
          </a:ln>
        </p:spPr>
        <p:txBody>
          <a:bodyPr anchorCtr="0" anchor="t" bIns="60925" lIns="121900" rIns="121900" tIns="60925">
            <a:noAutofit/>
          </a:bodyPr>
          <a:lstStyle/>
          <a:p>
            <a:pPr indent="0" lvl="0" marL="0" marR="0" rtl="0" algn="r">
              <a:spcBef>
                <a:spcPts val="0"/>
              </a:spcBef>
              <a:buSzPct val="25000"/>
              <a:buNone/>
            </a:pPr>
            <a:r>
              <a:rPr b="1" lang="en-US" sz="1333">
                <a:solidFill>
                  <a:srgbClr val="9900FF"/>
                </a:solidFill>
              </a:rPr>
              <a:t>Fabrication </a:t>
            </a:r>
            <a:r>
              <a:rPr b="1" i="0" lang="en-US" sz="1333" u="none" cap="none" strike="noStrike">
                <a:solidFill>
                  <a:srgbClr val="9900FF"/>
                </a:solidFill>
                <a:latin typeface="Arial"/>
                <a:ea typeface="Arial"/>
                <a:cs typeface="Arial"/>
                <a:sym typeface="Arial"/>
              </a:rPr>
              <a:t>| </a:t>
            </a:r>
            <a:r>
              <a:rPr b="1" lang="en-US" sz="1333">
                <a:solidFill>
                  <a:srgbClr val="9900FF"/>
                </a:solidFill>
                <a:latin typeface="Calibri"/>
                <a:ea typeface="Calibri"/>
                <a:cs typeface="Calibri"/>
                <a:sym typeface="Calibri"/>
              </a:rPr>
              <a:t>Floc Hopper Probe</a:t>
            </a:r>
            <a:r>
              <a:rPr b="1" i="0" lang="en-US" sz="1333" u="none" cap="none" strike="noStrike">
                <a:solidFill>
                  <a:srgbClr val="9900FF"/>
                </a:solidFill>
                <a:latin typeface="Arial"/>
                <a:ea typeface="Arial"/>
                <a:cs typeface="Arial"/>
                <a:sym typeface="Arial"/>
              </a:rPr>
              <a:t> |</a:t>
            </a:r>
            <a:r>
              <a:rPr b="1" i="0" lang="en-US" sz="1333" u="none" cap="none" strike="noStrike">
                <a:solidFill>
                  <a:srgbClr val="0B68FF"/>
                </a:solidFill>
                <a:latin typeface="Arial"/>
                <a:ea typeface="Arial"/>
                <a:cs typeface="Arial"/>
                <a:sym typeface="Arial"/>
              </a:rPr>
              <a:t> </a:t>
            </a:r>
            <a:r>
              <a:rPr b="1" i="0" lang="en-US" sz="1333" u="none" cap="none" strike="noStrike">
                <a:solidFill>
                  <a:srgbClr val="7F7F7F"/>
                </a:solidFill>
                <a:latin typeface="Calibri"/>
                <a:ea typeface="Calibri"/>
                <a:cs typeface="Calibri"/>
                <a:sym typeface="Calibri"/>
              </a:rPr>
              <a:t>Final</a:t>
            </a:r>
            <a:r>
              <a:rPr b="1" i="0" lang="en-US" sz="1333" u="none" cap="none" strike="noStrike">
                <a:solidFill>
                  <a:srgbClr val="7F7F7F"/>
                </a:solidFill>
                <a:latin typeface="Arial"/>
                <a:ea typeface="Arial"/>
                <a:cs typeface="Arial"/>
                <a:sym typeface="Arial"/>
              </a:rPr>
              <a:t> Presentation Spring 201</a:t>
            </a:r>
            <a:r>
              <a:rPr b="1" i="0" lang="en-US" sz="1333" u="none" cap="none" strike="noStrike">
                <a:solidFill>
                  <a:srgbClr val="7F7F7F"/>
                </a:solidFill>
                <a:latin typeface="Calibri"/>
                <a:ea typeface="Calibri"/>
                <a:cs typeface="Calibri"/>
                <a:sym typeface="Calibri"/>
              </a:rPr>
              <a:t>6</a:t>
            </a:r>
          </a:p>
        </p:txBody>
      </p:sp>
      <p:pic>
        <p:nvPicPr>
          <p:cNvPr id="110" name="Shape 110"/>
          <p:cNvPicPr preferRelativeResize="0"/>
          <p:nvPr/>
        </p:nvPicPr>
        <p:blipFill>
          <a:blip r:embed="rId3">
            <a:alphaModFix/>
          </a:blip>
          <a:stretch>
            <a:fillRect/>
          </a:stretch>
        </p:blipFill>
        <p:spPr>
          <a:xfrm>
            <a:off x="6125025" y="1720512"/>
            <a:ext cx="5870702" cy="4403027"/>
          </a:xfrm>
          <a:prstGeom prst="rect">
            <a:avLst/>
          </a:prstGeom>
          <a:noFill/>
          <a:ln>
            <a:noFill/>
          </a:ln>
        </p:spPr>
      </p:pic>
      <p:pic>
        <p:nvPicPr>
          <p:cNvPr id="111" name="Shape 111"/>
          <p:cNvPicPr preferRelativeResize="0"/>
          <p:nvPr/>
        </p:nvPicPr>
        <p:blipFill rotWithShape="1">
          <a:blip r:embed="rId4">
            <a:alphaModFix/>
          </a:blip>
          <a:srcRect b="11633" l="0" r="0" t="15970"/>
          <a:stretch/>
        </p:blipFill>
        <p:spPr>
          <a:xfrm>
            <a:off x="814200" y="1720525"/>
            <a:ext cx="4797259" cy="4630702"/>
          </a:xfrm>
          <a:prstGeom prst="rect">
            <a:avLst/>
          </a:prstGeom>
          <a:noFill/>
          <a:ln>
            <a:noFill/>
          </a:ln>
        </p:spPr>
      </p:pic>
    </p:spTree>
  </p:cSld>
  <p:clrMapOvr>
    <a:masterClrMapping/>
  </p:clrMapOvr>
  <p:transition spd="slow">
    <p:fade/>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5" name="Shape 115"/>
        <p:cNvGrpSpPr/>
        <p:nvPr/>
      </p:nvGrpSpPr>
      <p:grpSpPr>
        <a:xfrm>
          <a:off x="0" y="0"/>
          <a:ext cx="0" cy="0"/>
          <a:chOff x="0" y="0"/>
          <a:chExt cx="0" cy="0"/>
        </a:xfrm>
      </p:grpSpPr>
      <p:sp>
        <p:nvSpPr>
          <p:cNvPr id="116" name="Shape 116"/>
          <p:cNvSpPr txBox="1"/>
          <p:nvPr/>
        </p:nvSpPr>
        <p:spPr>
          <a:xfrm>
            <a:off x="144974" y="669350"/>
            <a:ext cx="9376800" cy="830100"/>
          </a:xfrm>
          <a:prstGeom prst="rect">
            <a:avLst/>
          </a:prstGeom>
          <a:noFill/>
          <a:ln>
            <a:noFill/>
          </a:ln>
        </p:spPr>
        <p:txBody>
          <a:bodyPr anchorCtr="0" anchor="b" bIns="162500" lIns="162500" rIns="162500" tIns="162500">
            <a:noAutofit/>
          </a:bodyPr>
          <a:lstStyle/>
          <a:p>
            <a:pPr indent="0" lvl="0" marL="0" marR="0" rtl="0" algn="l">
              <a:lnSpc>
                <a:spcPct val="90000"/>
              </a:lnSpc>
              <a:spcBef>
                <a:spcPts val="0"/>
              </a:spcBef>
              <a:buSzPct val="25000"/>
              <a:buNone/>
            </a:pPr>
            <a:r>
              <a:rPr lang="en-US" sz="4000">
                <a:solidFill>
                  <a:srgbClr val="9900FF"/>
                </a:solidFill>
              </a:rPr>
              <a:t>New design with photoresistor could work</a:t>
            </a:r>
          </a:p>
        </p:txBody>
      </p:sp>
      <p:sp>
        <p:nvSpPr>
          <p:cNvPr id="117" name="Shape 117"/>
          <p:cNvSpPr txBox="1"/>
          <p:nvPr/>
        </p:nvSpPr>
        <p:spPr>
          <a:xfrm>
            <a:off x="6125028" y="6351228"/>
            <a:ext cx="5870700" cy="328200"/>
          </a:xfrm>
          <a:prstGeom prst="rect">
            <a:avLst/>
          </a:prstGeom>
          <a:noFill/>
          <a:ln>
            <a:noFill/>
          </a:ln>
        </p:spPr>
        <p:txBody>
          <a:bodyPr anchorCtr="0" anchor="t" bIns="60925" lIns="121900" rIns="121900" tIns="60925">
            <a:noAutofit/>
          </a:bodyPr>
          <a:lstStyle/>
          <a:p>
            <a:pPr indent="0" lvl="0" marL="0" marR="0" rtl="0" algn="r">
              <a:spcBef>
                <a:spcPts val="0"/>
              </a:spcBef>
              <a:buSzPct val="25000"/>
              <a:buNone/>
            </a:pPr>
            <a:r>
              <a:rPr b="1" lang="en-US" sz="1333">
                <a:solidFill>
                  <a:srgbClr val="9900FF"/>
                </a:solidFill>
              </a:rPr>
              <a:t>Fabrication </a:t>
            </a:r>
            <a:r>
              <a:rPr b="1" i="0" lang="en-US" sz="1333" u="none" cap="none" strike="noStrike">
                <a:solidFill>
                  <a:srgbClr val="9900FF"/>
                </a:solidFill>
                <a:latin typeface="Arial"/>
                <a:ea typeface="Arial"/>
                <a:cs typeface="Arial"/>
                <a:sym typeface="Arial"/>
              </a:rPr>
              <a:t>| </a:t>
            </a:r>
            <a:r>
              <a:rPr b="1" lang="en-US" sz="1333">
                <a:solidFill>
                  <a:srgbClr val="9900FF"/>
                </a:solidFill>
                <a:latin typeface="Calibri"/>
                <a:ea typeface="Calibri"/>
                <a:cs typeface="Calibri"/>
                <a:sym typeface="Calibri"/>
              </a:rPr>
              <a:t>Floc Hopper Probe</a:t>
            </a:r>
            <a:r>
              <a:rPr b="1" i="0" lang="en-US" sz="1333" u="none" cap="none" strike="noStrike">
                <a:solidFill>
                  <a:srgbClr val="9900FF"/>
                </a:solidFill>
                <a:latin typeface="Arial"/>
                <a:ea typeface="Arial"/>
                <a:cs typeface="Arial"/>
                <a:sym typeface="Arial"/>
              </a:rPr>
              <a:t> |</a:t>
            </a:r>
            <a:r>
              <a:rPr b="1" i="0" lang="en-US" sz="1333" u="none" cap="none" strike="noStrike">
                <a:solidFill>
                  <a:srgbClr val="0B68FF"/>
                </a:solidFill>
                <a:latin typeface="Arial"/>
                <a:ea typeface="Arial"/>
                <a:cs typeface="Arial"/>
                <a:sym typeface="Arial"/>
              </a:rPr>
              <a:t> </a:t>
            </a:r>
            <a:r>
              <a:rPr b="1" i="0" lang="en-US" sz="1333" u="none" cap="none" strike="noStrike">
                <a:solidFill>
                  <a:srgbClr val="7F7F7F"/>
                </a:solidFill>
                <a:latin typeface="Calibri"/>
                <a:ea typeface="Calibri"/>
                <a:cs typeface="Calibri"/>
                <a:sym typeface="Calibri"/>
              </a:rPr>
              <a:t>Final</a:t>
            </a:r>
            <a:r>
              <a:rPr b="1" i="0" lang="en-US" sz="1333" u="none" cap="none" strike="noStrike">
                <a:solidFill>
                  <a:srgbClr val="7F7F7F"/>
                </a:solidFill>
                <a:latin typeface="Arial"/>
                <a:ea typeface="Arial"/>
                <a:cs typeface="Arial"/>
                <a:sym typeface="Arial"/>
              </a:rPr>
              <a:t> Presentation Spring 201</a:t>
            </a:r>
            <a:r>
              <a:rPr b="1" i="0" lang="en-US" sz="1333" u="none" cap="none" strike="noStrike">
                <a:solidFill>
                  <a:srgbClr val="7F7F7F"/>
                </a:solidFill>
                <a:latin typeface="Calibri"/>
                <a:ea typeface="Calibri"/>
                <a:cs typeface="Calibri"/>
                <a:sym typeface="Calibri"/>
              </a:rPr>
              <a:t>6</a:t>
            </a:r>
          </a:p>
        </p:txBody>
      </p:sp>
      <p:pic>
        <p:nvPicPr>
          <p:cNvPr id="118" name="Shape 118"/>
          <p:cNvPicPr preferRelativeResize="0"/>
          <p:nvPr/>
        </p:nvPicPr>
        <p:blipFill>
          <a:blip r:embed="rId3">
            <a:alphaModFix/>
          </a:blip>
          <a:stretch>
            <a:fillRect/>
          </a:stretch>
        </p:blipFill>
        <p:spPr>
          <a:xfrm>
            <a:off x="1619899" y="1319774"/>
            <a:ext cx="3773596" cy="5031462"/>
          </a:xfrm>
          <a:prstGeom prst="rect">
            <a:avLst/>
          </a:prstGeom>
          <a:noFill/>
          <a:ln>
            <a:noFill/>
          </a:ln>
        </p:spPr>
      </p:pic>
      <p:pic>
        <p:nvPicPr>
          <p:cNvPr id="119" name="Shape 119"/>
          <p:cNvPicPr preferRelativeResize="0"/>
          <p:nvPr/>
        </p:nvPicPr>
        <p:blipFill>
          <a:blip r:embed="rId4">
            <a:alphaModFix/>
          </a:blip>
          <a:stretch>
            <a:fillRect/>
          </a:stretch>
        </p:blipFill>
        <p:spPr>
          <a:xfrm>
            <a:off x="6125025" y="1319774"/>
            <a:ext cx="3773596" cy="5031462"/>
          </a:xfrm>
          <a:prstGeom prst="rect">
            <a:avLst/>
          </a:prstGeom>
          <a:noFill/>
          <a:ln>
            <a:noFill/>
          </a:ln>
        </p:spPr>
      </p:pic>
    </p:spTree>
  </p:cSld>
  <p:clrMapOvr>
    <a:masterClrMapping/>
  </p:clrMapOvr>
  <p:transition spd="slow">
    <p:fade/>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3" name="Shape 123"/>
        <p:cNvGrpSpPr/>
        <p:nvPr/>
      </p:nvGrpSpPr>
      <p:grpSpPr>
        <a:xfrm>
          <a:off x="0" y="0"/>
          <a:ext cx="0" cy="0"/>
          <a:chOff x="0" y="0"/>
          <a:chExt cx="0" cy="0"/>
        </a:xfrm>
      </p:grpSpPr>
      <p:sp>
        <p:nvSpPr>
          <p:cNvPr id="124" name="Shape 124"/>
          <p:cNvSpPr txBox="1"/>
          <p:nvPr/>
        </p:nvSpPr>
        <p:spPr>
          <a:xfrm>
            <a:off x="335624" y="275125"/>
            <a:ext cx="9376800" cy="830100"/>
          </a:xfrm>
          <a:prstGeom prst="rect">
            <a:avLst/>
          </a:prstGeom>
          <a:noFill/>
          <a:ln>
            <a:noFill/>
          </a:ln>
        </p:spPr>
        <p:txBody>
          <a:bodyPr anchorCtr="0" anchor="b" bIns="162500" lIns="162500" rIns="162500" tIns="162500">
            <a:noAutofit/>
          </a:bodyPr>
          <a:lstStyle/>
          <a:p>
            <a:pPr indent="0" lvl="0" marL="0" marR="0" rtl="0" algn="l">
              <a:lnSpc>
                <a:spcPct val="90000"/>
              </a:lnSpc>
              <a:spcBef>
                <a:spcPts val="0"/>
              </a:spcBef>
              <a:buSzPct val="25000"/>
              <a:buNone/>
            </a:pPr>
            <a:r>
              <a:rPr lang="en-US" sz="4000">
                <a:solidFill>
                  <a:srgbClr val="9900FF"/>
                </a:solidFill>
              </a:rPr>
              <a:t>Future work</a:t>
            </a:r>
          </a:p>
        </p:txBody>
      </p:sp>
      <p:sp>
        <p:nvSpPr>
          <p:cNvPr id="125" name="Shape 125"/>
          <p:cNvSpPr txBox="1"/>
          <p:nvPr/>
        </p:nvSpPr>
        <p:spPr>
          <a:xfrm>
            <a:off x="6125028" y="6351228"/>
            <a:ext cx="5870700" cy="328200"/>
          </a:xfrm>
          <a:prstGeom prst="rect">
            <a:avLst/>
          </a:prstGeom>
          <a:noFill/>
          <a:ln>
            <a:noFill/>
          </a:ln>
        </p:spPr>
        <p:txBody>
          <a:bodyPr anchorCtr="0" anchor="t" bIns="60925" lIns="121900" rIns="121900" tIns="60925">
            <a:noAutofit/>
          </a:bodyPr>
          <a:lstStyle/>
          <a:p>
            <a:pPr indent="0" lvl="0" marL="0" marR="0" rtl="0" algn="r">
              <a:spcBef>
                <a:spcPts val="0"/>
              </a:spcBef>
              <a:buSzPct val="25000"/>
              <a:buNone/>
            </a:pPr>
            <a:r>
              <a:rPr b="1" lang="en-US" sz="1333">
                <a:solidFill>
                  <a:srgbClr val="9900FF"/>
                </a:solidFill>
              </a:rPr>
              <a:t>Fabrication </a:t>
            </a:r>
            <a:r>
              <a:rPr b="1" i="0" lang="en-US" sz="1333" u="none" cap="none" strike="noStrike">
                <a:solidFill>
                  <a:srgbClr val="9900FF"/>
                </a:solidFill>
                <a:latin typeface="Arial"/>
                <a:ea typeface="Arial"/>
                <a:cs typeface="Arial"/>
                <a:sym typeface="Arial"/>
              </a:rPr>
              <a:t>| </a:t>
            </a:r>
            <a:r>
              <a:rPr b="1" lang="en-US" sz="1333">
                <a:solidFill>
                  <a:srgbClr val="9900FF"/>
                </a:solidFill>
                <a:latin typeface="Calibri"/>
                <a:ea typeface="Calibri"/>
                <a:cs typeface="Calibri"/>
                <a:sym typeface="Calibri"/>
              </a:rPr>
              <a:t>Floc Hopper Probe</a:t>
            </a:r>
            <a:r>
              <a:rPr b="1" i="0" lang="en-US" sz="1333" u="none" cap="none" strike="noStrike">
                <a:solidFill>
                  <a:srgbClr val="9900FF"/>
                </a:solidFill>
                <a:latin typeface="Arial"/>
                <a:ea typeface="Arial"/>
                <a:cs typeface="Arial"/>
                <a:sym typeface="Arial"/>
              </a:rPr>
              <a:t> |</a:t>
            </a:r>
            <a:r>
              <a:rPr b="1" i="0" lang="en-US" sz="1333" u="none" cap="none" strike="noStrike">
                <a:solidFill>
                  <a:srgbClr val="0B68FF"/>
                </a:solidFill>
                <a:latin typeface="Arial"/>
                <a:ea typeface="Arial"/>
                <a:cs typeface="Arial"/>
                <a:sym typeface="Arial"/>
              </a:rPr>
              <a:t> </a:t>
            </a:r>
            <a:r>
              <a:rPr b="1" i="0" lang="en-US" sz="1333" u="none" cap="none" strike="noStrike">
                <a:solidFill>
                  <a:srgbClr val="7F7F7F"/>
                </a:solidFill>
                <a:latin typeface="Calibri"/>
                <a:ea typeface="Calibri"/>
                <a:cs typeface="Calibri"/>
                <a:sym typeface="Calibri"/>
              </a:rPr>
              <a:t>Final</a:t>
            </a:r>
            <a:r>
              <a:rPr b="1" i="0" lang="en-US" sz="1333" u="none" cap="none" strike="noStrike">
                <a:solidFill>
                  <a:srgbClr val="7F7F7F"/>
                </a:solidFill>
                <a:latin typeface="Arial"/>
                <a:ea typeface="Arial"/>
                <a:cs typeface="Arial"/>
                <a:sym typeface="Arial"/>
              </a:rPr>
              <a:t> Presentation Spring 201</a:t>
            </a:r>
            <a:r>
              <a:rPr b="1" i="0" lang="en-US" sz="1333" u="none" cap="none" strike="noStrike">
                <a:solidFill>
                  <a:srgbClr val="7F7F7F"/>
                </a:solidFill>
                <a:latin typeface="Calibri"/>
                <a:ea typeface="Calibri"/>
                <a:cs typeface="Calibri"/>
                <a:sym typeface="Calibri"/>
              </a:rPr>
              <a:t>6</a:t>
            </a:r>
          </a:p>
        </p:txBody>
      </p:sp>
      <p:sp>
        <p:nvSpPr>
          <p:cNvPr id="126" name="Shape 126"/>
          <p:cNvSpPr txBox="1"/>
          <p:nvPr/>
        </p:nvSpPr>
        <p:spPr>
          <a:xfrm>
            <a:off x="869700" y="1486912"/>
            <a:ext cx="10452600" cy="4482600"/>
          </a:xfrm>
          <a:prstGeom prst="rect">
            <a:avLst/>
          </a:prstGeom>
          <a:noFill/>
          <a:ln>
            <a:noFill/>
          </a:ln>
        </p:spPr>
        <p:txBody>
          <a:bodyPr anchorCtr="0" anchor="t" bIns="45700" lIns="91425" rIns="91425" tIns="45700">
            <a:noAutofit/>
          </a:bodyPr>
          <a:lstStyle/>
          <a:p>
            <a:pPr indent="-457200" lvl="0" marL="457200" marR="0" rtl="0" algn="l">
              <a:spcBef>
                <a:spcPts val="0"/>
              </a:spcBef>
              <a:buClr>
                <a:srgbClr val="595959"/>
              </a:buClr>
              <a:buSzPct val="100000"/>
              <a:buFont typeface="Calibri"/>
              <a:buChar char="●"/>
            </a:pPr>
            <a:r>
              <a:rPr lang="en-US" sz="3600">
                <a:solidFill>
                  <a:srgbClr val="595959"/>
                </a:solidFill>
                <a:latin typeface="Calibri"/>
                <a:ea typeface="Calibri"/>
                <a:cs typeface="Calibri"/>
                <a:sym typeface="Calibri"/>
              </a:rPr>
              <a:t>Conduct test with third iteration of the probe and develop a waterproof model.</a:t>
            </a:r>
          </a:p>
          <a:p>
            <a:pPr indent="-457200" lvl="0" marL="457200" marR="0" rtl="0" algn="l">
              <a:spcBef>
                <a:spcPts val="0"/>
              </a:spcBef>
              <a:buClr>
                <a:srgbClr val="595959"/>
              </a:buClr>
              <a:buSzPct val="100000"/>
              <a:buFont typeface="Calibri"/>
              <a:buChar char="●"/>
            </a:pPr>
            <a:r>
              <a:rPr lang="en-US" sz="3600">
                <a:solidFill>
                  <a:srgbClr val="595959"/>
                </a:solidFill>
                <a:latin typeface="Calibri"/>
                <a:ea typeface="Calibri"/>
                <a:cs typeface="Calibri"/>
                <a:sym typeface="Calibri"/>
              </a:rPr>
              <a:t>Explore ways to simplify electrical wiring. </a:t>
            </a:r>
          </a:p>
          <a:p>
            <a:pPr indent="-457200" lvl="0" marL="457200" marR="0" rtl="0" algn="l">
              <a:spcBef>
                <a:spcPts val="0"/>
              </a:spcBef>
              <a:buClr>
                <a:srgbClr val="595959"/>
              </a:buClr>
              <a:buSzPct val="100000"/>
              <a:buFont typeface="Calibri"/>
              <a:buChar char="●"/>
            </a:pPr>
            <a:r>
              <a:rPr lang="en-US" sz="3600">
                <a:solidFill>
                  <a:srgbClr val="595959"/>
                </a:solidFill>
                <a:latin typeface="Calibri"/>
                <a:ea typeface="Calibri"/>
                <a:cs typeface="Calibri"/>
                <a:sym typeface="Calibri"/>
              </a:rPr>
              <a:t>Ship the probe to Honduras and test at the AguaClara plants. </a:t>
            </a:r>
          </a:p>
        </p:txBody>
      </p:sp>
    </p:spTree>
  </p:cSld>
  <p:clrMapOvr>
    <a:masterClrMapping/>
  </p:clrMapOvr>
  <p:transition spd="slow">
    <p:fade/>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0" name="Shape 130"/>
        <p:cNvGrpSpPr/>
        <p:nvPr/>
      </p:nvGrpSpPr>
      <p:grpSpPr>
        <a:xfrm>
          <a:off x="0" y="0"/>
          <a:ext cx="0" cy="0"/>
          <a:chOff x="0" y="0"/>
          <a:chExt cx="0" cy="0"/>
        </a:xfrm>
      </p:grpSpPr>
      <p:sp>
        <p:nvSpPr>
          <p:cNvPr id="131" name="Shape 131"/>
          <p:cNvSpPr txBox="1"/>
          <p:nvPr>
            <p:ph type="ctrTitle"/>
          </p:nvPr>
        </p:nvSpPr>
        <p:spPr>
          <a:xfrm>
            <a:off x="1524000" y="723331"/>
            <a:ext cx="9144000" cy="2786632"/>
          </a:xfrm>
          <a:prstGeom prst="rect">
            <a:avLst/>
          </a:prstGeom>
          <a:noFill/>
          <a:ln>
            <a:noFill/>
          </a:ln>
        </p:spPr>
        <p:txBody>
          <a:bodyPr anchorCtr="0" anchor="b" bIns="45700" lIns="91425" rIns="91425" tIns="45700">
            <a:noAutofit/>
          </a:bodyPr>
          <a:lstStyle/>
          <a:p>
            <a:pPr indent="0" lvl="0" marL="0" marR="0" rtl="0" algn="ctr">
              <a:lnSpc>
                <a:spcPct val="90000"/>
              </a:lnSpc>
              <a:spcBef>
                <a:spcPts val="0"/>
              </a:spcBef>
              <a:buClr>
                <a:srgbClr val="0B68FF"/>
              </a:buClr>
              <a:buSzPct val="25000"/>
              <a:buFont typeface="Calibri"/>
              <a:buNone/>
            </a:pPr>
            <a:r>
              <a:rPr b="0" i="0" lang="en-US" sz="6480" u="none" cap="none" strike="noStrike">
                <a:solidFill>
                  <a:srgbClr val="0B68FF"/>
                </a:solidFill>
                <a:latin typeface="Calibri"/>
                <a:ea typeface="Calibri"/>
                <a:cs typeface="Calibri"/>
                <a:sym typeface="Calibri"/>
              </a:rPr>
              <a:t>Questions</a:t>
            </a:r>
            <a:br>
              <a:rPr b="0" i="0" lang="en-US" sz="6480" u="none" cap="none" strike="noStrike">
                <a:solidFill>
                  <a:srgbClr val="0B68FF"/>
                </a:solidFill>
                <a:latin typeface="Calibri"/>
                <a:ea typeface="Calibri"/>
                <a:cs typeface="Calibri"/>
                <a:sym typeface="Calibri"/>
              </a:rPr>
            </a:br>
            <a:r>
              <a:rPr b="0" i="0" lang="en-US" sz="6480" u="none" cap="none" strike="noStrike">
                <a:solidFill>
                  <a:srgbClr val="0B68FF"/>
                </a:solidFill>
                <a:latin typeface="Calibri"/>
                <a:ea typeface="Calibri"/>
                <a:cs typeface="Calibri"/>
                <a:sym typeface="Calibri"/>
              </a:rPr>
              <a:t>and</a:t>
            </a:r>
            <a:br>
              <a:rPr b="0" i="0" lang="en-US" sz="6480" u="none" cap="none" strike="noStrike">
                <a:solidFill>
                  <a:srgbClr val="0B68FF"/>
                </a:solidFill>
                <a:latin typeface="Calibri"/>
                <a:ea typeface="Calibri"/>
                <a:cs typeface="Calibri"/>
                <a:sym typeface="Calibri"/>
              </a:rPr>
            </a:br>
            <a:r>
              <a:rPr b="0" i="0" lang="en-US" sz="6480" u="none" cap="none" strike="noStrike">
                <a:solidFill>
                  <a:srgbClr val="0B68FF"/>
                </a:solidFill>
                <a:latin typeface="Calibri"/>
                <a:ea typeface="Calibri"/>
                <a:cs typeface="Calibri"/>
                <a:sym typeface="Calibri"/>
              </a:rPr>
              <a:t>Recommendations</a:t>
            </a:r>
          </a:p>
        </p:txBody>
      </p:sp>
      <p:sp>
        <p:nvSpPr>
          <p:cNvPr id="132" name="Shape 132"/>
          <p:cNvSpPr txBox="1"/>
          <p:nvPr>
            <p:ph idx="11" type="ftr"/>
          </p:nvPr>
        </p:nvSpPr>
        <p:spPr>
          <a:xfrm>
            <a:off x="7281079" y="6356348"/>
            <a:ext cx="4114800"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r>
              <a:rPr b="1" lang="en-US" sz="1200">
                <a:solidFill>
                  <a:srgbClr val="888888"/>
                </a:solidFill>
                <a:latin typeface="Arial"/>
                <a:ea typeface="Arial"/>
                <a:cs typeface="Arial"/>
                <a:sym typeface="Arial"/>
              </a:rPr>
              <a:t>Team Type | Semester Year</a:t>
            </a:r>
          </a:p>
        </p:txBody>
      </p:sp>
      <p:sp>
        <p:nvSpPr>
          <p:cNvPr id="133" name="Shape 133"/>
          <p:cNvSpPr txBox="1"/>
          <p:nvPr/>
        </p:nvSpPr>
        <p:spPr>
          <a:xfrm>
            <a:off x="5003405" y="3914230"/>
            <a:ext cx="2185200" cy="874800"/>
          </a:xfrm>
          <a:prstGeom prst="rect">
            <a:avLst/>
          </a:prstGeom>
          <a:noFill/>
          <a:ln>
            <a:noFill/>
          </a:ln>
        </p:spPr>
        <p:txBody>
          <a:bodyPr anchorCtr="0" anchor="t" bIns="45700" lIns="91425" rIns="91425" tIns="45700">
            <a:noAutofit/>
          </a:bodyPr>
          <a:lstStyle/>
          <a:p>
            <a:pPr indent="0" lvl="0" marL="0" marR="0" rtl="0" algn="ctr">
              <a:spcBef>
                <a:spcPts val="0"/>
              </a:spcBef>
              <a:spcAft>
                <a:spcPts val="0"/>
              </a:spcAft>
              <a:buClr>
                <a:schemeClr val="dk1"/>
              </a:buClr>
              <a:buFont typeface="Calibri"/>
              <a:buNone/>
            </a:pPr>
            <a:r>
              <a:rPr lang="en-US">
                <a:solidFill>
                  <a:schemeClr val="dk1"/>
                </a:solidFill>
                <a:latin typeface="Calibri"/>
                <a:ea typeface="Calibri"/>
                <a:cs typeface="Calibri"/>
                <a:sym typeface="Calibri"/>
              </a:rPr>
              <a:t>Miguel Castellanos</a:t>
            </a:r>
          </a:p>
          <a:p>
            <a:pPr indent="0" lvl="0" marL="0" marR="0" rtl="0" algn="ctr">
              <a:spcBef>
                <a:spcPts val="0"/>
              </a:spcBef>
              <a:spcAft>
                <a:spcPts val="0"/>
              </a:spcAft>
              <a:buClr>
                <a:schemeClr val="dk1"/>
              </a:buClr>
              <a:buFont typeface="Calibri"/>
              <a:buNone/>
            </a:pPr>
            <a:r>
              <a:rPr lang="en-US">
                <a:solidFill>
                  <a:schemeClr val="dk1"/>
                </a:solidFill>
                <a:latin typeface="Calibri"/>
                <a:ea typeface="Calibri"/>
                <a:cs typeface="Calibri"/>
                <a:sym typeface="Calibri"/>
              </a:rPr>
              <a:t>Bachelor of Science</a:t>
            </a:r>
          </a:p>
          <a:p>
            <a:pPr indent="0" lvl="0" marL="0" marR="0" rtl="0" algn="ctr">
              <a:spcBef>
                <a:spcPts val="0"/>
              </a:spcBef>
              <a:buClr>
                <a:schemeClr val="dk1"/>
              </a:buClr>
              <a:buFont typeface="Calibri"/>
              <a:buNone/>
            </a:pPr>
            <a:r>
              <a:rPr lang="en-US">
                <a:solidFill>
                  <a:schemeClr val="dk1"/>
                </a:solidFill>
                <a:latin typeface="Calibri"/>
                <a:ea typeface="Calibri"/>
                <a:cs typeface="Calibri"/>
                <a:sym typeface="Calibri"/>
              </a:rPr>
              <a:t>mc2326@cornell.edu</a:t>
            </a:r>
          </a:p>
        </p:txBody>
      </p:sp>
    </p:spTree>
  </p:cSld>
  <p:clrMapOvr>
    <a:masterClrMapping/>
  </p:clrMapOvr>
  <p:transition spd="slow">
    <p:fade/>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7" name="Shape 137"/>
        <p:cNvGrpSpPr/>
        <p:nvPr/>
      </p:nvGrpSpPr>
      <p:grpSpPr>
        <a:xfrm>
          <a:off x="0" y="0"/>
          <a:ext cx="0" cy="0"/>
          <a:chOff x="0" y="0"/>
          <a:chExt cx="0" cy="0"/>
        </a:xfrm>
      </p:grpSpPr>
      <p:sp>
        <p:nvSpPr>
          <p:cNvPr id="138" name="Shape 138"/>
          <p:cNvSpPr txBox="1"/>
          <p:nvPr>
            <p:ph type="title"/>
          </p:nvPr>
        </p:nvSpPr>
        <p:spPr>
          <a:xfrm>
            <a:off x="831850" y="1709738"/>
            <a:ext cx="10515599" cy="2852737"/>
          </a:xfrm>
          <a:prstGeom prst="rect">
            <a:avLst/>
          </a:prstGeom>
          <a:noFill/>
          <a:ln>
            <a:noFill/>
          </a:ln>
        </p:spPr>
        <p:txBody>
          <a:bodyPr anchorCtr="0" anchor="b" bIns="45700" lIns="91425" rIns="91425" tIns="45700">
            <a:noAutofit/>
          </a:bodyPr>
          <a:lstStyle/>
          <a:p>
            <a:pPr indent="0" lvl="0" marL="0" marR="0" rtl="0" algn="ctr">
              <a:lnSpc>
                <a:spcPct val="90000"/>
              </a:lnSpc>
              <a:spcBef>
                <a:spcPts val="0"/>
              </a:spcBef>
              <a:buClr>
                <a:srgbClr val="0B68FF"/>
              </a:buClr>
              <a:buSzPct val="25000"/>
              <a:buFont typeface="Calibri"/>
              <a:buNone/>
            </a:pPr>
            <a:r>
              <a:rPr b="0" i="0" lang="en-US" sz="7200" u="none" cap="none" strike="noStrike">
                <a:solidFill>
                  <a:srgbClr val="0B68FF"/>
                </a:solidFill>
                <a:latin typeface="Calibri"/>
                <a:ea typeface="Calibri"/>
                <a:cs typeface="Calibri"/>
                <a:sym typeface="Calibri"/>
              </a:rPr>
              <a:t>Appendix</a:t>
            </a:r>
            <a:br>
              <a:rPr b="0" i="0" lang="en-US" sz="7200" u="none" cap="none" strike="noStrike">
                <a:solidFill>
                  <a:srgbClr val="0B68FF"/>
                </a:solidFill>
                <a:latin typeface="Calibri"/>
                <a:ea typeface="Calibri"/>
                <a:cs typeface="Calibri"/>
                <a:sym typeface="Calibri"/>
              </a:rPr>
            </a:br>
            <a:r>
              <a:rPr b="0" i="0" lang="en-US" sz="7200" u="none" cap="none" strike="noStrike">
                <a:solidFill>
                  <a:srgbClr val="0B68FF"/>
                </a:solidFill>
                <a:latin typeface="Calibri"/>
                <a:ea typeface="Calibri"/>
                <a:cs typeface="Calibri"/>
                <a:sym typeface="Calibri"/>
              </a:rPr>
              <a:t>Slides</a:t>
            </a:r>
          </a:p>
        </p:txBody>
      </p:sp>
      <p:sp>
        <p:nvSpPr>
          <p:cNvPr id="139" name="Shape 139"/>
          <p:cNvSpPr txBox="1"/>
          <p:nvPr>
            <p:ph idx="11" type="ftr"/>
          </p:nvPr>
        </p:nvSpPr>
        <p:spPr>
          <a:xfrm>
            <a:off x="7239000" y="6356348"/>
            <a:ext cx="4114800"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r>
              <a:rPr b="1" lang="en-US" sz="1200">
                <a:solidFill>
                  <a:srgbClr val="888888"/>
                </a:solidFill>
                <a:latin typeface="Arial"/>
                <a:ea typeface="Arial"/>
                <a:cs typeface="Arial"/>
                <a:sym typeface="Arial"/>
              </a:rPr>
              <a:t>Team Type | Semester Year</a:t>
            </a:r>
          </a:p>
        </p:txBody>
      </p:sp>
    </p:spTree>
  </p:cSld>
  <p:clrMapOvr>
    <a:masterClrMapping/>
  </p:clrMapOvr>
  <p:transition spd="slow">
    <p:fade/>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3" name="Shape 143"/>
        <p:cNvGrpSpPr/>
        <p:nvPr/>
      </p:nvGrpSpPr>
      <p:grpSpPr>
        <a:xfrm>
          <a:off x="0" y="0"/>
          <a:ext cx="0" cy="0"/>
          <a:chOff x="0" y="0"/>
          <a:chExt cx="0" cy="0"/>
        </a:xfrm>
      </p:grpSpPr>
      <p:sp>
        <p:nvSpPr>
          <p:cNvPr id="144" name="Shape 144"/>
          <p:cNvSpPr txBox="1"/>
          <p:nvPr>
            <p:ph idx="11" type="ftr"/>
          </p:nvPr>
        </p:nvSpPr>
        <p:spPr>
          <a:xfrm>
            <a:off x="7239000" y="6356348"/>
            <a:ext cx="4114800" cy="365100"/>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r>
              <a:rPr b="1" lang="en-US" sz="1200">
                <a:solidFill>
                  <a:srgbClr val="888888"/>
                </a:solidFill>
                <a:latin typeface="Arial"/>
                <a:ea typeface="Arial"/>
                <a:cs typeface="Arial"/>
                <a:sym typeface="Arial"/>
              </a:rPr>
              <a:t>Team Type | Semester Year</a:t>
            </a:r>
          </a:p>
        </p:txBody>
      </p:sp>
      <p:pic>
        <p:nvPicPr>
          <p:cNvPr id="145" name="Shape 145"/>
          <p:cNvPicPr preferRelativeResize="0"/>
          <p:nvPr/>
        </p:nvPicPr>
        <p:blipFill>
          <a:blip r:embed="rId3">
            <a:alphaModFix/>
          </a:blip>
          <a:stretch>
            <a:fillRect/>
          </a:stretch>
        </p:blipFill>
        <p:spPr>
          <a:xfrm>
            <a:off x="4198250" y="1685012"/>
            <a:ext cx="3601699" cy="4802274"/>
          </a:xfrm>
          <a:prstGeom prst="rect">
            <a:avLst/>
          </a:prstGeom>
          <a:noFill/>
          <a:ln>
            <a:noFill/>
          </a:ln>
        </p:spPr>
      </p:pic>
      <p:sp>
        <p:nvSpPr>
          <p:cNvPr id="146" name="Shape 146"/>
          <p:cNvSpPr txBox="1"/>
          <p:nvPr/>
        </p:nvSpPr>
        <p:spPr>
          <a:xfrm>
            <a:off x="335624" y="732325"/>
            <a:ext cx="9376800" cy="830100"/>
          </a:xfrm>
          <a:prstGeom prst="rect">
            <a:avLst/>
          </a:prstGeom>
          <a:noFill/>
          <a:ln>
            <a:noFill/>
          </a:ln>
        </p:spPr>
        <p:txBody>
          <a:bodyPr anchorCtr="0" anchor="b" bIns="162500" lIns="162500" rIns="162500" tIns="162500">
            <a:noAutofit/>
          </a:bodyPr>
          <a:lstStyle/>
          <a:p>
            <a:pPr indent="0" lvl="0" marL="0" marR="0" rtl="0" algn="l">
              <a:lnSpc>
                <a:spcPct val="90000"/>
              </a:lnSpc>
              <a:spcBef>
                <a:spcPts val="0"/>
              </a:spcBef>
              <a:buSzPct val="25000"/>
              <a:buNone/>
            </a:pPr>
            <a:r>
              <a:rPr lang="en-US" sz="4000">
                <a:solidFill>
                  <a:srgbClr val="9900FF"/>
                </a:solidFill>
              </a:rPr>
              <a:t>Floc hopper probe design from </a:t>
            </a:r>
          </a:p>
          <a:p>
            <a:pPr indent="0" lvl="0" marL="0" marR="0" rtl="0" algn="l">
              <a:lnSpc>
                <a:spcPct val="90000"/>
              </a:lnSpc>
              <a:spcBef>
                <a:spcPts val="0"/>
              </a:spcBef>
              <a:buSzPct val="25000"/>
              <a:buNone/>
            </a:pPr>
            <a:r>
              <a:rPr lang="en-US" sz="4000">
                <a:solidFill>
                  <a:srgbClr val="9900FF"/>
                </a:solidFill>
              </a:rPr>
              <a:t>fall 2015</a:t>
            </a:r>
          </a:p>
        </p:txBody>
      </p:sp>
    </p:spTree>
  </p:cSld>
  <p:clrMapOvr>
    <a:masterClrMapping/>
  </p:clrMapOvr>
  <p:transition spd="slow">
    <p:fade/>
  </p:transition>
</p:sld>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