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Default Extension="gif" ContentType="image/gif"/>
  <Override PartName="/ppt/slideLayouts/slideLayout12.xml" ContentType="application/vnd.openxmlformats-officedocument.presentationml.slideLayout+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4.xml" ContentType="application/vnd.openxmlformats-officedocument.theme+xml"/>
  <Override PartName="/ppt/theme/theme1.xml" ContentType="application/vnd.openxmlformats-officedocument.them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s/slide7.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4.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p:sldMasterIdLst>
    <p:sldMasterId id="2147483661" r:id="rId4"/>
    <p:sldMasterId id="214748366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11.xml" Type="http://schemas.openxmlformats.org/officeDocument/2006/relationships/slide" Id="rId17"/><Relationship Target="slides/slide10.xml" Type="http://schemas.openxmlformats.org/officeDocument/2006/relationships/slide" Id="rId16"/><Relationship Target="slides/slide9.xml" Type="http://schemas.openxmlformats.org/officeDocument/2006/relationships/slide" Id="rId15"/><Relationship Target="slides/slide8.xml" Type="http://schemas.openxmlformats.org/officeDocument/2006/relationships/slide" Id="rId14"/><Relationship Target="presProps.xml" Type="http://schemas.openxmlformats.org/officeDocument/2006/relationships/presProps" Id="rId2"/><Relationship Target="slides/slide6.xml" Type="http://schemas.openxmlformats.org/officeDocument/2006/relationships/slide" Id="rId12"/><Relationship Target="slides/slide7.xml" Type="http://schemas.openxmlformats.org/officeDocument/2006/relationships/slide" Id="rId13"/><Relationship Target="theme/theme3.xml" Type="http://schemas.openxmlformats.org/officeDocument/2006/relationships/theme" Id="rId1"/><Relationship Target="slideMasters/slideMaster1.xml" Type="http://schemas.openxmlformats.org/officeDocument/2006/relationships/slideMaster" Id="rId4"/><Relationship Target="slides/slide4.xml" Type="http://schemas.openxmlformats.org/officeDocument/2006/relationships/slide" Id="rId10"/><Relationship Target="tableStyles.xml" Type="http://schemas.openxmlformats.org/officeDocument/2006/relationships/tableStyles" Id="rId3"/><Relationship Target="slides/slide5.xml" Type="http://schemas.openxmlformats.org/officeDocument/2006/relationships/slide" Id="rId11"/><Relationship Target="slides/slide3.xml" Type="http://schemas.openxmlformats.org/officeDocument/2006/relationships/slide" Id="rId9"/><Relationship Target="notesMasters/notesMaster1.xml" Type="http://schemas.openxmlformats.org/officeDocument/2006/relationships/notesMaster" Id="rId6"/><Relationship Target="slideMasters/slideMaster2.xml" Type="http://schemas.openxmlformats.org/officeDocument/2006/relationships/slideMaster" Id="rId5"/><Relationship Target="slides/slide2.xml" Type="http://schemas.openxmlformats.org/officeDocument/2006/relationships/slide" Id="rId8"/><Relationship Target="slides/slide1.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1.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2" name="Shape 92"/>
        <p:cNvGrpSpPr/>
        <p:nvPr/>
      </p:nvGrpSpPr>
      <p:grpSpPr>
        <a:xfrm>
          <a:off y="0" x="0"/>
          <a:ext cy="0" cx="0"/>
          <a:chOff y="0" x="0"/>
          <a:chExt cy="0" cx="0"/>
        </a:xfrm>
      </p:grpSpPr>
      <p:sp>
        <p:nvSpPr>
          <p:cNvPr id="93" name="Shape 93"/>
          <p:cNvSpPr/>
          <p:nvPr>
            <p:ph idx="2" type="sldImg"/>
          </p:nvPr>
        </p:nvSpPr>
        <p:spPr>
          <a:xfrm>
            <a:off y="685800" x="380999"/>
            <a:ext cy="3429000" cx="6096000"/>
          </a:xfrm>
          <a:custGeom>
            <a:pathLst>
              <a:path w="120000" extrusionOk="0" h="120000">
                <a:moveTo>
                  <a:pt y="0" x="0"/>
                </a:moveTo>
                <a:lnTo>
                  <a:pt y="0" x="120000"/>
                </a:lnTo>
                <a:lnTo>
                  <a:pt y="120000" x="120000"/>
                </a:lnTo>
                <a:lnTo>
                  <a:pt y="120000" x="0"/>
                </a:lnTo>
                <a:close/>
              </a:path>
            </a:pathLst>
          </a:custGeom>
          <a:noFill/>
          <a:ln w="12700" cap="flat">
            <a:solidFill>
              <a:srgbClr val="000000"/>
            </a:solidFill>
            <a:prstDash val="solid"/>
            <a:round/>
            <a:headEnd w="med" len="med" type="none"/>
            <a:tailEnd w="med" len="med" type="none"/>
          </a:ln>
        </p:spPr>
      </p:sp>
      <p:sp>
        <p:nvSpPr>
          <p:cNvPr id="94" name="Shape 94"/>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a:pPr algn="l" rtl="0" lvl="0" marR="0" indent="0" marL="0">
              <a:spcBef>
                <a:spcPts val="0"/>
              </a:spcBef>
              <a:buNone/>
            </a:pPr>
            <a:r>
              <a:t/>
            </a:r>
            <a:endParaRPr strike="noStrike" u="none" b="0" cap="none" baseline="0" sz="1200" i="0">
              <a:solidFill>
                <a:schemeClr val="dk1"/>
              </a:solidFill>
              <a:latin typeface="Calibri"/>
              <a:ea typeface="Calibri"/>
              <a:cs typeface="Calibri"/>
              <a:sym typeface="Calibri"/>
            </a:endParaRPr>
          </a:p>
        </p:txBody>
      </p:sp>
      <p:sp>
        <p:nvSpPr>
          <p:cNvPr id="95" name="Shape 95"/>
          <p:cNvSpPr txBox="1"/>
          <p:nvPr>
            <p:ph idx="12" type="sldNum"/>
          </p:nvPr>
        </p:nvSpPr>
        <p:spPr>
          <a:xfrm>
            <a:off y="8685213"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None/>
            </a:pPr>
            <a:r>
              <a:rPr lang="en"/>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5" name="Shape 155"/>
        <p:cNvGrpSpPr/>
        <p:nvPr/>
      </p:nvGrpSpPr>
      <p:grpSpPr>
        <a:xfrm>
          <a:off y="0" x="0"/>
          <a:ext cy="0" cx="0"/>
          <a:chOff y="0" x="0"/>
          <a:chExt cy="0" cx="0"/>
        </a:xfrm>
      </p:grpSpPr>
      <p:sp>
        <p:nvSpPr>
          <p:cNvPr id="156" name="Shape 156"/>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157" name="Shape 157"/>
          <p:cNvSpPr/>
          <p:nvPr>
            <p:ph idx="2" type="sldImg"/>
          </p:nvPr>
        </p:nvSpPr>
        <p:spPr>
          <a:xfrm>
            <a:off y="685800" x="380999"/>
            <a:ext cy="3429000" cx="6096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1" name="Shape 161"/>
        <p:cNvGrpSpPr/>
        <p:nvPr/>
      </p:nvGrpSpPr>
      <p:grpSpPr>
        <a:xfrm>
          <a:off y="0" x="0"/>
          <a:ext cy="0" cx="0"/>
          <a:chOff y="0" x="0"/>
          <a:chExt cy="0" cx="0"/>
        </a:xfrm>
      </p:grpSpPr>
      <p:sp>
        <p:nvSpPr>
          <p:cNvPr id="162" name="Shape 16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63" name="Shape 163"/>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9" name="Shape 99"/>
        <p:cNvGrpSpPr/>
        <p:nvPr/>
      </p:nvGrpSpPr>
      <p:grpSpPr>
        <a:xfrm>
          <a:off y="0" x="0"/>
          <a:ext cy="0" cx="0"/>
          <a:chOff y="0" x="0"/>
          <a:chExt cy="0" cx="0"/>
        </a:xfrm>
      </p:grpSpPr>
      <p:sp>
        <p:nvSpPr>
          <p:cNvPr id="100" name="Shape 100"/>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101" name="Shape 101"/>
          <p:cNvSpPr/>
          <p:nvPr>
            <p:ph idx="2" type="sldImg"/>
          </p:nvPr>
        </p:nvSpPr>
        <p:spPr>
          <a:xfrm>
            <a:off y="685800" x="380999"/>
            <a:ext cy="3429000" cx="6096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6" name="Shape 106"/>
        <p:cNvGrpSpPr/>
        <p:nvPr/>
      </p:nvGrpSpPr>
      <p:grpSpPr>
        <a:xfrm>
          <a:off y="0" x="0"/>
          <a:ext cy="0" cx="0"/>
          <a:chOff y="0" x="0"/>
          <a:chExt cy="0" cx="0"/>
        </a:xfrm>
      </p:grpSpPr>
      <p:sp>
        <p:nvSpPr>
          <p:cNvPr id="107" name="Shape 107"/>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108" name="Shape 108"/>
          <p:cNvSpPr/>
          <p:nvPr>
            <p:ph idx="2" type="sldImg"/>
          </p:nvPr>
        </p:nvSpPr>
        <p:spPr>
          <a:xfrm>
            <a:off y="685800" x="380999"/>
            <a:ext cy="3429000" cx="6096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3" name="Shape 113"/>
        <p:cNvGrpSpPr/>
        <p:nvPr/>
      </p:nvGrpSpPr>
      <p:grpSpPr>
        <a:xfrm>
          <a:off y="0" x="0"/>
          <a:ext cy="0" cx="0"/>
          <a:chOff y="0" x="0"/>
          <a:chExt cy="0" cx="0"/>
        </a:xfrm>
      </p:grpSpPr>
      <p:sp>
        <p:nvSpPr>
          <p:cNvPr id="114" name="Shape 114"/>
          <p:cNvSpPr txBox="1"/>
          <p:nvPr>
            <p:ph idx="1" type="body"/>
          </p:nvPr>
        </p:nvSpPr>
        <p:spPr>
          <a:xfrm>
            <a:off y="4343400" x="685800"/>
            <a:ext cy="4114800" cx="5486399"/>
          </a:xfrm>
          <a:prstGeom prst="rect">
            <a:avLst/>
          </a:prstGeom>
        </p:spPr>
        <p:txBody>
          <a:bodyPr bIns="91425" rIns="91425" lIns="91425" tIns="91425" anchor="ctr" anchorCtr="0">
            <a:noAutofit/>
          </a:bodyPr>
          <a:lstStyle/>
          <a:p>
            <a:pPr rtl="0" lvl="0">
              <a:spcBef>
                <a:spcPts val="0"/>
              </a:spcBef>
              <a:buNone/>
            </a:pPr>
            <a:r>
              <a:t/>
            </a:r>
            <a:endParaRPr/>
          </a:p>
        </p:txBody>
      </p:sp>
      <p:sp>
        <p:nvSpPr>
          <p:cNvPr id="115" name="Shape 115"/>
          <p:cNvSpPr/>
          <p:nvPr>
            <p:ph idx="2" type="sldImg"/>
          </p:nvPr>
        </p:nvSpPr>
        <p:spPr>
          <a:xfrm>
            <a:off y="685800" x="380999"/>
            <a:ext cy="3429000" cx="6096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9" name="Shape 119"/>
        <p:cNvGrpSpPr/>
        <p:nvPr/>
      </p:nvGrpSpPr>
      <p:grpSpPr>
        <a:xfrm>
          <a:off y="0" x="0"/>
          <a:ext cy="0" cx="0"/>
          <a:chOff y="0" x="0"/>
          <a:chExt cy="0" cx="0"/>
        </a:xfrm>
      </p:grpSpPr>
      <p:sp>
        <p:nvSpPr>
          <p:cNvPr id="120" name="Shape 12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21" name="Shape 12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5" name="Shape 125"/>
        <p:cNvGrpSpPr/>
        <p:nvPr/>
      </p:nvGrpSpPr>
      <p:grpSpPr>
        <a:xfrm>
          <a:off y="0" x="0"/>
          <a:ext cy="0" cx="0"/>
          <a:chOff y="0" x="0"/>
          <a:chExt cy="0" cx="0"/>
        </a:xfrm>
      </p:grpSpPr>
      <p:sp>
        <p:nvSpPr>
          <p:cNvPr id="126" name="Shape 12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27" name="Shape 127"/>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2" name="Shape 132"/>
        <p:cNvGrpSpPr/>
        <p:nvPr/>
      </p:nvGrpSpPr>
      <p:grpSpPr>
        <a:xfrm>
          <a:off y="0" x="0"/>
          <a:ext cy="0" cx="0"/>
          <a:chOff y="0" x="0"/>
          <a:chExt cy="0" cx="0"/>
        </a:xfrm>
      </p:grpSpPr>
      <p:sp>
        <p:nvSpPr>
          <p:cNvPr id="133" name="Shape 133"/>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134" name="Shape 134"/>
          <p:cNvSpPr/>
          <p:nvPr>
            <p:ph idx="2" type="sldImg"/>
          </p:nvPr>
        </p:nvSpPr>
        <p:spPr>
          <a:xfrm>
            <a:off y="685800" x="380999"/>
            <a:ext cy="3429000" cx="6096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9" name="Shape 139"/>
        <p:cNvGrpSpPr/>
        <p:nvPr/>
      </p:nvGrpSpPr>
      <p:grpSpPr>
        <a:xfrm>
          <a:off y="0" x="0"/>
          <a:ext cy="0" cx="0"/>
          <a:chOff y="0" x="0"/>
          <a:chExt cy="0" cx="0"/>
        </a:xfrm>
      </p:grpSpPr>
      <p:sp>
        <p:nvSpPr>
          <p:cNvPr id="140" name="Shape 14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41" name="Shape 14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9" name="Shape 149"/>
        <p:cNvGrpSpPr/>
        <p:nvPr/>
      </p:nvGrpSpPr>
      <p:grpSpPr>
        <a:xfrm>
          <a:off y="0" x="0"/>
          <a:ext cy="0" cx="0"/>
          <a:chOff y="0" x="0"/>
          <a:chExt cy="0" cx="0"/>
        </a:xfrm>
      </p:grpSpPr>
      <p:sp>
        <p:nvSpPr>
          <p:cNvPr id="150" name="Shape 15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51" name="Shape 15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10.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11.xml.rels><?xml version="1.0" encoding="UTF-8" standalone="yes"?><Relationships xmlns="http://schemas.openxmlformats.org/package/2006/relationships"><Relationship Target="../media/image02.png" Type="http://schemas.openxmlformats.org/officeDocument/2006/relationships/image" Id="rId2"/><Relationship Target="../slideMasters/slideMaster2.xml" Type="http://schemas.openxmlformats.org/officeDocument/2006/relationships/slideMaster" Id="rId1"/></Relationships>
</file>

<file path=ppt/slideLayouts/_rels/slideLayout12.xml.rels><?xml version="1.0" encoding="UTF-8" standalone="yes"?><Relationships xmlns="http://schemas.openxmlformats.org/package/2006/relationships"><Relationship Target="../media/image02.png" Type="http://schemas.openxmlformats.org/officeDocument/2006/relationships/image" Id="rId2"/><Relationship Target="../slideMasters/slideMaster2.xml" Type="http://schemas.openxmlformats.org/officeDocument/2006/relationships/slideMaster" Id="rId1"/></Relationships>
</file>

<file path=ppt/slideLayouts/_rels/slideLayout13.xml.rels><?xml version="1.0" encoding="UTF-8" standalone="yes"?><Relationships xmlns="http://schemas.openxmlformats.org/package/2006/relationships"><Relationship Target="../media/image02.png" Type="http://schemas.openxmlformats.org/officeDocument/2006/relationships/image" Id="rId2"/><Relationship Target="../slideMasters/slideMaster2.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7.xml.rels><?xml version="1.0" encoding="UTF-8" standalone="yes"?><Relationships xmlns="http://schemas.openxmlformats.org/package/2006/relationships"><Relationship Target="../media/image06.jpg" Type="http://schemas.openxmlformats.org/officeDocument/2006/relationships/image" Id="rId2"/><Relationship Target="../slideMasters/slideMaster2.xml" Type="http://schemas.openxmlformats.org/officeDocument/2006/relationships/slideMaster" Id="rId1"/><Relationship Target="../media/image01.jpg" Type="http://schemas.openxmlformats.org/officeDocument/2006/relationships/image" Id="rId4"/><Relationship Target="../media/image00.jpg" Type="http://schemas.openxmlformats.org/officeDocument/2006/relationships/image" Id="rId3"/><Relationship Target="../media/image09.png" Type="http://schemas.openxmlformats.org/officeDocument/2006/relationships/image" Id="rId6"/><Relationship Target="../media/image03.jpg" Type="http://schemas.openxmlformats.org/officeDocument/2006/relationships/image" Id="rId5"/></Relationships>
</file>

<file path=ppt/slideLayouts/_rels/slideLayout8.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9.xml.rels><?xml version="1.0" encoding="UTF-8" standalone="yes"?><Relationships xmlns="http://schemas.openxmlformats.org/package/2006/relationships"><Relationship Target="../media/image02.png" Type="http://schemas.openxmlformats.org/officeDocument/2006/relationships/image" Id="rId2"/><Relationship Target="../slideMasters/slideMaster2.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y="0" x="0"/>
          <a:ext cy="0" cx="0"/>
          <a:chOff y="0" x="0"/>
          <a:chExt cy="0" cx="0"/>
        </a:xfrm>
      </p:grpSpPr>
      <p:sp>
        <p:nvSpPr>
          <p:cNvPr id="9" name="Shape 9"/>
          <p:cNvSpPr txBox="1"/>
          <p:nvPr>
            <p:ph type="ctrTitle"/>
          </p:nvPr>
        </p:nvSpPr>
        <p:spPr>
          <a:xfrm>
            <a:off y="1583342" x="685800"/>
            <a:ext cy="1159856" cx="7772400"/>
          </a:xfrm>
          <a:prstGeom prst="rect">
            <a:avLst/>
          </a:prstGeom>
        </p:spPr>
        <p:txBody>
          <a:bodyPr bIns="91425" rIns="91425" lIns="91425" t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10" name="Shape 10"/>
          <p:cNvSpPr txBox="1"/>
          <p:nvPr>
            <p:ph idx="1" type="subTitle"/>
          </p:nvPr>
        </p:nvSpPr>
        <p:spPr>
          <a:xfrm>
            <a:off y="2840053" x="685800"/>
            <a:ext cy="784737" cx="7772400"/>
          </a:xfrm>
          <a:prstGeom prst="rect">
            <a:avLst/>
          </a:prstGeom>
        </p:spPr>
        <p:txBody>
          <a:bodyPr bIns="91425" rIns="91425" lIns="91425" t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p:txBody>
      </p:sp>
      <p:sp>
        <p:nvSpPr>
          <p:cNvPr id="11" name="Shape 11"/>
          <p:cNvSpPr txBox="1"/>
          <p:nvPr>
            <p:ph idx="12" type="sldNum"/>
          </p:nvPr>
        </p:nvSpPr>
        <p:spPr>
          <a:xfrm>
            <a:off y="4749850" x="8556791"/>
            <a:ext cy="393524"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ustom Layout">
    <p:spTree>
      <p:nvGrpSpPr>
        <p:cNvPr id="60" name="Shape 60"/>
        <p:cNvGrpSpPr/>
        <p:nvPr/>
      </p:nvGrpSpPr>
      <p:grpSpPr>
        <a:xfrm>
          <a:off y="0" x="0"/>
          <a:ext cy="0" cx="0"/>
          <a:chOff y="0" x="0"/>
          <a:chExt cy="0" cx="0"/>
        </a:xfrm>
      </p:grpSpPr>
      <p:sp>
        <p:nvSpPr>
          <p:cNvPr id="61" name="Shape 61"/>
          <p:cNvSpPr txBox="1"/>
          <p:nvPr>
            <p:ph type="title"/>
          </p:nvPr>
        </p:nvSpPr>
        <p:spPr>
          <a:xfrm>
            <a:off y="171450" x="2819400"/>
            <a:ext cy="857400" cx="6096000"/>
          </a:xfrm>
          <a:prstGeom prst="rect">
            <a:avLst/>
          </a:prstGeom>
          <a:noFill/>
          <a:ln>
            <a:noFill/>
          </a:ln>
        </p:spPr>
        <p:txBody>
          <a:bodyPr bIns="91425" rIns="91425" lIns="91425" t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algn="ctr" rtl="0" marL="457200">
              <a:spcBef>
                <a:spcPts val="0"/>
              </a:spcBef>
              <a:spcAft>
                <a:spcPts val="0"/>
              </a:spcAft>
              <a:defRPr/>
            </a:lvl6pPr>
            <a:lvl7pPr algn="ctr" rtl="0" marL="914400">
              <a:spcBef>
                <a:spcPts val="0"/>
              </a:spcBef>
              <a:spcAft>
                <a:spcPts val="0"/>
              </a:spcAft>
              <a:defRPr/>
            </a:lvl7pPr>
            <a:lvl8pPr algn="ctr" rtl="0" marL="1371600">
              <a:spcBef>
                <a:spcPts val="0"/>
              </a:spcBef>
              <a:spcAft>
                <a:spcPts val="0"/>
              </a:spcAft>
              <a:defRPr/>
            </a:lvl8pPr>
            <a:lvl9pPr algn="ctr" rtl="0" marL="1828800">
              <a:spcBef>
                <a:spcPts val="0"/>
              </a:spcBef>
              <a:spcAft>
                <a:spcPts val="0"/>
              </a:spcAft>
              <a:defRPr/>
            </a:lvl9pPr>
          </a:lstStyle>
          <a:p/>
        </p:txBody>
      </p:sp>
      <p:sp>
        <p:nvSpPr>
          <p:cNvPr id="62" name="Shape 62"/>
          <p:cNvSpPr txBox="1"/>
          <p:nvPr>
            <p:ph idx="10" type="dt"/>
          </p:nvPr>
        </p:nvSpPr>
        <p:spPr>
          <a:xfrm>
            <a:off y="4683918" x="457200"/>
            <a:ext cy="357299"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63" name="Shape 63"/>
          <p:cNvSpPr txBox="1"/>
          <p:nvPr>
            <p:ph idx="11" type="ftr"/>
          </p:nvPr>
        </p:nvSpPr>
        <p:spPr>
          <a:xfrm>
            <a:off y="4683918" x="3124200"/>
            <a:ext cy="357299"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64" name="Shape 64"/>
          <p:cNvSpPr txBox="1"/>
          <p:nvPr>
            <p:ph idx="12" type="sldNum"/>
          </p:nvPr>
        </p:nvSpPr>
        <p:spPr>
          <a:xfrm>
            <a:off y="4683918" x="6553200"/>
            <a:ext cy="357299" cx="213359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65" name="Shape 65"/>
        <p:cNvGrpSpPr/>
        <p:nvPr/>
      </p:nvGrpSpPr>
      <p:grpSpPr>
        <a:xfrm>
          <a:off y="0" x="0"/>
          <a:ext cy="0" cx="0"/>
          <a:chOff y="0" x="0"/>
          <a:chExt cy="0" cx="0"/>
        </a:xfrm>
      </p:grpSpPr>
      <p:sp>
        <p:nvSpPr>
          <p:cNvPr id="66" name="Shape 66"/>
          <p:cNvSpPr txBox="1"/>
          <p:nvPr>
            <p:ph type="title"/>
          </p:nvPr>
        </p:nvSpPr>
        <p:spPr>
          <a:xfrm>
            <a:off y="205978" x="2819400"/>
            <a:ext cy="857400" cx="5867400"/>
          </a:xfrm>
          <a:prstGeom prst="rect">
            <a:avLst/>
          </a:prstGeom>
          <a:noFill/>
          <a:ln>
            <a:noFill/>
          </a:ln>
        </p:spPr>
        <p:txBody>
          <a:bodyPr bIns="91425" rIns="91425" lIns="91425" t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7" name="Shape 67"/>
          <p:cNvSpPr txBox="1"/>
          <p:nvPr>
            <p:ph idx="1" type="body"/>
          </p:nvPr>
        </p:nvSpPr>
        <p:spPr>
          <a:xfrm>
            <a:off y="1151334" x="457200"/>
            <a:ext cy="479699" cx="4040099"/>
          </a:xfrm>
          <a:prstGeom prst="rect">
            <a:avLst/>
          </a:prstGeom>
          <a:noFill/>
          <a:ln>
            <a:noFill/>
          </a:ln>
        </p:spPr>
        <p:txBody>
          <a:bodyPr bIns="91425" rIns="91425" lIns="91425" tIns="91425" anchor="b" anchorCtr="0"/>
          <a:lstStyle>
            <a:lvl1pPr rtl="0" indent="0" marL="0">
              <a:spcBef>
                <a:spcPts val="0"/>
              </a:spcBef>
              <a:buFont typeface="Calibri"/>
              <a:buNone/>
              <a:defRPr/>
            </a:lvl1pPr>
            <a:lvl2pPr rtl="0" indent="0" marL="457200">
              <a:spcBef>
                <a:spcPts val="0"/>
              </a:spcBef>
              <a:buFont typeface="Calibri"/>
              <a:buNone/>
              <a:defRPr/>
            </a:lvl2pPr>
            <a:lvl3pPr rtl="0" indent="0" marL="914400">
              <a:spcBef>
                <a:spcPts val="0"/>
              </a:spcBef>
              <a:buFont typeface="Calibri"/>
              <a:buNone/>
              <a:defRPr/>
            </a:lvl3pPr>
            <a:lvl4pPr rtl="0" indent="0" marL="1371600">
              <a:spcBef>
                <a:spcPts val="0"/>
              </a:spcBef>
              <a:buFont typeface="Calibri"/>
              <a:buNone/>
              <a:defRPr/>
            </a:lvl4pPr>
            <a:lvl5pPr rtl="0" indent="0" marL="1828800">
              <a:spcBef>
                <a:spcPts val="0"/>
              </a:spcBef>
              <a:buFont typeface="Calibri"/>
              <a:buNone/>
              <a:defRPr/>
            </a:lvl5pPr>
            <a:lvl6pPr rtl="0" indent="0" marL="2286000">
              <a:spcBef>
                <a:spcPts val="0"/>
              </a:spcBef>
              <a:buFont typeface="Calibri"/>
              <a:buNone/>
              <a:defRPr/>
            </a:lvl6pPr>
            <a:lvl7pPr rtl="0" indent="0" marL="2743200">
              <a:spcBef>
                <a:spcPts val="0"/>
              </a:spcBef>
              <a:buFont typeface="Calibri"/>
              <a:buNone/>
              <a:defRPr/>
            </a:lvl7pPr>
            <a:lvl8pPr rtl="0" indent="0" marL="3200400">
              <a:spcBef>
                <a:spcPts val="0"/>
              </a:spcBef>
              <a:buFont typeface="Calibri"/>
              <a:buNone/>
              <a:defRPr/>
            </a:lvl8pPr>
            <a:lvl9pPr rtl="0" indent="0" marL="3657600">
              <a:spcBef>
                <a:spcPts val="0"/>
              </a:spcBef>
              <a:buFont typeface="Calibri"/>
              <a:buNone/>
              <a:defRPr/>
            </a:lvl9pPr>
          </a:lstStyle>
          <a:p/>
        </p:txBody>
      </p:sp>
      <p:sp>
        <p:nvSpPr>
          <p:cNvPr id="68" name="Shape 68"/>
          <p:cNvSpPr txBox="1"/>
          <p:nvPr>
            <p:ph idx="2" type="body"/>
          </p:nvPr>
        </p:nvSpPr>
        <p:spPr>
          <a:xfrm>
            <a:off y="1631156" x="457200"/>
            <a:ext cy="2963400" cx="4040099"/>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9" name="Shape 69"/>
          <p:cNvSpPr txBox="1"/>
          <p:nvPr>
            <p:ph idx="3" type="body"/>
          </p:nvPr>
        </p:nvSpPr>
        <p:spPr>
          <a:xfrm>
            <a:off y="1151334" x="4645025"/>
            <a:ext cy="479699" cx="4041900"/>
          </a:xfrm>
          <a:prstGeom prst="rect">
            <a:avLst/>
          </a:prstGeom>
          <a:noFill/>
          <a:ln>
            <a:noFill/>
          </a:ln>
        </p:spPr>
        <p:txBody>
          <a:bodyPr bIns="91425" rIns="91425" lIns="91425" tIns="91425" anchor="b" anchorCtr="0"/>
          <a:lstStyle>
            <a:lvl1pPr rtl="0" indent="0" marL="0">
              <a:spcBef>
                <a:spcPts val="0"/>
              </a:spcBef>
              <a:buFont typeface="Calibri"/>
              <a:buNone/>
              <a:defRPr/>
            </a:lvl1pPr>
            <a:lvl2pPr rtl="0" indent="0" marL="457200">
              <a:spcBef>
                <a:spcPts val="0"/>
              </a:spcBef>
              <a:buFont typeface="Calibri"/>
              <a:buNone/>
              <a:defRPr/>
            </a:lvl2pPr>
            <a:lvl3pPr rtl="0" indent="0" marL="914400">
              <a:spcBef>
                <a:spcPts val="0"/>
              </a:spcBef>
              <a:buFont typeface="Calibri"/>
              <a:buNone/>
              <a:defRPr/>
            </a:lvl3pPr>
            <a:lvl4pPr rtl="0" indent="0" marL="1371600">
              <a:spcBef>
                <a:spcPts val="0"/>
              </a:spcBef>
              <a:buFont typeface="Calibri"/>
              <a:buNone/>
              <a:defRPr/>
            </a:lvl4pPr>
            <a:lvl5pPr rtl="0" indent="0" marL="1828800">
              <a:spcBef>
                <a:spcPts val="0"/>
              </a:spcBef>
              <a:buFont typeface="Calibri"/>
              <a:buNone/>
              <a:defRPr/>
            </a:lvl5pPr>
            <a:lvl6pPr rtl="0" indent="0" marL="2286000">
              <a:spcBef>
                <a:spcPts val="0"/>
              </a:spcBef>
              <a:buFont typeface="Calibri"/>
              <a:buNone/>
              <a:defRPr/>
            </a:lvl6pPr>
            <a:lvl7pPr rtl="0" indent="0" marL="2743200">
              <a:spcBef>
                <a:spcPts val="0"/>
              </a:spcBef>
              <a:buFont typeface="Calibri"/>
              <a:buNone/>
              <a:defRPr/>
            </a:lvl7pPr>
            <a:lvl8pPr rtl="0" indent="0" marL="3200400">
              <a:spcBef>
                <a:spcPts val="0"/>
              </a:spcBef>
              <a:buFont typeface="Calibri"/>
              <a:buNone/>
              <a:defRPr/>
            </a:lvl8pPr>
            <a:lvl9pPr rtl="0" indent="0" marL="3657600">
              <a:spcBef>
                <a:spcPts val="0"/>
              </a:spcBef>
              <a:buFont typeface="Calibri"/>
              <a:buNone/>
              <a:defRPr/>
            </a:lvl9pPr>
          </a:lstStyle>
          <a:p/>
        </p:txBody>
      </p:sp>
      <p:sp>
        <p:nvSpPr>
          <p:cNvPr id="70" name="Shape 70"/>
          <p:cNvSpPr txBox="1"/>
          <p:nvPr>
            <p:ph idx="4" type="body"/>
          </p:nvPr>
        </p:nvSpPr>
        <p:spPr>
          <a:xfrm>
            <a:off y="1631156" x="4645025"/>
            <a:ext cy="2963400" cx="4041900"/>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71" name="Shape 71"/>
          <p:cNvSpPr txBox="1"/>
          <p:nvPr>
            <p:ph idx="10" type="dt"/>
          </p:nvPr>
        </p:nvSpPr>
        <p:spPr>
          <a:xfrm>
            <a:off y="4683918" x="457200"/>
            <a:ext cy="357299"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72" name="Shape 72"/>
          <p:cNvSpPr txBox="1"/>
          <p:nvPr>
            <p:ph idx="11" type="ftr"/>
          </p:nvPr>
        </p:nvSpPr>
        <p:spPr>
          <a:xfrm>
            <a:off y="4683918" x="3124200"/>
            <a:ext cy="357299"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73" name="Shape 73"/>
          <p:cNvSpPr txBox="1"/>
          <p:nvPr>
            <p:ph idx="12" type="sldNum"/>
          </p:nvPr>
        </p:nvSpPr>
        <p:spPr>
          <a:xfrm>
            <a:off y="4683918" x="6553200"/>
            <a:ext cy="357299" cx="213359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pic>
        <p:nvPicPr>
          <p:cNvPr id="74" name="Shape 74"/>
          <p:cNvPicPr preferRelativeResize="0"/>
          <p:nvPr/>
        </p:nvPicPr>
        <p:blipFill rotWithShape="1">
          <a:blip r:embed="rId2">
            <a:alphaModFix/>
          </a:blip>
          <a:srcRect t="0" b="0" r="0" l="0"/>
          <a:stretch/>
        </p:blipFill>
        <p:spPr>
          <a:xfrm>
            <a:off y="228292" x="0"/>
            <a:ext cy="629100" cx="281940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75" name="Shape 75"/>
        <p:cNvGrpSpPr/>
        <p:nvPr/>
      </p:nvGrpSpPr>
      <p:grpSpPr>
        <a:xfrm>
          <a:off y="0" x="0"/>
          <a:ext cy="0" cx="0"/>
          <a:chOff y="0" x="0"/>
          <a:chExt cy="0" cx="0"/>
        </a:xfrm>
      </p:grpSpPr>
      <p:sp>
        <p:nvSpPr>
          <p:cNvPr id="76" name="Shape 76"/>
          <p:cNvSpPr txBox="1"/>
          <p:nvPr>
            <p:ph type="title"/>
          </p:nvPr>
        </p:nvSpPr>
        <p:spPr>
          <a:xfrm>
            <a:off y="171450" x="2819400"/>
            <a:ext cy="857400" cx="6096000"/>
          </a:xfrm>
          <a:prstGeom prst="rect">
            <a:avLst/>
          </a:prstGeom>
          <a:noFill/>
          <a:ln>
            <a:noFill/>
          </a:ln>
        </p:spPr>
        <p:txBody>
          <a:bodyPr bIns="91425" rIns="91425" lIns="91425" t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algn="ctr" rtl="0" marL="457200">
              <a:spcBef>
                <a:spcPts val="0"/>
              </a:spcBef>
              <a:spcAft>
                <a:spcPts val="0"/>
              </a:spcAft>
              <a:defRPr/>
            </a:lvl6pPr>
            <a:lvl7pPr algn="ctr" rtl="0" marL="914400">
              <a:spcBef>
                <a:spcPts val="0"/>
              </a:spcBef>
              <a:spcAft>
                <a:spcPts val="0"/>
              </a:spcAft>
              <a:defRPr/>
            </a:lvl7pPr>
            <a:lvl8pPr algn="ctr" rtl="0" marL="1371600">
              <a:spcBef>
                <a:spcPts val="0"/>
              </a:spcBef>
              <a:spcAft>
                <a:spcPts val="0"/>
              </a:spcAft>
              <a:defRPr/>
            </a:lvl8pPr>
            <a:lvl9pPr algn="ctr" rtl="0" marL="1828800">
              <a:spcBef>
                <a:spcPts val="0"/>
              </a:spcBef>
              <a:spcAft>
                <a:spcPts val="0"/>
              </a:spcAft>
              <a:defRPr/>
            </a:lvl9pPr>
          </a:lstStyle>
          <a:p/>
        </p:txBody>
      </p:sp>
      <p:sp>
        <p:nvSpPr>
          <p:cNvPr id="77" name="Shape 77"/>
          <p:cNvSpPr txBox="1"/>
          <p:nvPr>
            <p:ph idx="1" type="body"/>
          </p:nvPr>
        </p:nvSpPr>
        <p:spPr>
          <a:xfrm>
            <a:off y="1200150" x="457200"/>
            <a:ext cy="3394500" cx="4038599"/>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78" name="Shape 78"/>
          <p:cNvSpPr txBox="1"/>
          <p:nvPr>
            <p:ph idx="2" type="body"/>
          </p:nvPr>
        </p:nvSpPr>
        <p:spPr>
          <a:xfrm>
            <a:off y="1200150" x="4648200"/>
            <a:ext cy="3394500" cx="4038599"/>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79" name="Shape 79"/>
          <p:cNvSpPr txBox="1"/>
          <p:nvPr>
            <p:ph idx="10" type="dt"/>
          </p:nvPr>
        </p:nvSpPr>
        <p:spPr>
          <a:xfrm>
            <a:off y="4683918" x="457200"/>
            <a:ext cy="357299"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80" name="Shape 80"/>
          <p:cNvSpPr txBox="1"/>
          <p:nvPr>
            <p:ph idx="11" type="ftr"/>
          </p:nvPr>
        </p:nvSpPr>
        <p:spPr>
          <a:xfrm>
            <a:off y="4683918" x="3124200"/>
            <a:ext cy="357299"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81" name="Shape 81"/>
          <p:cNvSpPr txBox="1"/>
          <p:nvPr>
            <p:ph idx="12" type="sldNum"/>
          </p:nvPr>
        </p:nvSpPr>
        <p:spPr>
          <a:xfrm>
            <a:off y="4683918" x="6553200"/>
            <a:ext cy="357299" cx="213359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pic>
        <p:nvPicPr>
          <p:cNvPr id="82" name="Shape 82"/>
          <p:cNvPicPr preferRelativeResize="0"/>
          <p:nvPr/>
        </p:nvPicPr>
        <p:blipFill rotWithShape="1">
          <a:blip r:embed="rId2">
            <a:alphaModFix/>
          </a:blip>
          <a:srcRect t="0" b="0" r="0" l="0"/>
          <a:stretch/>
        </p:blipFill>
        <p:spPr>
          <a:xfrm>
            <a:off y="228292" x="0"/>
            <a:ext cy="629100" cx="281940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83" name="Shape 83"/>
        <p:cNvGrpSpPr/>
        <p:nvPr/>
      </p:nvGrpSpPr>
      <p:grpSpPr>
        <a:xfrm>
          <a:off y="0" x="0"/>
          <a:ext cy="0" cx="0"/>
          <a:chOff y="0" x="0"/>
          <a:chExt cy="0" cx="0"/>
        </a:xfrm>
      </p:grpSpPr>
      <p:sp>
        <p:nvSpPr>
          <p:cNvPr id="84" name="Shape 84"/>
          <p:cNvSpPr txBox="1"/>
          <p:nvPr>
            <p:ph idx="10" type="dt"/>
          </p:nvPr>
        </p:nvSpPr>
        <p:spPr>
          <a:xfrm>
            <a:off y="4683918" x="457200"/>
            <a:ext cy="357299"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85" name="Shape 85"/>
          <p:cNvSpPr txBox="1"/>
          <p:nvPr>
            <p:ph idx="11" type="ftr"/>
          </p:nvPr>
        </p:nvSpPr>
        <p:spPr>
          <a:xfrm>
            <a:off y="4683918" x="3124200"/>
            <a:ext cy="357299"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86" name="Shape 86"/>
          <p:cNvSpPr txBox="1"/>
          <p:nvPr>
            <p:ph idx="12" type="sldNum"/>
          </p:nvPr>
        </p:nvSpPr>
        <p:spPr>
          <a:xfrm>
            <a:off y="4683918" x="6553200"/>
            <a:ext cy="357299" cx="213359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pic>
        <p:nvPicPr>
          <p:cNvPr id="87" name="Shape 87"/>
          <p:cNvPicPr preferRelativeResize="0"/>
          <p:nvPr/>
        </p:nvPicPr>
        <p:blipFill rotWithShape="1">
          <a:blip r:embed="rId2">
            <a:alphaModFix/>
          </a:blip>
          <a:srcRect t="0" b="0" r="0" l="0"/>
          <a:stretch/>
        </p:blipFill>
        <p:spPr>
          <a:xfrm>
            <a:off y="228292" x="0"/>
            <a:ext cy="629100" cx="28194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2" name="Shape 12"/>
        <p:cNvGrpSpPr/>
        <p:nvPr/>
      </p:nvGrpSpPr>
      <p:grpSpPr>
        <a:xfrm>
          <a:off y="0" x="0"/>
          <a:ext cy="0" cx="0"/>
          <a:chOff y="0" x="0"/>
          <a:chExt cy="0" cx="0"/>
        </a:xfrm>
      </p:grpSpPr>
      <p:sp>
        <p:nvSpPr>
          <p:cNvPr id="13" name="Shape 13"/>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4" name="Shape 14"/>
          <p:cNvSpPr txBox="1"/>
          <p:nvPr>
            <p:ph idx="1" type="body"/>
          </p:nvPr>
        </p:nvSpPr>
        <p:spPr>
          <a:xfrm>
            <a:off y="1200150" x="457200"/>
            <a:ext cy="3725680"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5" name="Shape 15"/>
          <p:cNvSpPr txBox="1"/>
          <p:nvPr>
            <p:ph idx="12" type="sldNum"/>
          </p:nvPr>
        </p:nvSpPr>
        <p:spPr>
          <a:xfrm>
            <a:off y="4749850" x="8556791"/>
            <a:ext cy="393524"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6" name="Shape 16"/>
        <p:cNvGrpSpPr/>
        <p:nvPr/>
      </p:nvGrpSpPr>
      <p:grpSpPr>
        <a:xfrm>
          <a:off y="0" x="0"/>
          <a:ext cy="0" cx="0"/>
          <a:chOff y="0" x="0"/>
          <a:chExt cy="0" cx="0"/>
        </a:xfrm>
      </p:grpSpPr>
      <p:sp>
        <p:nvSpPr>
          <p:cNvPr id="17" name="Shape 17"/>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8" name="Shape 18"/>
          <p:cNvSpPr txBox="1"/>
          <p:nvPr>
            <p:ph idx="1" type="body"/>
          </p:nvPr>
        </p:nvSpPr>
        <p:spPr>
          <a:xfrm>
            <a:off y="1200150" x="457200"/>
            <a:ext cy="3725680" cx="3994525"/>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9" name="Shape 19"/>
          <p:cNvSpPr txBox="1"/>
          <p:nvPr>
            <p:ph idx="2" type="body"/>
          </p:nvPr>
        </p:nvSpPr>
        <p:spPr>
          <a:xfrm>
            <a:off y="1200150" x="4692273"/>
            <a:ext cy="3725680" cx="3994525"/>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0" name="Shape 20"/>
          <p:cNvSpPr txBox="1"/>
          <p:nvPr>
            <p:ph idx="12" type="sldNum"/>
          </p:nvPr>
        </p:nvSpPr>
        <p:spPr>
          <a:xfrm>
            <a:off y="4749850" x="8556791"/>
            <a:ext cy="393524"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1" name="Shape 21"/>
        <p:cNvGrpSpPr/>
        <p:nvPr/>
      </p:nvGrpSpPr>
      <p:grpSpPr>
        <a:xfrm>
          <a:off y="0" x="0"/>
          <a:ext cy="0" cx="0"/>
          <a:chOff y="0" x="0"/>
          <a:chExt cy="0" cx="0"/>
        </a:xfrm>
      </p:grpSpPr>
      <p:sp>
        <p:nvSpPr>
          <p:cNvPr id="22" name="Shape 22"/>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3" name="Shape 23"/>
          <p:cNvSpPr txBox="1"/>
          <p:nvPr>
            <p:ph idx="12" type="sldNum"/>
          </p:nvPr>
        </p:nvSpPr>
        <p:spPr>
          <a:xfrm>
            <a:off y="4749850" x="8556791"/>
            <a:ext cy="393524"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4" name="Shape 24"/>
        <p:cNvGrpSpPr/>
        <p:nvPr/>
      </p:nvGrpSpPr>
      <p:grpSpPr>
        <a:xfrm>
          <a:off y="0" x="0"/>
          <a:ext cy="0" cx="0"/>
          <a:chOff y="0" x="0"/>
          <a:chExt cy="0" cx="0"/>
        </a:xfrm>
      </p:grpSpPr>
      <p:sp>
        <p:nvSpPr>
          <p:cNvPr id="25" name="Shape 25"/>
          <p:cNvSpPr txBox="1"/>
          <p:nvPr>
            <p:ph idx="1" type="body"/>
          </p:nvPr>
        </p:nvSpPr>
        <p:spPr>
          <a:xfrm>
            <a:off y="4406309" x="457200"/>
            <a:ext cy="519520" cx="8229600"/>
          </a:xfrm>
          <a:prstGeom prst="rect">
            <a:avLst/>
          </a:prstGeom>
        </p:spPr>
        <p:txBody>
          <a:bodyPr bIns="91425" rIns="91425" lIns="91425" tIns="91425" anchor="t" anchorCtr="0"/>
          <a:lstStyle>
            <a:lvl1pPr algn="ctr">
              <a:spcBef>
                <a:spcPts val="360"/>
              </a:spcBef>
              <a:buSzPct val="100000"/>
              <a:buNone/>
              <a:defRPr sz="1800"/>
            </a:lvl1pPr>
          </a:lstStyle>
          <a:p/>
        </p:txBody>
      </p:sp>
      <p:sp>
        <p:nvSpPr>
          <p:cNvPr id="26" name="Shape 26"/>
          <p:cNvSpPr txBox="1"/>
          <p:nvPr>
            <p:ph idx="12" type="sldNum"/>
          </p:nvPr>
        </p:nvSpPr>
        <p:spPr>
          <a:xfrm>
            <a:off y="4749850" x="8556791"/>
            <a:ext cy="393524"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7" name="Shape 27"/>
        <p:cNvGrpSpPr/>
        <p:nvPr/>
      </p:nvGrpSpPr>
      <p:grpSpPr>
        <a:xfrm>
          <a:off y="0" x="0"/>
          <a:ext cy="0" cx="0"/>
          <a:chOff y="0" x="0"/>
          <a:chExt cy="0" cx="0"/>
        </a:xfrm>
      </p:grpSpPr>
      <p:sp>
        <p:nvSpPr>
          <p:cNvPr id="28" name="Shape 28"/>
          <p:cNvSpPr txBox="1"/>
          <p:nvPr>
            <p:ph idx="12" type="sldNum"/>
          </p:nvPr>
        </p:nvSpPr>
        <p:spPr>
          <a:xfrm>
            <a:off y="4749850" x="8556791"/>
            <a:ext cy="393524"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37" name="Shape 37"/>
        <p:cNvGrpSpPr/>
        <p:nvPr/>
      </p:nvGrpSpPr>
      <p:grpSpPr>
        <a:xfrm>
          <a:off y="0" x="0"/>
          <a:ext cy="0" cx="0"/>
          <a:chOff y="0" x="0"/>
          <a:chExt cy="0" cx="0"/>
        </a:xfrm>
      </p:grpSpPr>
      <p:grpSp>
        <p:nvGrpSpPr>
          <p:cNvPr id="38" name="Shape 38"/>
          <p:cNvGrpSpPr/>
          <p:nvPr/>
        </p:nvGrpSpPr>
        <p:grpSpPr>
          <a:xfrm>
            <a:off y="0" x="0"/>
            <a:ext cy="5000624" cx="9048750"/>
            <a:chOff y="0" x="0"/>
            <a:chExt cy="4199" cx="5700"/>
          </a:xfrm>
        </p:grpSpPr>
        <p:pic>
          <p:nvPicPr>
            <p:cNvPr id="39" name="Shape 39"/>
            <p:cNvPicPr preferRelativeResize="0"/>
            <p:nvPr/>
          </p:nvPicPr>
          <p:blipFill rotWithShape="1">
            <a:blip r:embed="rId2">
              <a:alphaModFix/>
            </a:blip>
            <a:srcRect t="0" b="0" r="0" l="0"/>
            <a:stretch/>
          </p:blipFill>
          <p:spPr>
            <a:xfrm>
              <a:off y="0" x="0"/>
              <a:ext cy="4199" cx="5700"/>
            </a:xfrm>
            <a:prstGeom prst="rect">
              <a:avLst/>
            </a:prstGeom>
            <a:noFill/>
            <a:ln>
              <a:noFill/>
            </a:ln>
          </p:spPr>
        </p:pic>
        <p:pic>
          <p:nvPicPr>
            <p:cNvPr id="40" name="Shape 40"/>
            <p:cNvPicPr preferRelativeResize="0"/>
            <p:nvPr/>
          </p:nvPicPr>
          <p:blipFill rotWithShape="1">
            <a:blip r:embed="rId3">
              <a:alphaModFix/>
            </a:blip>
            <a:srcRect t="0" b="0" r="0" l="0"/>
            <a:stretch/>
          </p:blipFill>
          <p:spPr>
            <a:xfrm>
              <a:off y="3215" x="4031"/>
              <a:ext cy="299" cx="299"/>
            </a:xfrm>
            <a:prstGeom prst="rect">
              <a:avLst/>
            </a:prstGeom>
            <a:noFill/>
            <a:ln>
              <a:noFill/>
            </a:ln>
          </p:spPr>
        </p:pic>
        <p:pic>
          <p:nvPicPr>
            <p:cNvPr id="41" name="Shape 41"/>
            <p:cNvPicPr preferRelativeResize="0"/>
            <p:nvPr/>
          </p:nvPicPr>
          <p:blipFill rotWithShape="1">
            <a:blip r:embed="rId4">
              <a:alphaModFix/>
            </a:blip>
            <a:srcRect t="0" b="0" r="0" l="0"/>
            <a:stretch/>
          </p:blipFill>
          <p:spPr>
            <a:xfrm>
              <a:off y="3552" x="3791"/>
              <a:ext cy="0" cx="299"/>
            </a:xfrm>
            <a:prstGeom prst="rect">
              <a:avLst/>
            </a:prstGeom>
            <a:noFill/>
            <a:ln>
              <a:noFill/>
            </a:ln>
          </p:spPr>
        </p:pic>
      </p:grpSp>
      <p:sp>
        <p:nvSpPr>
          <p:cNvPr id="42" name="Shape 42"/>
          <p:cNvSpPr txBox="1"/>
          <p:nvPr>
            <p:ph idx="1" type="subTitle"/>
          </p:nvPr>
        </p:nvSpPr>
        <p:spPr>
          <a:xfrm>
            <a:off y="3771900" x="3352800"/>
            <a:ext cy="857400" cx="3962399"/>
          </a:xfrm>
          <a:prstGeom prst="rect">
            <a:avLst/>
          </a:prstGeom>
          <a:noFill/>
          <a:ln>
            <a:noFill/>
          </a:ln>
        </p:spPr>
        <p:txBody>
          <a:bodyPr bIns="91425" rIns="91425" lIns="91425" tIns="91425" anchor="t" anchorCtr="0"/>
          <a:lstStyle>
            <a:lvl1pPr algn="r" rtl="0" marR="0" indent="0" marL="0">
              <a:spcBef>
                <a:spcPts val="640"/>
              </a:spcBef>
              <a:spcAft>
                <a:spcPts val="0"/>
              </a:spcAft>
              <a:buClr>
                <a:schemeClr val="dk1"/>
              </a:buClr>
              <a:buFont typeface="Noto Symbol"/>
              <a:buNone/>
              <a:defRPr/>
            </a:lvl1pPr>
            <a:lvl2pPr algn="l" rtl="0" marR="0" indent="-107950" marL="742950">
              <a:spcBef>
                <a:spcPts val="560"/>
              </a:spcBef>
              <a:spcAft>
                <a:spcPts val="0"/>
              </a:spcAft>
              <a:buClr>
                <a:schemeClr val="dk1"/>
              </a:buClr>
              <a:buFont typeface="Noto Symbol"/>
              <a:buChar char="➢"/>
              <a:defRPr/>
            </a:lvl2pPr>
            <a:lvl3pPr algn="l" rtl="0" marR="0" indent="-76200" marL="1143000">
              <a:spcBef>
                <a:spcPts val="480"/>
              </a:spcBef>
              <a:spcAft>
                <a:spcPts val="0"/>
              </a:spcAft>
              <a:buClr>
                <a:schemeClr val="dk1"/>
              </a:buClr>
              <a:buFont typeface="Noto Symbol"/>
              <a:buChar char="➢"/>
              <a:defRPr/>
            </a:lvl3pPr>
            <a:lvl4pPr algn="l" rtl="0" marR="0" indent="-101600" marL="1600200">
              <a:spcBef>
                <a:spcPts val="400"/>
              </a:spcBef>
              <a:spcAft>
                <a:spcPts val="0"/>
              </a:spcAft>
              <a:buClr>
                <a:schemeClr val="dk1"/>
              </a:buClr>
              <a:buFont typeface="Noto Symbol"/>
              <a:buChar char="➢"/>
              <a:defRPr/>
            </a:lvl4pPr>
            <a:lvl5pPr algn="l" rtl="0" marR="0" indent="-101600" marL="2057400">
              <a:spcBef>
                <a:spcPts val="400"/>
              </a:spcBef>
              <a:spcAft>
                <a:spcPts val="0"/>
              </a:spcAft>
              <a:buClr>
                <a:schemeClr val="dk1"/>
              </a:buClr>
              <a:buFont typeface="Noto Symbol"/>
              <a:buChar char="➢"/>
              <a:defRPr/>
            </a:lvl5pPr>
            <a:lvl6pPr algn="l" rtl="0" marR="0" indent="-101600" marL="2514600">
              <a:spcBef>
                <a:spcPts val="400"/>
              </a:spcBef>
              <a:spcAft>
                <a:spcPts val="0"/>
              </a:spcAft>
              <a:buClr>
                <a:schemeClr val="dk1"/>
              </a:buClr>
              <a:buFont typeface="Noto Symbol"/>
              <a:buChar char="➢"/>
              <a:defRPr/>
            </a:lvl6pPr>
            <a:lvl7pPr algn="l" rtl="0" marR="0" indent="-101600" marL="2971800">
              <a:spcBef>
                <a:spcPts val="400"/>
              </a:spcBef>
              <a:spcAft>
                <a:spcPts val="0"/>
              </a:spcAft>
              <a:buClr>
                <a:schemeClr val="dk1"/>
              </a:buClr>
              <a:buFont typeface="Noto Symbol"/>
              <a:buChar char="➢"/>
              <a:defRPr/>
            </a:lvl7pPr>
            <a:lvl8pPr algn="l" rtl="0" marR="0" indent="-101600" marL="3429000">
              <a:spcBef>
                <a:spcPts val="400"/>
              </a:spcBef>
              <a:spcAft>
                <a:spcPts val="0"/>
              </a:spcAft>
              <a:buClr>
                <a:schemeClr val="dk1"/>
              </a:buClr>
              <a:buFont typeface="Noto Symbol"/>
              <a:buChar char="➢"/>
              <a:defRPr/>
            </a:lvl8pPr>
            <a:lvl9pPr algn="l" rtl="0" marR="0" indent="-101600" marL="3886200">
              <a:spcBef>
                <a:spcPts val="400"/>
              </a:spcBef>
              <a:spcAft>
                <a:spcPts val="0"/>
              </a:spcAft>
              <a:buClr>
                <a:schemeClr val="dk1"/>
              </a:buClr>
              <a:buFont typeface="Noto Symbol"/>
              <a:buChar char="➢"/>
              <a:defRPr/>
            </a:lvl9pPr>
          </a:lstStyle>
          <a:p/>
        </p:txBody>
      </p:sp>
      <p:sp>
        <p:nvSpPr>
          <p:cNvPr id="43" name="Shape 43"/>
          <p:cNvSpPr txBox="1"/>
          <p:nvPr>
            <p:ph idx="10" type="dt"/>
          </p:nvPr>
        </p:nvSpPr>
        <p:spPr>
          <a:xfrm>
            <a:off y="4686300" x="6781800"/>
            <a:ext cy="357299"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44" name="Shape 44"/>
          <p:cNvSpPr txBox="1"/>
          <p:nvPr>
            <p:ph idx="11" type="ftr"/>
          </p:nvPr>
        </p:nvSpPr>
        <p:spPr>
          <a:xfrm>
            <a:off y="4683918" x="3124200"/>
            <a:ext cy="357299"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45" name="Shape 45"/>
          <p:cNvSpPr txBox="1"/>
          <p:nvPr>
            <p:ph type="ctrTitle"/>
          </p:nvPr>
        </p:nvSpPr>
        <p:spPr>
          <a:xfrm>
            <a:off y="840581" x="1371600"/>
            <a:ext cy="1102500" cx="7772400"/>
          </a:xfrm>
          <a:prstGeom prst="rect">
            <a:avLst/>
          </a:prstGeom>
          <a:noFill/>
          <a:ln>
            <a:noFill/>
          </a:ln>
        </p:spPr>
        <p:txBody>
          <a:bodyPr bIns="91425" rIns="91425" lIns="91425" tIns="91425" anchor="ctr" anchorCtr="0"/>
          <a:lstStyle>
            <a:lvl1pPr algn="r" rtl="0" marR="0" indent="0" marL="0">
              <a:spcBef>
                <a:spcPts val="0"/>
              </a:spcBef>
              <a:spcAft>
                <a:spcPts val="0"/>
              </a:spcAft>
              <a:defRPr/>
            </a:lvl1pPr>
            <a:lvl2pPr algn="ctr" rtl="0" marR="0" indent="0" marL="0">
              <a:spcBef>
                <a:spcPts val="0"/>
              </a:spcBef>
              <a:spcAft>
                <a:spcPts val="0"/>
              </a:spcAft>
              <a:defRPr/>
            </a:lvl2pPr>
            <a:lvl3pPr algn="ctr" rtl="0" marR="0" indent="0" marL="0">
              <a:spcBef>
                <a:spcPts val="0"/>
              </a:spcBef>
              <a:spcAft>
                <a:spcPts val="0"/>
              </a:spcAft>
              <a:defRPr/>
            </a:lvl3pPr>
            <a:lvl4pPr algn="ctr" rtl="0" marR="0" indent="0" marL="0">
              <a:spcBef>
                <a:spcPts val="0"/>
              </a:spcBef>
              <a:spcAft>
                <a:spcPts val="0"/>
              </a:spcAft>
              <a:defRPr/>
            </a:lvl4pPr>
            <a:lvl5pPr algn="ctr" rtl="0" marR="0" indent="0" marL="0">
              <a:spcBef>
                <a:spcPts val="0"/>
              </a:spcBef>
              <a:spcAft>
                <a:spcPts val="0"/>
              </a:spcAft>
              <a:defRPr/>
            </a:lvl5pPr>
            <a:lvl6pPr algn="ctr" rtl="0" marR="0" indent="0" marL="457200">
              <a:spcBef>
                <a:spcPts val="0"/>
              </a:spcBef>
              <a:spcAft>
                <a:spcPts val="0"/>
              </a:spcAft>
              <a:defRPr/>
            </a:lvl6pPr>
            <a:lvl7pPr algn="ctr" rtl="0" marR="0" indent="0" marL="914400">
              <a:spcBef>
                <a:spcPts val="0"/>
              </a:spcBef>
              <a:spcAft>
                <a:spcPts val="0"/>
              </a:spcAft>
              <a:defRPr/>
            </a:lvl7pPr>
            <a:lvl8pPr algn="ctr" rtl="0" marR="0" indent="0" marL="1371600">
              <a:spcBef>
                <a:spcPts val="0"/>
              </a:spcBef>
              <a:spcAft>
                <a:spcPts val="0"/>
              </a:spcAft>
              <a:defRPr/>
            </a:lvl8pPr>
            <a:lvl9pPr algn="ctr" rtl="0" marR="0" indent="0" marL="1828800">
              <a:spcBef>
                <a:spcPts val="0"/>
              </a:spcBef>
              <a:spcAft>
                <a:spcPts val="0"/>
              </a:spcAft>
              <a:defRPr/>
            </a:lvl9pPr>
          </a:lstStyle>
          <a:p/>
        </p:txBody>
      </p:sp>
      <p:pic>
        <p:nvPicPr>
          <p:cNvPr id="46" name="Shape 46"/>
          <p:cNvPicPr preferRelativeResize="0"/>
          <p:nvPr/>
        </p:nvPicPr>
        <p:blipFill rotWithShape="1">
          <a:blip r:embed="rId5">
            <a:alphaModFix/>
          </a:blip>
          <a:srcRect t="0" b="0" r="0" l="0"/>
          <a:stretch/>
        </p:blipFill>
        <p:spPr>
          <a:xfrm>
            <a:off y="4407693" x="-1588"/>
            <a:ext cy="735899" cx="9145500"/>
          </a:xfrm>
          <a:prstGeom prst="rect">
            <a:avLst/>
          </a:prstGeom>
          <a:noFill/>
          <a:ln>
            <a:noFill/>
          </a:ln>
        </p:spPr>
      </p:pic>
      <p:pic>
        <p:nvPicPr>
          <p:cNvPr id="47" name="Shape 47"/>
          <p:cNvPicPr preferRelativeResize="0"/>
          <p:nvPr/>
        </p:nvPicPr>
        <p:blipFill rotWithShape="1">
          <a:blip r:embed="rId6">
            <a:alphaModFix/>
          </a:blip>
          <a:srcRect t="0" b="0" r="0" l="0"/>
          <a:stretch/>
        </p:blipFill>
        <p:spPr>
          <a:xfrm>
            <a:off y="0" x="5287487"/>
            <a:ext cy="860399" cx="38565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1_Custom Layout">
    <p:spTree>
      <p:nvGrpSpPr>
        <p:cNvPr id="48" name="Shape 48"/>
        <p:cNvGrpSpPr/>
        <p:nvPr/>
      </p:nvGrpSpPr>
      <p:grpSpPr>
        <a:xfrm>
          <a:off y="0" x="0"/>
          <a:ext cy="0" cx="0"/>
          <a:chOff y="0" x="0"/>
          <a:chExt cy="0" cx="0"/>
        </a:xfrm>
      </p:grpSpPr>
      <p:sp>
        <p:nvSpPr>
          <p:cNvPr id="49" name="Shape 49"/>
          <p:cNvSpPr txBox="1"/>
          <p:nvPr>
            <p:ph type="title"/>
          </p:nvPr>
        </p:nvSpPr>
        <p:spPr>
          <a:xfrm>
            <a:off y="171450" x="2819400"/>
            <a:ext cy="857400" cx="6096000"/>
          </a:xfrm>
          <a:prstGeom prst="rect">
            <a:avLst/>
          </a:prstGeom>
          <a:noFill/>
          <a:ln>
            <a:noFill/>
          </a:ln>
        </p:spPr>
        <p:txBody>
          <a:bodyPr bIns="91425" rIns="91425" lIns="91425" t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algn="ctr" rtl="0" marL="457200">
              <a:spcBef>
                <a:spcPts val="0"/>
              </a:spcBef>
              <a:spcAft>
                <a:spcPts val="0"/>
              </a:spcAft>
              <a:defRPr/>
            </a:lvl6pPr>
            <a:lvl7pPr algn="ctr" rtl="0" marL="914400">
              <a:spcBef>
                <a:spcPts val="0"/>
              </a:spcBef>
              <a:spcAft>
                <a:spcPts val="0"/>
              </a:spcAft>
              <a:defRPr/>
            </a:lvl7pPr>
            <a:lvl8pPr algn="ctr" rtl="0" marL="1371600">
              <a:spcBef>
                <a:spcPts val="0"/>
              </a:spcBef>
              <a:spcAft>
                <a:spcPts val="0"/>
              </a:spcAft>
              <a:defRPr/>
            </a:lvl8pPr>
            <a:lvl9pPr algn="ctr" rtl="0" marL="1828800">
              <a:spcBef>
                <a:spcPts val="0"/>
              </a:spcBef>
              <a:spcAft>
                <a:spcPts val="0"/>
              </a:spcAft>
              <a:defRPr/>
            </a:lvl9pPr>
          </a:lstStyle>
          <a:p/>
        </p:txBody>
      </p:sp>
      <p:sp>
        <p:nvSpPr>
          <p:cNvPr id="50" name="Shape 50"/>
          <p:cNvSpPr txBox="1"/>
          <p:nvPr>
            <p:ph idx="10" type="dt"/>
          </p:nvPr>
        </p:nvSpPr>
        <p:spPr>
          <a:xfrm>
            <a:off y="4683918" x="457200"/>
            <a:ext cy="357299"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51" name="Shape 51"/>
          <p:cNvSpPr txBox="1"/>
          <p:nvPr>
            <p:ph idx="11" type="ftr"/>
          </p:nvPr>
        </p:nvSpPr>
        <p:spPr>
          <a:xfrm>
            <a:off y="4683918" x="3124200"/>
            <a:ext cy="357299"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52" name="Shape 52"/>
          <p:cNvSpPr txBox="1"/>
          <p:nvPr>
            <p:ph idx="12" type="sldNum"/>
          </p:nvPr>
        </p:nvSpPr>
        <p:spPr>
          <a:xfrm>
            <a:off y="4683918" x="6553200"/>
            <a:ext cy="357299" cx="213359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sp>
        <p:nvSpPr>
          <p:cNvPr id="53" name="Shape 53"/>
          <p:cNvSpPr txBox="1"/>
          <p:nvPr>
            <p:ph idx="1" type="body"/>
          </p:nvPr>
        </p:nvSpPr>
        <p:spPr>
          <a:xfrm>
            <a:off y="1143000" x="457200"/>
            <a:ext cy="3543300" cx="8153399"/>
          </a:xfrm>
          <a:prstGeom prst="rect">
            <a:avLst/>
          </a:prstGeom>
          <a:noFill/>
          <a:ln>
            <a:noFill/>
          </a:ln>
        </p:spPr>
        <p:txBody>
          <a:bodyPr bIns="91425" rIns="91425" lIns="91425" tIns="91425" anchor="t" anchorCtr="0"/>
          <a:lstStyle>
            <a:lvl1pPr algn="l" rtl="0" indent="-139700" marL="342900">
              <a:spcBef>
                <a:spcPts val="640"/>
              </a:spcBef>
              <a:spcAft>
                <a:spcPts val="0"/>
              </a:spcAft>
              <a:buClr>
                <a:schemeClr val="dk1"/>
              </a:buClr>
              <a:buFont typeface="Noto Symbol"/>
              <a:buChar char="➢"/>
              <a:defRPr/>
            </a:lvl1pPr>
            <a:lvl2pPr algn="l" rtl="0" indent="-107950" marL="742950">
              <a:spcBef>
                <a:spcPts val="560"/>
              </a:spcBef>
              <a:spcAft>
                <a:spcPts val="0"/>
              </a:spcAft>
              <a:buClr>
                <a:schemeClr val="dk1"/>
              </a:buClr>
              <a:buFont typeface="Noto Symbol"/>
              <a:buChar char="➢"/>
              <a:defRPr/>
            </a:lvl2pPr>
            <a:lvl3pPr algn="l" rtl="0" indent="-76200" marL="1143000">
              <a:spcBef>
                <a:spcPts val="480"/>
              </a:spcBef>
              <a:spcAft>
                <a:spcPts val="0"/>
              </a:spcAft>
              <a:buClr>
                <a:schemeClr val="dk1"/>
              </a:buClr>
              <a:buFont typeface="Noto Symbol"/>
              <a:buChar char="➢"/>
              <a:defRPr/>
            </a:lvl3pPr>
            <a:lvl4pPr algn="l" rtl="0" indent="-101600" marL="1600200">
              <a:spcBef>
                <a:spcPts val="400"/>
              </a:spcBef>
              <a:spcAft>
                <a:spcPts val="0"/>
              </a:spcAft>
              <a:buClr>
                <a:schemeClr val="dk1"/>
              </a:buClr>
              <a:buFont typeface="Noto Symbol"/>
              <a:buChar char="➢"/>
              <a:defRPr/>
            </a:lvl4pPr>
            <a:lvl5pPr algn="l" rtl="0" indent="-101600" marL="2057400">
              <a:spcBef>
                <a:spcPts val="400"/>
              </a:spcBef>
              <a:spcAft>
                <a:spcPts val="0"/>
              </a:spcAft>
              <a:buClr>
                <a:schemeClr val="dk1"/>
              </a:buClr>
              <a:buFont typeface="Noto Symbol"/>
              <a:buChar char="➢"/>
              <a:defRPr/>
            </a:lvl5pPr>
            <a:lvl6pPr algn="l" rtl="0" indent="-101600" marL="2514600">
              <a:spcBef>
                <a:spcPts val="400"/>
              </a:spcBef>
              <a:spcAft>
                <a:spcPts val="0"/>
              </a:spcAft>
              <a:buClr>
                <a:schemeClr val="dk1"/>
              </a:buClr>
              <a:buFont typeface="Noto Symbol"/>
              <a:buChar char="➢"/>
              <a:defRPr/>
            </a:lvl6pPr>
            <a:lvl7pPr algn="l" rtl="0" indent="-101600" marL="2971800">
              <a:spcBef>
                <a:spcPts val="400"/>
              </a:spcBef>
              <a:spcAft>
                <a:spcPts val="0"/>
              </a:spcAft>
              <a:buClr>
                <a:schemeClr val="dk1"/>
              </a:buClr>
              <a:buFont typeface="Noto Symbol"/>
              <a:buChar char="➢"/>
              <a:defRPr/>
            </a:lvl7pPr>
            <a:lvl8pPr algn="l" rtl="0" indent="-101600" marL="3429000">
              <a:spcBef>
                <a:spcPts val="400"/>
              </a:spcBef>
              <a:spcAft>
                <a:spcPts val="0"/>
              </a:spcAft>
              <a:buClr>
                <a:schemeClr val="dk1"/>
              </a:buClr>
              <a:buFont typeface="Noto Symbol"/>
              <a:buChar char="➢"/>
              <a:defRPr/>
            </a:lvl8pPr>
            <a:lvl9pPr algn="l" rtl="0" indent="-101600" marL="3886200">
              <a:spcBef>
                <a:spcPts val="400"/>
              </a:spcBef>
              <a:spcAft>
                <a:spcPts val="0"/>
              </a:spcAft>
              <a:buClr>
                <a:schemeClr val="dk1"/>
              </a:buClr>
              <a:buFont typeface="Noto Symbol"/>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54" name="Shape 54"/>
        <p:cNvGrpSpPr/>
        <p:nvPr/>
      </p:nvGrpSpPr>
      <p:grpSpPr>
        <a:xfrm>
          <a:off y="0" x="0"/>
          <a:ext cy="0" cx="0"/>
          <a:chOff y="0" x="0"/>
          <a:chExt cy="0" cx="0"/>
        </a:xfrm>
      </p:grpSpPr>
      <p:sp>
        <p:nvSpPr>
          <p:cNvPr id="55" name="Shape 55"/>
          <p:cNvSpPr txBox="1"/>
          <p:nvPr>
            <p:ph type="title"/>
          </p:nvPr>
        </p:nvSpPr>
        <p:spPr>
          <a:xfrm>
            <a:off y="171450" x="2667000"/>
            <a:ext cy="857400" cx="6248399"/>
          </a:xfrm>
          <a:prstGeom prst="rect">
            <a:avLst/>
          </a:prstGeom>
          <a:noFill/>
          <a:ln>
            <a:noFill/>
          </a:ln>
        </p:spPr>
        <p:txBody>
          <a:bodyPr bIns="91425" rIns="91425" lIns="91425" t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algn="ctr" rtl="0" marL="457200">
              <a:spcBef>
                <a:spcPts val="0"/>
              </a:spcBef>
              <a:spcAft>
                <a:spcPts val="0"/>
              </a:spcAft>
              <a:defRPr/>
            </a:lvl6pPr>
            <a:lvl7pPr algn="ctr" rtl="0" marL="914400">
              <a:spcBef>
                <a:spcPts val="0"/>
              </a:spcBef>
              <a:spcAft>
                <a:spcPts val="0"/>
              </a:spcAft>
              <a:defRPr/>
            </a:lvl7pPr>
            <a:lvl8pPr algn="ctr" rtl="0" marL="1371600">
              <a:spcBef>
                <a:spcPts val="0"/>
              </a:spcBef>
              <a:spcAft>
                <a:spcPts val="0"/>
              </a:spcAft>
              <a:defRPr/>
            </a:lvl8pPr>
            <a:lvl9pPr algn="ctr" rtl="0" marL="1828800">
              <a:spcBef>
                <a:spcPts val="0"/>
              </a:spcBef>
              <a:spcAft>
                <a:spcPts val="0"/>
              </a:spcAft>
              <a:defRPr/>
            </a:lvl9pPr>
          </a:lstStyle>
          <a:p/>
        </p:txBody>
      </p:sp>
      <p:sp>
        <p:nvSpPr>
          <p:cNvPr id="56" name="Shape 56"/>
          <p:cNvSpPr txBox="1"/>
          <p:nvPr>
            <p:ph idx="10" type="dt"/>
          </p:nvPr>
        </p:nvSpPr>
        <p:spPr>
          <a:xfrm>
            <a:off y="4683918" x="457200"/>
            <a:ext cy="357299"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57" name="Shape 57"/>
          <p:cNvSpPr txBox="1"/>
          <p:nvPr>
            <p:ph idx="11" type="ftr"/>
          </p:nvPr>
        </p:nvSpPr>
        <p:spPr>
          <a:xfrm>
            <a:off y="4683918" x="3124200"/>
            <a:ext cy="357299"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58" name="Shape 58"/>
          <p:cNvSpPr txBox="1"/>
          <p:nvPr>
            <p:ph idx="12" type="sldNum"/>
          </p:nvPr>
        </p:nvSpPr>
        <p:spPr>
          <a:xfrm>
            <a:off y="4683918" x="6553200"/>
            <a:ext cy="357299" cx="213359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pic>
        <p:nvPicPr>
          <p:cNvPr id="59" name="Shape 59"/>
          <p:cNvPicPr preferRelativeResize="0"/>
          <p:nvPr/>
        </p:nvPicPr>
        <p:blipFill rotWithShape="1">
          <a:blip r:embed="rId2">
            <a:alphaModFix/>
          </a:blip>
          <a:srcRect t="0" b="0" r="0" l="0"/>
          <a:stretch/>
        </p:blipFill>
        <p:spPr>
          <a:xfrm>
            <a:off y="228292" x="0"/>
            <a:ext cy="629100" cx="28194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2.xml" Type="http://schemas.openxmlformats.org/officeDocument/2006/relationships/theme" Id="rId7"/></Relationships>
</file>

<file path=ppt/slideMasters/_rels/slideMaster2.xml.rels><?xml version="1.0" encoding="UTF-8" standalone="yes"?><Relationships xmlns="http://schemas.openxmlformats.org/package/2006/relationships"><Relationship Target="../slideLayouts/slideLayout7.xml" Type="http://schemas.openxmlformats.org/officeDocument/2006/relationships/slideLayout" Id="rId2"/><Relationship Target="../media/image02.png" Type="http://schemas.openxmlformats.org/officeDocument/2006/relationships/image" Id="rId1"/><Relationship Target="../slideLayouts/slideLayout9.xml" Type="http://schemas.openxmlformats.org/officeDocument/2006/relationships/slideLayout" Id="rId4"/><Relationship Target="../slideLayouts/slideLayout8.xml" Type="http://schemas.openxmlformats.org/officeDocument/2006/relationships/slideLayout" Id="rId3"/><Relationship Target="../theme/theme4.xml" Type="http://schemas.openxmlformats.org/officeDocument/2006/relationships/theme" Id="rId9"/><Relationship Target="../slideLayouts/slideLayout11.xml" Type="http://schemas.openxmlformats.org/officeDocument/2006/relationships/slideLayout" Id="rId6"/><Relationship Target="../slideLayouts/slideLayout10.xml" Type="http://schemas.openxmlformats.org/officeDocument/2006/relationships/slideLayout" Id="rId5"/><Relationship Target="../slideLayouts/slideLayout13.xml" Type="http://schemas.openxmlformats.org/officeDocument/2006/relationships/slideLayout" Id="rId8"/><Relationship Target="../slideLayouts/slideLayout12.xml" Type="http://schemas.openxmlformats.org/officeDocument/2006/relationships/slideLayout"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250" cx="8229600"/>
          </a:xfrm>
          <a:prstGeom prst="rect">
            <a:avLst/>
          </a:prstGeom>
          <a:noFill/>
          <a:ln>
            <a:noFill/>
          </a:ln>
        </p:spPr>
        <p:txBody>
          <a:bodyPr bIns="91425" rIns="91425" lIns="91425" tIns="91425" anchor="b" anchorCtr="0"/>
          <a:lstStyle>
            <a:lvl1pPr>
              <a:spcBef>
                <a:spcPts val="0"/>
              </a:spcBef>
              <a:buClr>
                <a:schemeClr val="dk1"/>
              </a:buClr>
              <a:buSzPct val="100000"/>
              <a:buNone/>
              <a:defRPr b="1" sz="3600">
                <a:solidFill>
                  <a:schemeClr val="dk1"/>
                </a:solidFill>
              </a:defRPr>
            </a:lvl1pPr>
            <a:lvl2pPr>
              <a:spcBef>
                <a:spcPts val="0"/>
              </a:spcBef>
              <a:buClr>
                <a:schemeClr val="dk1"/>
              </a:buClr>
              <a:buSzPct val="100000"/>
              <a:buNone/>
              <a:defRPr b="1" sz="3600">
                <a:solidFill>
                  <a:schemeClr val="dk1"/>
                </a:solidFill>
              </a:defRPr>
            </a:lvl2pPr>
            <a:lvl3pPr>
              <a:spcBef>
                <a:spcPts val="0"/>
              </a:spcBef>
              <a:buClr>
                <a:schemeClr val="dk1"/>
              </a:buClr>
              <a:buSzPct val="100000"/>
              <a:buNone/>
              <a:defRPr b="1" sz="3600">
                <a:solidFill>
                  <a:schemeClr val="dk1"/>
                </a:solidFill>
              </a:defRPr>
            </a:lvl3pPr>
            <a:lvl4pPr>
              <a:spcBef>
                <a:spcPts val="0"/>
              </a:spcBef>
              <a:buClr>
                <a:schemeClr val="dk1"/>
              </a:buClr>
              <a:buSzPct val="100000"/>
              <a:buNone/>
              <a:defRPr b="1" sz="3600">
                <a:solidFill>
                  <a:schemeClr val="dk1"/>
                </a:solidFill>
              </a:defRPr>
            </a:lvl4pPr>
            <a:lvl5pPr>
              <a:spcBef>
                <a:spcPts val="0"/>
              </a:spcBef>
              <a:buClr>
                <a:schemeClr val="dk1"/>
              </a:buClr>
              <a:buSzPct val="100000"/>
              <a:buNone/>
              <a:defRPr b="1" sz="3600">
                <a:solidFill>
                  <a:schemeClr val="dk1"/>
                </a:solidFill>
              </a:defRPr>
            </a:lvl5pPr>
            <a:lvl6pPr>
              <a:spcBef>
                <a:spcPts val="0"/>
              </a:spcBef>
              <a:buClr>
                <a:schemeClr val="dk1"/>
              </a:buClr>
              <a:buSzPct val="100000"/>
              <a:buNone/>
              <a:defRPr b="1" sz="3600">
                <a:solidFill>
                  <a:schemeClr val="dk1"/>
                </a:solidFill>
              </a:defRPr>
            </a:lvl6pPr>
            <a:lvl7pPr>
              <a:spcBef>
                <a:spcPts val="0"/>
              </a:spcBef>
              <a:buClr>
                <a:schemeClr val="dk1"/>
              </a:buClr>
              <a:buSzPct val="100000"/>
              <a:buNone/>
              <a:defRPr b="1" sz="3600">
                <a:solidFill>
                  <a:schemeClr val="dk1"/>
                </a:solidFill>
              </a:defRPr>
            </a:lvl7pPr>
            <a:lvl8pPr>
              <a:spcBef>
                <a:spcPts val="0"/>
              </a:spcBef>
              <a:buClr>
                <a:schemeClr val="dk1"/>
              </a:buClr>
              <a:buSzPct val="100000"/>
              <a:buNone/>
              <a:defRPr b="1" sz="3600">
                <a:solidFill>
                  <a:schemeClr val="dk1"/>
                </a:solidFill>
              </a:defRPr>
            </a:lvl8pPr>
            <a:lvl9pPr>
              <a:spcBef>
                <a:spcPts val="0"/>
              </a:spcBef>
              <a:buClr>
                <a:schemeClr val="dk1"/>
              </a:buClr>
              <a:buSzPct val="100000"/>
              <a:buNone/>
              <a:defRPr b="1" sz="3600">
                <a:solidFill>
                  <a:schemeClr val="dk1"/>
                </a:solidFill>
              </a:defRPr>
            </a:lvl9pPr>
          </a:lstStyle>
          <a:p/>
        </p:txBody>
      </p:sp>
      <p:sp>
        <p:nvSpPr>
          <p:cNvPr id="6" name="Shape 6"/>
          <p:cNvSpPr txBox="1"/>
          <p:nvPr>
            <p:ph idx="1" type="body"/>
          </p:nvPr>
        </p:nvSpPr>
        <p:spPr>
          <a:xfrm>
            <a:off y="1200150" x="457200"/>
            <a:ext cy="3725680" cx="8229600"/>
          </a:xfrm>
          <a:prstGeom prst="rect">
            <a:avLst/>
          </a:prstGeom>
          <a:noFill/>
          <a:ln>
            <a:noFill/>
          </a:ln>
        </p:spPr>
        <p:txBody>
          <a:bodyPr bIns="91425" rIns="91425" lIns="91425" t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p:txBody>
      </p:sp>
      <p:sp>
        <p:nvSpPr>
          <p:cNvPr id="7" name="Shape 7"/>
          <p:cNvSpPr txBox="1"/>
          <p:nvPr>
            <p:ph idx="12" type="sldNum"/>
          </p:nvPr>
        </p:nvSpPr>
        <p:spPr>
          <a:xfrm>
            <a:off y="4749850" x="8556791"/>
            <a:ext cy="393524" cx="548699"/>
          </a:xfrm>
          <a:prstGeom prst="rect">
            <a:avLst/>
          </a:prstGeom>
          <a:noFill/>
          <a:ln>
            <a:noFill/>
          </a:ln>
        </p:spPr>
        <p:txBody>
          <a:bodyPr bIns="91425" rIns="91425" lIns="91425" tIns="91425" anchor="ctr" anchorCtr="0">
            <a:noAutofit/>
          </a:bodyPr>
          <a:lstStyle>
            <a:lvl1pPr algn="r">
              <a:spcBef>
                <a:spcPts val="0"/>
              </a:spcBef>
              <a:buNone/>
              <a:defRPr sz="1300">
                <a:solidFill>
                  <a:schemeClr val="dk1"/>
                </a:solidFill>
              </a:defRPr>
            </a:lvl1pPr>
          </a:lstStyle>
          <a:p>
            <a:pPr>
              <a:spcBef>
                <a:spcPts val="0"/>
              </a:spcBef>
              <a:buNone/>
            </a:pPr>
            <a:fld id="{00000000-1234-1234-1234-123412341234}" type="slidenum">
              <a:rPr lang="en"/>
              <a:t>‹#›</a:t>
            </a:fld>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9" name="Shape 29"/>
        <p:cNvGrpSpPr/>
        <p:nvPr/>
      </p:nvGrpSpPr>
      <p:grpSpPr>
        <a:xfrm>
          <a:off y="0" x="0"/>
          <a:ext cy="0" cx="0"/>
          <a:chOff y="0" x="0"/>
          <a:chExt cy="0" cx="0"/>
        </a:xfrm>
      </p:grpSpPr>
      <p:sp>
        <p:nvSpPr>
          <p:cNvPr id="30" name="Shape 30"/>
          <p:cNvSpPr txBox="1"/>
          <p:nvPr>
            <p:ph type="title"/>
          </p:nvPr>
        </p:nvSpPr>
        <p:spPr>
          <a:xfrm>
            <a:off y="171450" x="2819400"/>
            <a:ext cy="857400" cx="6096000"/>
          </a:xfrm>
          <a:prstGeom prst="rect">
            <a:avLst/>
          </a:prstGeom>
          <a:noFill/>
          <a:ln>
            <a:noFill/>
          </a:ln>
        </p:spPr>
        <p:txBody>
          <a:bodyPr bIns="91425" rIns="91425" lIns="91425" tIns="91425" anchor="ctr" anchorCtr="0"/>
          <a:lstStyle>
            <a:lvl1pPr algn="ctr" rtl="0" marR="0" indent="0" marL="0">
              <a:spcBef>
                <a:spcPts val="0"/>
              </a:spcBef>
              <a:spcAft>
                <a:spcPts val="0"/>
              </a:spcAft>
              <a:defRPr/>
            </a:lvl1pPr>
            <a:lvl2pPr algn="ctr" rtl="0" marR="0" indent="0" marL="0">
              <a:spcBef>
                <a:spcPts val="0"/>
              </a:spcBef>
              <a:spcAft>
                <a:spcPts val="0"/>
              </a:spcAft>
              <a:defRPr/>
            </a:lvl2pPr>
            <a:lvl3pPr algn="ctr" rtl="0" marR="0" indent="0" marL="0">
              <a:spcBef>
                <a:spcPts val="0"/>
              </a:spcBef>
              <a:spcAft>
                <a:spcPts val="0"/>
              </a:spcAft>
              <a:defRPr/>
            </a:lvl3pPr>
            <a:lvl4pPr algn="ctr" rtl="0" marR="0" indent="0" marL="0">
              <a:spcBef>
                <a:spcPts val="0"/>
              </a:spcBef>
              <a:spcAft>
                <a:spcPts val="0"/>
              </a:spcAft>
              <a:defRPr/>
            </a:lvl4pPr>
            <a:lvl5pPr algn="ctr" rtl="0" marR="0" indent="0" marL="0">
              <a:spcBef>
                <a:spcPts val="0"/>
              </a:spcBef>
              <a:spcAft>
                <a:spcPts val="0"/>
              </a:spcAft>
              <a:defRPr/>
            </a:lvl5pPr>
            <a:lvl6pPr algn="ctr" rtl="0" marR="0" indent="0" marL="457200">
              <a:spcBef>
                <a:spcPts val="0"/>
              </a:spcBef>
              <a:spcAft>
                <a:spcPts val="0"/>
              </a:spcAft>
              <a:defRPr/>
            </a:lvl6pPr>
            <a:lvl7pPr algn="ctr" rtl="0" marR="0" indent="0" marL="914400">
              <a:spcBef>
                <a:spcPts val="0"/>
              </a:spcBef>
              <a:spcAft>
                <a:spcPts val="0"/>
              </a:spcAft>
              <a:defRPr/>
            </a:lvl7pPr>
            <a:lvl8pPr algn="ctr" rtl="0" marR="0" indent="0" marL="1371600">
              <a:spcBef>
                <a:spcPts val="0"/>
              </a:spcBef>
              <a:spcAft>
                <a:spcPts val="0"/>
              </a:spcAft>
              <a:defRPr/>
            </a:lvl8pPr>
            <a:lvl9pPr algn="ctr" rtl="0" marR="0" indent="0" marL="1828800">
              <a:spcBef>
                <a:spcPts val="0"/>
              </a:spcBef>
              <a:spcAft>
                <a:spcPts val="0"/>
              </a:spcAft>
              <a:defRPr/>
            </a:lvl9pPr>
          </a:lstStyle>
          <a:p/>
        </p:txBody>
      </p:sp>
      <p:sp>
        <p:nvSpPr>
          <p:cNvPr id="31" name="Shape 31"/>
          <p:cNvSpPr txBox="1"/>
          <p:nvPr>
            <p:ph idx="1" type="body"/>
          </p:nvPr>
        </p:nvSpPr>
        <p:spPr>
          <a:xfrm>
            <a:off y="1200150" x="457200"/>
            <a:ext cy="3394500" cx="8229600"/>
          </a:xfrm>
          <a:prstGeom prst="rect">
            <a:avLst/>
          </a:prstGeom>
          <a:noFill/>
          <a:ln>
            <a:noFill/>
          </a:ln>
        </p:spPr>
        <p:txBody>
          <a:bodyPr bIns="91425" rIns="91425" lIns="91425" tIns="91425" anchor="t" anchorCtr="0"/>
          <a:lstStyle>
            <a:lvl1pPr algn="l" rtl="0" marR="0" indent="-139700" marL="342900">
              <a:spcBef>
                <a:spcPts val="640"/>
              </a:spcBef>
              <a:spcAft>
                <a:spcPts val="0"/>
              </a:spcAft>
              <a:buClr>
                <a:schemeClr val="dk1"/>
              </a:buClr>
              <a:buFont typeface="Noto Symbol"/>
              <a:buChar char="➢"/>
              <a:defRPr/>
            </a:lvl1pPr>
            <a:lvl2pPr algn="l" rtl="0" marR="0" indent="-107950" marL="742950">
              <a:spcBef>
                <a:spcPts val="560"/>
              </a:spcBef>
              <a:spcAft>
                <a:spcPts val="0"/>
              </a:spcAft>
              <a:buClr>
                <a:schemeClr val="dk1"/>
              </a:buClr>
              <a:buFont typeface="Noto Symbol"/>
              <a:buChar char="➢"/>
              <a:defRPr/>
            </a:lvl2pPr>
            <a:lvl3pPr algn="l" rtl="0" marR="0" indent="-76200" marL="1143000">
              <a:spcBef>
                <a:spcPts val="480"/>
              </a:spcBef>
              <a:spcAft>
                <a:spcPts val="0"/>
              </a:spcAft>
              <a:buClr>
                <a:schemeClr val="dk1"/>
              </a:buClr>
              <a:buFont typeface="Noto Symbol"/>
              <a:buChar char="➢"/>
              <a:defRPr/>
            </a:lvl3pPr>
            <a:lvl4pPr algn="l" rtl="0" marR="0" indent="-101600" marL="1600200">
              <a:spcBef>
                <a:spcPts val="400"/>
              </a:spcBef>
              <a:spcAft>
                <a:spcPts val="0"/>
              </a:spcAft>
              <a:buClr>
                <a:schemeClr val="dk1"/>
              </a:buClr>
              <a:buFont typeface="Noto Symbol"/>
              <a:buChar char="➢"/>
              <a:defRPr/>
            </a:lvl4pPr>
            <a:lvl5pPr algn="l" rtl="0" marR="0" indent="-101600" marL="2057400">
              <a:spcBef>
                <a:spcPts val="400"/>
              </a:spcBef>
              <a:spcAft>
                <a:spcPts val="0"/>
              </a:spcAft>
              <a:buClr>
                <a:schemeClr val="dk1"/>
              </a:buClr>
              <a:buFont typeface="Noto Symbol"/>
              <a:buChar char="➢"/>
              <a:defRPr/>
            </a:lvl5pPr>
            <a:lvl6pPr algn="l" rtl="0" marR="0" indent="-101600" marL="2514600">
              <a:spcBef>
                <a:spcPts val="400"/>
              </a:spcBef>
              <a:spcAft>
                <a:spcPts val="0"/>
              </a:spcAft>
              <a:buClr>
                <a:schemeClr val="dk1"/>
              </a:buClr>
              <a:buFont typeface="Noto Symbol"/>
              <a:buChar char="➢"/>
              <a:defRPr/>
            </a:lvl6pPr>
            <a:lvl7pPr algn="l" rtl="0" marR="0" indent="-101600" marL="2971800">
              <a:spcBef>
                <a:spcPts val="400"/>
              </a:spcBef>
              <a:spcAft>
                <a:spcPts val="0"/>
              </a:spcAft>
              <a:buClr>
                <a:schemeClr val="dk1"/>
              </a:buClr>
              <a:buFont typeface="Noto Symbol"/>
              <a:buChar char="➢"/>
              <a:defRPr/>
            </a:lvl7pPr>
            <a:lvl8pPr algn="l" rtl="0" marR="0" indent="-101600" marL="3429000">
              <a:spcBef>
                <a:spcPts val="400"/>
              </a:spcBef>
              <a:spcAft>
                <a:spcPts val="0"/>
              </a:spcAft>
              <a:buClr>
                <a:schemeClr val="dk1"/>
              </a:buClr>
              <a:buFont typeface="Noto Symbol"/>
              <a:buChar char="➢"/>
              <a:defRPr/>
            </a:lvl8pPr>
            <a:lvl9pPr algn="l" rtl="0" marR="0" indent="-101600" marL="3886200">
              <a:spcBef>
                <a:spcPts val="400"/>
              </a:spcBef>
              <a:spcAft>
                <a:spcPts val="0"/>
              </a:spcAft>
              <a:buClr>
                <a:schemeClr val="dk1"/>
              </a:buClr>
              <a:buFont typeface="Noto Symbol"/>
              <a:buChar char="➢"/>
              <a:defRPr/>
            </a:lvl9pPr>
          </a:lstStyle>
          <a:p/>
        </p:txBody>
      </p:sp>
      <p:sp>
        <p:nvSpPr>
          <p:cNvPr id="32" name="Shape 32"/>
          <p:cNvSpPr txBox="1"/>
          <p:nvPr>
            <p:ph idx="10" type="dt"/>
          </p:nvPr>
        </p:nvSpPr>
        <p:spPr>
          <a:xfrm>
            <a:off y="4683918" x="457200"/>
            <a:ext cy="357299"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33" name="Shape 33"/>
          <p:cNvSpPr txBox="1"/>
          <p:nvPr>
            <p:ph idx="11" type="ftr"/>
          </p:nvPr>
        </p:nvSpPr>
        <p:spPr>
          <a:xfrm>
            <a:off y="4683918" x="3124200"/>
            <a:ext cy="357299"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34" name="Shape 34"/>
          <p:cNvSpPr txBox="1"/>
          <p:nvPr>
            <p:ph idx="12" type="sldNum"/>
          </p:nvPr>
        </p:nvSpPr>
        <p:spPr>
          <a:xfrm>
            <a:off y="4683918" x="6553200"/>
            <a:ext cy="357299" cx="213359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cxnSp>
        <p:nvCxnSpPr>
          <p:cNvPr id="35" name="Shape 35"/>
          <p:cNvCxnSpPr/>
          <p:nvPr/>
        </p:nvCxnSpPr>
        <p:spPr>
          <a:xfrm>
            <a:off y="1085850" x="0"/>
            <a:ext cy="0" cx="9144000"/>
          </a:xfrm>
          <a:prstGeom prst="straightConnector1">
            <a:avLst/>
          </a:prstGeom>
          <a:noFill/>
          <a:ln w="76200" cap="flat">
            <a:solidFill>
              <a:schemeClr val="accent1"/>
            </a:solidFill>
            <a:prstDash val="solid"/>
            <a:round/>
            <a:headEnd w="med" len="med" type="none"/>
            <a:tailEnd w="med" len="med" type="none"/>
          </a:ln>
        </p:spPr>
      </p:cxnSp>
      <p:pic>
        <p:nvPicPr>
          <p:cNvPr id="36" name="Shape 36"/>
          <p:cNvPicPr preferRelativeResize="0"/>
          <p:nvPr/>
        </p:nvPicPr>
        <p:blipFill rotWithShape="1">
          <a:blip r:embed="rId1">
            <a:alphaModFix/>
          </a:blip>
          <a:srcRect t="0" b="0" r="0" l="0"/>
          <a:stretch/>
        </p:blipFill>
        <p:spPr>
          <a:xfrm>
            <a:off y="228292" x="0"/>
            <a:ext cy="629100" cx="2819400"/>
          </a:xfrm>
          <a:prstGeom prst="rect">
            <a:avLst/>
          </a:prstGeom>
          <a:noFill/>
          <a:ln>
            <a:noFill/>
          </a:ln>
        </p:spPr>
      </p:pic>
    </p:spTree>
  </p:cSld>
  <p:clrMap accent2="accent2" accent3="accent3" accent4="accent4" accent5="accent5" accent6="accent6" hlink="hlink" tx2="lt2" tx1="dk1" bg2="dk2" bg1="lt1" folHlink="folHlink" accent1="accent1"/>
  <p:sldLayoutIdLst>
    <p:sldLayoutId id="2147483654" r:id="rId2"/>
    <p:sldLayoutId id="2147483655" r:id="rId3"/>
    <p:sldLayoutId id="2147483656" r:id="rId4"/>
    <p:sldLayoutId id="2147483657" r:id="rId5"/>
    <p:sldLayoutId id="2147483658" r:id="rId6"/>
    <p:sldLayoutId id="2147483659" r:id="rId7"/>
    <p:sldLayoutId id="2147483660" r:id="rId8"/>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7.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12.xml" Type="http://schemas.openxmlformats.org/officeDocument/2006/relationships/slideLayout" Id="rId1"/></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12.xml" Type="http://schemas.openxmlformats.org/officeDocument/2006/relationships/slideLayout" Id="rId1"/><Relationship Target="../media/image14.png" Type="http://schemas.openxmlformats.org/officeDocument/2006/relationships/image" Id="rId3"/></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8.xml" Type="http://schemas.openxmlformats.org/officeDocument/2006/relationships/slideLayout" Id="rId1"/></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12.xml" Type="http://schemas.openxmlformats.org/officeDocument/2006/relationships/slideLayout" Id="rId1"/><Relationship Target="../media/image11.jpg" Type="http://schemas.openxmlformats.org/officeDocument/2006/relationships/image" Id="rId4"/><Relationship Target="../media/image08.png" Type="http://schemas.openxmlformats.org/officeDocument/2006/relationships/image" Id="rId3"/></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8.xml" Type="http://schemas.openxmlformats.org/officeDocument/2006/relationships/slideLayout" Id="rId1"/><Relationship Target="../media/image13.jpg" Type="http://schemas.openxmlformats.org/officeDocument/2006/relationships/image" Id="rId4"/><Relationship Target="../media/image10.jpg" Type="http://schemas.openxmlformats.org/officeDocument/2006/relationships/image" Id="rId3"/></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12.xml" Type="http://schemas.openxmlformats.org/officeDocument/2006/relationships/slideLayout" Id="rId1"/></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12.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12.xml" Type="http://schemas.openxmlformats.org/officeDocument/2006/relationships/slideLayout" Id="rId1"/></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12.xml" Type="http://schemas.openxmlformats.org/officeDocument/2006/relationships/slideLayout" Id="rId1"/><Relationship Target="../media/image12.jpg" Type="http://schemas.openxmlformats.org/officeDocument/2006/relationships/image" Id="rId3"/></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12.xml" Type="http://schemas.openxmlformats.org/officeDocument/2006/relationships/slideLayout" Id="rId1"/><Relationship Target="../media/image07.gif" Type="http://schemas.openxmlformats.org/officeDocument/2006/relationships/image" Id="rId4"/><Relationship Target="../media/image05.gif" Type="http://schemas.openxmlformats.org/officeDocument/2006/relationships/image" Id="rId3"/><Relationship Target="../media/image04.gif" Type="http://schemas.openxmlformats.org/officeDocument/2006/relationships/image" Id="rId5"/></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8" name="Shape 88"/>
        <p:cNvGrpSpPr/>
        <p:nvPr/>
      </p:nvGrpSpPr>
      <p:grpSpPr>
        <a:xfrm>
          <a:off y="0" x="0"/>
          <a:ext cy="0" cx="0"/>
          <a:chOff y="0" x="0"/>
          <a:chExt cy="0" cx="0"/>
        </a:xfrm>
      </p:grpSpPr>
      <p:sp>
        <p:nvSpPr>
          <p:cNvPr id="89" name="Shape 89"/>
          <p:cNvSpPr txBox="1"/>
          <p:nvPr>
            <p:ph idx="1" type="subTitle"/>
          </p:nvPr>
        </p:nvSpPr>
        <p:spPr>
          <a:xfrm>
            <a:off y="2898075" x="3516250"/>
            <a:ext cy="468600" cx="3962399"/>
          </a:xfrm>
          <a:prstGeom prst="rect">
            <a:avLst/>
          </a:prstGeom>
          <a:noFill/>
          <a:ln>
            <a:noFill/>
          </a:ln>
        </p:spPr>
        <p:txBody>
          <a:bodyPr bIns="45700" rIns="91425" lIns="91425" tIns="45700" anchor="t" anchorCtr="0">
            <a:noAutofit/>
          </a:bodyPr>
          <a:lstStyle/>
          <a:p>
            <a:pPr algn="r" rtl="0" lvl="0" marR="0" indent="0" marL="0">
              <a:spcBef>
                <a:spcPts val="0"/>
              </a:spcBef>
              <a:spcAft>
                <a:spcPts val="0"/>
              </a:spcAft>
              <a:buClr>
                <a:schemeClr val="dk1"/>
              </a:buClr>
              <a:buSzPct val="25000"/>
              <a:buFont typeface="Noto Symbol"/>
              <a:buNone/>
            </a:pPr>
            <a:r>
              <a:rPr sz="2800" lang="en">
                <a:solidFill>
                  <a:srgbClr val="CC0000"/>
                </a:solidFill>
                <a:latin typeface="Calibri"/>
                <a:ea typeface="Calibri"/>
                <a:cs typeface="Calibri"/>
                <a:sym typeface="Calibri"/>
              </a:rPr>
              <a:t>Carl Talsma</a:t>
            </a:r>
          </a:p>
          <a:p>
            <a:pPr algn="r" rtl="0" lvl="0" marR="0" indent="0" marL="0">
              <a:spcBef>
                <a:spcPts val="0"/>
              </a:spcBef>
              <a:spcAft>
                <a:spcPts val="0"/>
              </a:spcAft>
              <a:buClr>
                <a:schemeClr val="dk1"/>
              </a:buClr>
              <a:buSzPct val="25000"/>
              <a:buFont typeface="Noto Symbol"/>
              <a:buNone/>
            </a:pPr>
            <a:r>
              <a:rPr sz="2800" lang="en">
                <a:solidFill>
                  <a:srgbClr val="CC0000"/>
                </a:solidFill>
                <a:latin typeface="Calibri"/>
                <a:ea typeface="Calibri"/>
                <a:cs typeface="Calibri"/>
                <a:sym typeface="Calibri"/>
              </a:rPr>
              <a:t>Sara Sanz</a:t>
            </a:r>
          </a:p>
          <a:p>
            <a:pPr algn="r" rtl="0" lvl="0" marR="0" indent="0" marL="0">
              <a:spcBef>
                <a:spcPts val="0"/>
              </a:spcBef>
              <a:spcAft>
                <a:spcPts val="0"/>
              </a:spcAft>
              <a:buClr>
                <a:schemeClr val="dk1"/>
              </a:buClr>
              <a:buSzPct val="25000"/>
              <a:buFont typeface="Noto Symbol"/>
              <a:buNone/>
            </a:pPr>
            <a:r>
              <a:rPr sz="2800" lang="en">
                <a:solidFill>
                  <a:srgbClr val="CC0000"/>
                </a:solidFill>
                <a:latin typeface="Calibri"/>
                <a:ea typeface="Calibri"/>
                <a:cs typeface="Calibri"/>
                <a:sym typeface="Calibri"/>
              </a:rPr>
              <a:t>Adrian Cobo</a:t>
            </a:r>
          </a:p>
        </p:txBody>
      </p:sp>
      <p:sp>
        <p:nvSpPr>
          <p:cNvPr id="90" name="Shape 90"/>
          <p:cNvSpPr txBox="1"/>
          <p:nvPr>
            <p:ph type="ctrTitle"/>
          </p:nvPr>
        </p:nvSpPr>
        <p:spPr>
          <a:xfrm>
            <a:off y="840581" x="1371600"/>
            <a:ext cy="1102500" cx="7772400"/>
          </a:xfrm>
          <a:prstGeom prst="rect">
            <a:avLst/>
          </a:prstGeom>
          <a:noFill/>
          <a:ln>
            <a:noFill/>
          </a:ln>
        </p:spPr>
        <p:txBody>
          <a:bodyPr bIns="45700" rIns="91425" lIns="91425" tIns="45700" anchor="ctr" anchorCtr="0">
            <a:noAutofit/>
          </a:bodyPr>
          <a:lstStyle/>
          <a:p>
            <a:pPr algn="r" rtl="0" lvl="0" marR="0" indent="0" marL="0">
              <a:spcBef>
                <a:spcPts val="0"/>
              </a:spcBef>
              <a:spcAft>
                <a:spcPts val="0"/>
              </a:spcAft>
              <a:buSzPct val="25000"/>
              <a:buNone/>
            </a:pPr>
            <a:r>
              <a:rPr b="1" sz="5400" lang="en">
                <a:solidFill>
                  <a:schemeClr val="dk2"/>
                </a:solidFill>
                <a:latin typeface="Calibri"/>
                <a:ea typeface="Calibri"/>
                <a:cs typeface="Calibri"/>
                <a:sym typeface="Calibri"/>
              </a:rPr>
              <a:t>Fabrication Fall 2014</a:t>
            </a:r>
          </a:p>
        </p:txBody>
      </p:sp>
      <p:sp>
        <p:nvSpPr>
          <p:cNvPr id="91" name="Shape 91"/>
          <p:cNvSpPr txBox="1"/>
          <p:nvPr/>
        </p:nvSpPr>
        <p:spPr>
          <a:xfrm>
            <a:off y="1670250" x="6017350"/>
            <a:ext cy="457200" cx="3657600"/>
          </a:xfrm>
          <a:prstGeom prst="rect">
            <a:avLst/>
          </a:prstGeom>
          <a:noFill/>
          <a:ln>
            <a:noFill/>
          </a:ln>
        </p:spPr>
        <p:txBody>
          <a:bodyPr bIns="91425" rIns="91425" lIns="91425" tIns="91425" anchor="t" anchorCtr="0">
            <a:noAutofit/>
          </a:bodyPr>
          <a:lstStyle/>
          <a:p>
            <a:pPr>
              <a:spcBef>
                <a:spcPts val="0"/>
              </a:spcBef>
              <a:buNone/>
            </a:pPr>
            <a:r>
              <a:t/>
            </a:r>
            <a:endParaRP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2" name="Shape 152"/>
        <p:cNvGrpSpPr/>
        <p:nvPr/>
      </p:nvGrpSpPr>
      <p:grpSpPr>
        <a:xfrm>
          <a:off y="0" x="0"/>
          <a:ext cy="0" cx="0"/>
          <a:chOff y="0" x="0"/>
          <a:chExt cy="0" cx="0"/>
        </a:xfrm>
      </p:grpSpPr>
      <p:sp>
        <p:nvSpPr>
          <p:cNvPr id="153" name="Shape 153"/>
          <p:cNvSpPr txBox="1"/>
          <p:nvPr>
            <p:ph type="title"/>
          </p:nvPr>
        </p:nvSpPr>
        <p:spPr>
          <a:xfrm>
            <a:off y="171450" x="2819400"/>
            <a:ext cy="857400" cx="60960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SzPct val="25000"/>
              <a:buNone/>
            </a:pPr>
            <a:r>
              <a:rPr b="1" sz="4400" lang="en">
                <a:solidFill>
                  <a:schemeClr val="dk2"/>
                </a:solidFill>
                <a:latin typeface="Calibri"/>
                <a:ea typeface="Calibri"/>
                <a:cs typeface="Calibri"/>
                <a:sym typeface="Calibri"/>
              </a:rPr>
              <a:t>Future Work</a:t>
            </a:r>
          </a:p>
        </p:txBody>
      </p:sp>
      <p:sp>
        <p:nvSpPr>
          <p:cNvPr id="154" name="Shape 154"/>
          <p:cNvSpPr txBox="1"/>
          <p:nvPr>
            <p:ph idx="1" type="body"/>
          </p:nvPr>
        </p:nvSpPr>
        <p:spPr>
          <a:xfrm>
            <a:off y="1361175" x="1285475"/>
            <a:ext cy="3576000" cx="6295200"/>
          </a:xfrm>
          <a:prstGeom prst="rect">
            <a:avLst/>
          </a:prstGeom>
          <a:noFill/>
          <a:ln>
            <a:noFill/>
          </a:ln>
        </p:spPr>
        <p:txBody>
          <a:bodyPr bIns="45700" rIns="91425" lIns="91425" tIns="45700" anchor="t" anchorCtr="0">
            <a:noAutofit/>
          </a:bodyPr>
          <a:lstStyle/>
          <a:p>
            <a:pPr algn="l" rtl="0" lvl="0" marR="0" indent="-406400" marL="457200">
              <a:spcBef>
                <a:spcPts val="0"/>
              </a:spcBef>
              <a:spcAft>
                <a:spcPts val="0"/>
              </a:spcAft>
              <a:buClr>
                <a:schemeClr val="dk1"/>
              </a:buClr>
              <a:buSzPct val="100000"/>
              <a:buFont typeface="Calibri"/>
              <a:buChar char="➢"/>
            </a:pPr>
            <a:r>
              <a:rPr sz="2800" lang="en">
                <a:solidFill>
                  <a:schemeClr val="dk1"/>
                </a:solidFill>
                <a:latin typeface="Calibri"/>
                <a:ea typeface="Calibri"/>
                <a:cs typeface="Calibri"/>
                <a:sym typeface="Calibri"/>
              </a:rPr>
              <a:t>Continue testing the model</a:t>
            </a:r>
          </a:p>
          <a:p>
            <a:pPr algn="l" rtl="0" lvl="0" marR="0" indent="-406400" marL="457200">
              <a:spcBef>
                <a:spcPts val="0"/>
              </a:spcBef>
              <a:spcAft>
                <a:spcPts val="0"/>
              </a:spcAft>
              <a:buClr>
                <a:schemeClr val="dk1"/>
              </a:buClr>
              <a:buSzPct val="100000"/>
              <a:buFont typeface="Calibri"/>
              <a:buChar char="➢"/>
            </a:pPr>
            <a:r>
              <a:rPr sz="2800" lang="en">
                <a:solidFill>
                  <a:schemeClr val="dk1"/>
                </a:solidFill>
                <a:latin typeface="Calibri"/>
                <a:ea typeface="Calibri"/>
                <a:cs typeface="Calibri"/>
                <a:sym typeface="Calibri"/>
              </a:rPr>
              <a:t>Refine the model</a:t>
            </a:r>
          </a:p>
          <a:p>
            <a:pPr algn="l" rtl="0" lvl="0" marR="0" indent="-406400" marL="457200">
              <a:spcBef>
                <a:spcPts val="0"/>
              </a:spcBef>
              <a:spcAft>
                <a:spcPts val="0"/>
              </a:spcAft>
              <a:buClr>
                <a:schemeClr val="dk1"/>
              </a:buClr>
              <a:buSzPct val="100000"/>
              <a:buFont typeface="Calibri"/>
              <a:buChar char="➢"/>
            </a:pPr>
            <a:r>
              <a:rPr sz="2800" lang="en">
                <a:solidFill>
                  <a:schemeClr val="dk1"/>
                </a:solidFill>
                <a:latin typeface="Calibri"/>
                <a:ea typeface="Calibri"/>
                <a:cs typeface="Calibri"/>
                <a:sym typeface="Calibri"/>
              </a:rPr>
              <a:t>Determine new possible solutions to setting the backwash mode</a:t>
            </a:r>
          </a:p>
          <a:p>
            <a:pPr algn="l" rtl="0" lvl="0" marR="0" indent="-406400" marL="457200">
              <a:spcBef>
                <a:spcPts val="0"/>
              </a:spcBef>
              <a:spcAft>
                <a:spcPts val="0"/>
              </a:spcAft>
              <a:buClr>
                <a:schemeClr val="dk1"/>
              </a:buClr>
              <a:buSzPct val="100000"/>
              <a:buFont typeface="Calibri"/>
              <a:buChar char="➢"/>
            </a:pPr>
            <a:r>
              <a:rPr sz="2800" lang="en">
                <a:solidFill>
                  <a:schemeClr val="dk1"/>
                </a:solidFill>
                <a:latin typeface="Calibri"/>
                <a:ea typeface="Calibri"/>
                <a:cs typeface="Calibri"/>
                <a:sym typeface="Calibri"/>
              </a:rPr>
              <a:t>Design how these weirs will be removed in a full scale plant or if a better alternative exists</a:t>
            </a:r>
          </a:p>
          <a:p>
            <a:pPr algn="l" rtl="0" lvl="0" marR="0" indent="0" marL="0">
              <a:spcBef>
                <a:spcPts val="0"/>
              </a:spcBef>
              <a:spcAft>
                <a:spcPts val="0"/>
              </a:spcAft>
              <a:buNone/>
            </a:pPr>
            <a:r>
              <a:t/>
            </a:r>
            <a:endParaRPr sz="2800">
              <a:solidFill>
                <a:schemeClr val="dk1"/>
              </a:solidFill>
              <a:latin typeface="Calibri"/>
              <a:ea typeface="Calibri"/>
              <a:cs typeface="Calibri"/>
              <a:sym typeface="Calibri"/>
            </a:endParaRPr>
          </a:p>
          <a:p>
            <a:pPr algn="l" rtl="0" lvl="0" marR="0" indent="0" marL="0">
              <a:spcBef>
                <a:spcPts val="0"/>
              </a:spcBef>
              <a:spcAft>
                <a:spcPts val="0"/>
              </a:spcAft>
              <a:buNone/>
            </a:pPr>
            <a:r>
              <a:t/>
            </a:r>
            <a:endParaRPr sz="2800">
              <a:solidFill>
                <a:schemeClr val="dk1"/>
              </a:solidFill>
              <a:latin typeface="Calibri"/>
              <a:ea typeface="Calibri"/>
              <a:cs typeface="Calibri"/>
              <a:sym typeface="Calibri"/>
            </a:endParaRPr>
          </a:p>
          <a:p>
            <a:pPr algn="l" rtl="0" lvl="0" marR="0" indent="0" marL="0">
              <a:spcBef>
                <a:spcPts val="0"/>
              </a:spcBef>
              <a:spcAft>
                <a:spcPts val="0"/>
              </a:spcAft>
              <a:buNone/>
            </a:pPr>
            <a:r>
              <a:t/>
            </a:r>
            <a:endParaRPr sz="2800">
              <a:solidFill>
                <a:schemeClr val="dk1"/>
              </a:solidFill>
              <a:latin typeface="Calibri"/>
              <a:ea typeface="Calibri"/>
              <a:cs typeface="Calibri"/>
              <a:sym typeface="Calibri"/>
            </a:endParaRP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8" name="Shape 158"/>
        <p:cNvGrpSpPr/>
        <p:nvPr/>
      </p:nvGrpSpPr>
      <p:grpSpPr>
        <a:xfrm>
          <a:off y="0" x="0"/>
          <a:ext cy="0" cx="0"/>
          <a:chOff y="0" x="0"/>
          <a:chExt cy="0" cx="0"/>
        </a:xfrm>
      </p:grpSpPr>
      <p:sp>
        <p:nvSpPr>
          <p:cNvPr id="159" name="Shape 159"/>
          <p:cNvSpPr txBox="1"/>
          <p:nvPr>
            <p:ph type="title"/>
          </p:nvPr>
        </p:nvSpPr>
        <p:spPr>
          <a:xfrm>
            <a:off y="1263450" x="4439275"/>
            <a:ext cy="3595200" cx="4328400"/>
          </a:xfrm>
          <a:prstGeom prst="rect">
            <a:avLst/>
          </a:prstGeom>
        </p:spPr>
        <p:txBody>
          <a:bodyPr bIns="91425" rIns="91425" lIns="91425" tIns="91425" anchor="ctr" anchorCtr="0">
            <a:noAutofit/>
          </a:bodyPr>
          <a:lstStyle/>
          <a:p>
            <a:pPr>
              <a:spcBef>
                <a:spcPts val="0"/>
              </a:spcBef>
              <a:buNone/>
            </a:pPr>
            <a:r>
              <a:rPr sz="4400" lang="en">
                <a:latin typeface="Calibri"/>
                <a:ea typeface="Calibri"/>
                <a:cs typeface="Calibri"/>
                <a:sym typeface="Calibri"/>
              </a:rPr>
              <a:t>LET’S SEE HOW THE MODEL WORKS!</a:t>
            </a:r>
          </a:p>
        </p:txBody>
      </p:sp>
      <p:pic>
        <p:nvPicPr>
          <p:cNvPr id="160" name="Shape 160"/>
          <p:cNvPicPr preferRelativeResize="0"/>
          <p:nvPr/>
        </p:nvPicPr>
        <p:blipFill>
          <a:blip r:embed="rId3">
            <a:alphaModFix/>
          </a:blip>
          <a:stretch>
            <a:fillRect/>
          </a:stretch>
        </p:blipFill>
        <p:spPr>
          <a:xfrm>
            <a:off y="1345625" x="461025"/>
            <a:ext cy="3342000" cx="3446619"/>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6" name="Shape 96"/>
        <p:cNvGrpSpPr/>
        <p:nvPr/>
      </p:nvGrpSpPr>
      <p:grpSpPr>
        <a:xfrm>
          <a:off y="0" x="0"/>
          <a:ext cy="0" cx="0"/>
          <a:chOff y="0" x="0"/>
          <a:chExt cy="0" cx="0"/>
        </a:xfrm>
      </p:grpSpPr>
      <p:sp>
        <p:nvSpPr>
          <p:cNvPr id="97" name="Shape 97"/>
          <p:cNvSpPr txBox="1"/>
          <p:nvPr>
            <p:ph type="title"/>
          </p:nvPr>
        </p:nvSpPr>
        <p:spPr>
          <a:xfrm>
            <a:off y="171450" x="2895600"/>
            <a:ext cy="857400" cx="6019799"/>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SzPct val="25000"/>
              <a:buNone/>
            </a:pPr>
            <a:r>
              <a:rPr b="1" sz="4000" lang="en">
                <a:solidFill>
                  <a:schemeClr val="dk2"/>
                </a:solidFill>
                <a:latin typeface="Calibri"/>
                <a:ea typeface="Calibri"/>
                <a:cs typeface="Calibri"/>
                <a:sym typeface="Calibri"/>
              </a:rPr>
              <a:t>SRSF Weir System</a:t>
            </a:r>
          </a:p>
        </p:txBody>
      </p:sp>
      <p:sp>
        <p:nvSpPr>
          <p:cNvPr id="98" name="Shape 98"/>
          <p:cNvSpPr txBox="1"/>
          <p:nvPr>
            <p:ph idx="1" type="body"/>
          </p:nvPr>
        </p:nvSpPr>
        <p:spPr>
          <a:xfrm>
            <a:off y="1143000" x="457200"/>
            <a:ext cy="3543300" cx="8153399"/>
          </a:xfrm>
          <a:prstGeom prst="rect">
            <a:avLst/>
          </a:prstGeom>
          <a:noFill/>
          <a:ln>
            <a:noFill/>
          </a:ln>
        </p:spPr>
        <p:txBody>
          <a:bodyPr bIns="45700" rIns="91425" lIns="91425" tIns="45700" anchor="t" anchorCtr="0">
            <a:noAutofit/>
          </a:bodyPr>
          <a:lstStyle/>
          <a:p>
            <a:pPr rtl="0" lvl="0" indent="0" marL="0">
              <a:lnSpc>
                <a:spcPct val="115000"/>
              </a:lnSpc>
              <a:spcBef>
                <a:spcPts val="0"/>
              </a:spcBef>
              <a:buClr>
                <a:srgbClr val="000000"/>
              </a:buClr>
              <a:buSzPct val="61111"/>
              <a:buFont typeface="Arial"/>
              <a:buNone/>
            </a:pPr>
            <a:r>
              <a:rPr sz="1800" lang="en">
                <a:solidFill>
                  <a:schemeClr val="dk1"/>
                </a:solidFill>
              </a:rPr>
              <a:t>Goal:</a:t>
            </a:r>
          </a:p>
          <a:p>
            <a:pPr rtl="0" lvl="0" indent="-228600" marL="914400">
              <a:lnSpc>
                <a:spcPct val="115000"/>
              </a:lnSpc>
              <a:spcBef>
                <a:spcPts val="0"/>
              </a:spcBef>
              <a:buClr>
                <a:schemeClr val="dk1"/>
              </a:buClr>
              <a:buSzPct val="100000"/>
              <a:buFont typeface="Arial"/>
              <a:buNone/>
            </a:pPr>
            <a:r>
              <a:rPr sz="1800" lang="en">
                <a:solidFill>
                  <a:schemeClr val="dk1"/>
                </a:solidFill>
              </a:rPr>
              <a:t>Make a hydraulic working scale model of the SRSF weir system for two filters to demonstrate how the weir system is used to set the flow to the filter during  backwash. The hydraulics of this system are sufficiently complicated that explaining how it works is difficult and thus we need a working model for demonstration.</a:t>
            </a:r>
          </a:p>
          <a:p>
            <a:pPr rtl="0" lvl="0" indent="0" marL="0">
              <a:lnSpc>
                <a:spcPct val="115000"/>
              </a:lnSpc>
              <a:spcBef>
                <a:spcPts val="0"/>
              </a:spcBef>
              <a:buClr>
                <a:srgbClr val="000000"/>
              </a:buClr>
              <a:buFont typeface="Arial"/>
              <a:buNone/>
            </a:pPr>
            <a:r>
              <a:t/>
            </a:r>
            <a:endParaRPr b="1" sz="1800">
              <a:solidFill>
                <a:schemeClr val="dk1"/>
              </a:solidFill>
            </a:endParaRPr>
          </a:p>
          <a:p>
            <a:pPr algn="l" rtl="0" lvl="0" marR="0" indent="0" marL="0">
              <a:spcBef>
                <a:spcPts val="0"/>
              </a:spcBef>
              <a:spcAft>
                <a:spcPts val="0"/>
              </a:spcAft>
              <a:buNone/>
            </a:pPr>
            <a:r>
              <a:t/>
            </a:r>
            <a:endParaRPr/>
          </a:p>
          <a:p>
            <a:pPr algn="l" rtl="0" lvl="0" marR="0" indent="-139700" marL="342900">
              <a:spcBef>
                <a:spcPts val="640"/>
              </a:spcBef>
              <a:spcAft>
                <a:spcPts val="0"/>
              </a:spcAft>
              <a:buClr>
                <a:schemeClr val="dk1"/>
              </a:buClr>
              <a:buFont typeface="Noto Symbol"/>
              <a:buNone/>
            </a:pPr>
            <a:r>
              <a:t/>
            </a:r>
            <a:endParaRPr strike="noStrike" u="none" b="0" cap="none" baseline="0" sz="3200" i="0">
              <a:solidFill>
                <a:schemeClr val="dk1"/>
              </a:solidFill>
              <a:latin typeface="Calibri"/>
              <a:ea typeface="Calibri"/>
              <a:cs typeface="Calibri"/>
              <a:sym typeface="Calibri"/>
            </a:endParaRP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2" name="Shape 102"/>
        <p:cNvGrpSpPr/>
        <p:nvPr/>
      </p:nvGrpSpPr>
      <p:grpSpPr>
        <a:xfrm>
          <a:off y="0" x="0"/>
          <a:ext cy="0" cx="0"/>
          <a:chOff y="0" x="0"/>
          <a:chExt cy="0" cx="0"/>
        </a:xfrm>
      </p:grpSpPr>
      <p:sp>
        <p:nvSpPr>
          <p:cNvPr id="103" name="Shape 103"/>
          <p:cNvSpPr txBox="1"/>
          <p:nvPr>
            <p:ph type="title"/>
          </p:nvPr>
        </p:nvSpPr>
        <p:spPr>
          <a:xfrm>
            <a:off y="171450" x="2819400"/>
            <a:ext cy="857400" cx="60960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SzPct val="25000"/>
              <a:buNone/>
            </a:pPr>
            <a:r>
              <a:rPr b="1" sz="4400" lang="en">
                <a:solidFill>
                  <a:schemeClr val="dk2"/>
                </a:solidFill>
                <a:latin typeface="Calibri"/>
                <a:ea typeface="Calibri"/>
                <a:cs typeface="Calibri"/>
                <a:sym typeface="Calibri"/>
              </a:rPr>
              <a:t>SRSF Weir System</a:t>
            </a:r>
          </a:p>
        </p:txBody>
      </p:sp>
      <p:pic>
        <p:nvPicPr>
          <p:cNvPr id="104" name="Shape 104"/>
          <p:cNvPicPr preferRelativeResize="0"/>
          <p:nvPr/>
        </p:nvPicPr>
        <p:blipFill>
          <a:blip r:embed="rId3">
            <a:alphaModFix/>
          </a:blip>
          <a:stretch>
            <a:fillRect/>
          </a:stretch>
        </p:blipFill>
        <p:spPr>
          <a:xfrm>
            <a:off y="1402325" x="260725"/>
            <a:ext cy="3429000" cx="4009100"/>
          </a:xfrm>
          <a:prstGeom prst="rect">
            <a:avLst/>
          </a:prstGeom>
          <a:noFill/>
          <a:ln>
            <a:noFill/>
          </a:ln>
        </p:spPr>
      </p:pic>
      <p:pic>
        <p:nvPicPr>
          <p:cNvPr id="105" name="Shape 105"/>
          <p:cNvPicPr preferRelativeResize="0"/>
          <p:nvPr/>
        </p:nvPicPr>
        <p:blipFill rotWithShape="1">
          <a:blip r:embed="rId4">
            <a:alphaModFix/>
          </a:blip>
          <a:srcRect t="0" b="0" r="10112" l="0"/>
          <a:stretch/>
        </p:blipFill>
        <p:spPr>
          <a:xfrm>
            <a:off y="1654587" x="4419525"/>
            <a:ext cy="2924475" cx="4381100"/>
          </a:xfrm>
          <a:prstGeom prst="rect">
            <a:avLst/>
          </a:prstGeom>
          <a:noFill/>
          <a:ln>
            <a:noFill/>
          </a:ln>
        </p:spPr>
      </p:pic>
    </p:spTree>
  </p:cSld>
  <p:clrMapOvr>
    <a:masterClrMapping/>
  </p:clrMapOvr>
  <p:transition>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y="0" x="0"/>
          <a:ext cy="0" cx="0"/>
          <a:chOff y="0" x="0"/>
          <a:chExt cy="0" cx="0"/>
        </a:xfrm>
      </p:grpSpPr>
      <p:sp>
        <p:nvSpPr>
          <p:cNvPr id="110" name="Shape 110"/>
          <p:cNvSpPr txBox="1"/>
          <p:nvPr>
            <p:ph type="title"/>
          </p:nvPr>
        </p:nvSpPr>
        <p:spPr>
          <a:xfrm>
            <a:off y="171450" x="2895600"/>
            <a:ext cy="857400" cx="6019799"/>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SzPct val="25000"/>
              <a:buNone/>
            </a:pPr>
            <a:r>
              <a:rPr b="1" sz="4000" lang="en">
                <a:solidFill>
                  <a:schemeClr val="dk2"/>
                </a:solidFill>
                <a:latin typeface="Calibri"/>
                <a:ea typeface="Calibri"/>
                <a:cs typeface="Calibri"/>
                <a:sym typeface="Calibri"/>
              </a:rPr>
              <a:t>SRSF Weir System</a:t>
            </a:r>
          </a:p>
        </p:txBody>
      </p:sp>
      <p:pic>
        <p:nvPicPr>
          <p:cNvPr id="111" name="Shape 111"/>
          <p:cNvPicPr preferRelativeResize="0"/>
          <p:nvPr/>
        </p:nvPicPr>
        <p:blipFill rotWithShape="1">
          <a:blip r:embed="rId3">
            <a:alphaModFix/>
          </a:blip>
          <a:srcRect t="18220" b="0" r="22040" l="13832"/>
          <a:stretch/>
        </p:blipFill>
        <p:spPr>
          <a:xfrm>
            <a:off y="1458050" x="518250"/>
            <a:ext cy="2737175" cx="3577299"/>
          </a:xfrm>
          <a:prstGeom prst="rect">
            <a:avLst/>
          </a:prstGeom>
          <a:noFill/>
          <a:ln>
            <a:noFill/>
          </a:ln>
        </p:spPr>
      </p:pic>
      <p:pic>
        <p:nvPicPr>
          <p:cNvPr id="112" name="Shape 112"/>
          <p:cNvPicPr preferRelativeResize="0"/>
          <p:nvPr/>
        </p:nvPicPr>
        <p:blipFill rotWithShape="1">
          <a:blip r:embed="rId4">
            <a:alphaModFix/>
          </a:blip>
          <a:srcRect t="12709" b="0" r="11433" l="0"/>
          <a:stretch/>
        </p:blipFill>
        <p:spPr>
          <a:xfrm>
            <a:off y="1500575" x="4408725"/>
            <a:ext cy="2664963" cx="4506675"/>
          </a:xfrm>
          <a:prstGeom prst="rect">
            <a:avLst/>
          </a:prstGeom>
          <a:noFill/>
          <a:ln>
            <a:noFill/>
          </a:ln>
        </p:spPr>
      </p:pic>
    </p:spTree>
  </p:cSld>
  <p:clrMapOvr>
    <a:masterClrMapping/>
  </p:clrMapOvr>
  <p:transition>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6" name="Shape 116"/>
        <p:cNvGrpSpPr/>
        <p:nvPr/>
      </p:nvGrpSpPr>
      <p:grpSpPr>
        <a:xfrm>
          <a:off y="0" x="0"/>
          <a:ext cy="0" cx="0"/>
          <a:chOff y="0" x="0"/>
          <a:chExt cy="0" cx="0"/>
        </a:xfrm>
      </p:grpSpPr>
      <p:sp>
        <p:nvSpPr>
          <p:cNvPr id="117" name="Shape 117"/>
          <p:cNvSpPr txBox="1"/>
          <p:nvPr>
            <p:ph type="title"/>
          </p:nvPr>
        </p:nvSpPr>
        <p:spPr>
          <a:xfrm>
            <a:off y="76525" x="2421425"/>
            <a:ext cy="857400" cx="7087499"/>
          </a:xfrm>
          <a:prstGeom prst="rect">
            <a:avLst/>
          </a:prstGeom>
        </p:spPr>
        <p:txBody>
          <a:bodyPr bIns="91425" rIns="91425" lIns="91425" tIns="91425" anchor="ctr" anchorCtr="0">
            <a:noAutofit/>
          </a:bodyPr>
          <a:lstStyle/>
          <a:p>
            <a:pPr>
              <a:spcBef>
                <a:spcPts val="0"/>
              </a:spcBef>
              <a:buNone/>
            </a:pPr>
            <a:r>
              <a:rPr sz="4400" lang="en">
                <a:latin typeface="Calibri"/>
                <a:ea typeface="Calibri"/>
                <a:cs typeface="Calibri"/>
                <a:sym typeface="Calibri"/>
              </a:rPr>
              <a:t>Major Design Components</a:t>
            </a:r>
          </a:p>
        </p:txBody>
      </p:sp>
      <p:sp>
        <p:nvSpPr>
          <p:cNvPr id="118" name="Shape 118"/>
          <p:cNvSpPr txBox="1"/>
          <p:nvPr>
            <p:ph idx="1" type="body"/>
          </p:nvPr>
        </p:nvSpPr>
        <p:spPr>
          <a:xfrm>
            <a:off y="1033975" x="504700"/>
            <a:ext cy="3467700" cx="8516399"/>
          </a:xfrm>
          <a:prstGeom prst="rect">
            <a:avLst/>
          </a:prstGeom>
        </p:spPr>
        <p:txBody>
          <a:bodyPr bIns="91425" rIns="91425" lIns="91425" tIns="91425" anchor="t" anchorCtr="0">
            <a:noAutofit/>
          </a:bodyPr>
          <a:lstStyle/>
          <a:p>
            <a:pPr rtl="0" lvl="0" indent="-355600" marL="457200">
              <a:spcBef>
                <a:spcPts val="0"/>
              </a:spcBef>
              <a:buClr>
                <a:schemeClr val="dk1"/>
              </a:buClr>
              <a:buSzPct val="100000"/>
              <a:buFont typeface="Calibri"/>
              <a:buChar char="➢"/>
            </a:pPr>
            <a:r>
              <a:rPr sz="2000" lang="en">
                <a:latin typeface="Calibri"/>
                <a:ea typeface="Calibri"/>
                <a:cs typeface="Calibri"/>
                <a:sym typeface="Calibri"/>
              </a:rPr>
              <a:t>Weir Box/Tank</a:t>
            </a:r>
          </a:p>
          <a:p>
            <a:pPr rtl="0" lvl="1" indent="-355600" marL="914400">
              <a:spcBef>
                <a:spcPts val="0"/>
              </a:spcBef>
              <a:buClr>
                <a:schemeClr val="dk1"/>
              </a:buClr>
              <a:buSzPct val="100000"/>
              <a:buFont typeface="Calibri"/>
              <a:buChar char="➢"/>
            </a:pPr>
            <a:r>
              <a:rPr sz="2000" lang="en">
                <a:latin typeface="Calibri"/>
                <a:ea typeface="Calibri"/>
                <a:cs typeface="Calibri"/>
                <a:sym typeface="Calibri"/>
              </a:rPr>
              <a:t>Maintains Hydraulic Similarity</a:t>
            </a:r>
          </a:p>
          <a:p>
            <a:pPr rtl="0" lvl="1" indent="-355600" marL="914400">
              <a:spcBef>
                <a:spcPts val="0"/>
              </a:spcBef>
              <a:buClr>
                <a:schemeClr val="dk1"/>
              </a:buClr>
              <a:buSzPct val="100000"/>
              <a:buFont typeface="Calibri"/>
              <a:buChar char="➢"/>
            </a:pPr>
            <a:r>
              <a:rPr sz="2000" lang="en">
                <a:latin typeface="Calibri"/>
                <a:ea typeface="Calibri"/>
                <a:cs typeface="Calibri"/>
                <a:sym typeface="Calibri"/>
              </a:rPr>
              <a:t>Reasonable Size (portable)</a:t>
            </a:r>
          </a:p>
          <a:p>
            <a:pPr rtl="0" lvl="0" indent="-355600" marL="457200">
              <a:spcBef>
                <a:spcPts val="0"/>
              </a:spcBef>
              <a:buClr>
                <a:schemeClr val="dk1"/>
              </a:buClr>
              <a:buSzPct val="100000"/>
              <a:buFont typeface="Calibri"/>
              <a:buChar char="➢"/>
            </a:pPr>
            <a:r>
              <a:rPr sz="2000" lang="en">
                <a:latin typeface="Calibri"/>
                <a:ea typeface="Calibri"/>
                <a:cs typeface="Calibri"/>
                <a:sym typeface="Calibri"/>
              </a:rPr>
              <a:t>Removable Weirs</a:t>
            </a:r>
          </a:p>
          <a:p>
            <a:pPr rtl="0" lvl="1" indent="-355600" marL="914400">
              <a:spcBef>
                <a:spcPts val="0"/>
              </a:spcBef>
              <a:buClr>
                <a:schemeClr val="dk1"/>
              </a:buClr>
              <a:buSzPct val="100000"/>
              <a:buFont typeface="Calibri"/>
              <a:buChar char="➢"/>
            </a:pPr>
            <a:r>
              <a:rPr sz="2000" lang="en">
                <a:latin typeface="Calibri"/>
                <a:ea typeface="Calibri"/>
                <a:cs typeface="Calibri"/>
                <a:sym typeface="Calibri"/>
              </a:rPr>
              <a:t>Maintains Hydraulic Similarity</a:t>
            </a:r>
          </a:p>
          <a:p>
            <a:pPr rtl="0" lvl="1" indent="-355600" marL="914400">
              <a:spcBef>
                <a:spcPts val="0"/>
              </a:spcBef>
              <a:buClr>
                <a:schemeClr val="dk1"/>
              </a:buClr>
              <a:buSzPct val="100000"/>
              <a:buFont typeface="Calibri"/>
              <a:buChar char="➢"/>
            </a:pPr>
            <a:r>
              <a:rPr sz="2000" lang="en">
                <a:latin typeface="Calibri"/>
                <a:ea typeface="Calibri"/>
                <a:cs typeface="Calibri"/>
                <a:sym typeface="Calibri"/>
              </a:rPr>
              <a:t>Easy to remove</a:t>
            </a:r>
          </a:p>
          <a:p>
            <a:pPr rtl="0" lvl="0" indent="-355600" marL="457200">
              <a:spcBef>
                <a:spcPts val="0"/>
              </a:spcBef>
              <a:buClr>
                <a:schemeClr val="dk1"/>
              </a:buClr>
              <a:buSzPct val="100000"/>
              <a:buFont typeface="Calibri"/>
              <a:buChar char="➢"/>
            </a:pPr>
            <a:r>
              <a:rPr sz="2000" lang="en">
                <a:latin typeface="Calibri"/>
                <a:ea typeface="Calibri"/>
                <a:cs typeface="Calibri"/>
                <a:sym typeface="Calibri"/>
              </a:rPr>
              <a:t>Outflow system</a:t>
            </a:r>
          </a:p>
          <a:p>
            <a:pPr rtl="0" lvl="1" indent="-355600" marL="914400">
              <a:spcBef>
                <a:spcPts val="0"/>
              </a:spcBef>
              <a:buClr>
                <a:schemeClr val="dk1"/>
              </a:buClr>
              <a:buSzPct val="100000"/>
              <a:buFont typeface="Calibri"/>
              <a:buChar char="➢"/>
            </a:pPr>
            <a:r>
              <a:rPr sz="2000" lang="en">
                <a:latin typeface="Calibri"/>
                <a:ea typeface="Calibri"/>
                <a:cs typeface="Calibri"/>
                <a:sym typeface="Calibri"/>
              </a:rPr>
              <a:t>Easily change between backwash and filtration flow rate</a:t>
            </a:r>
          </a:p>
          <a:p>
            <a:pPr rtl="0" lvl="1" indent="-355600" marL="914400">
              <a:spcBef>
                <a:spcPts val="0"/>
              </a:spcBef>
              <a:buClr>
                <a:schemeClr val="dk1"/>
              </a:buClr>
              <a:buSzPct val="100000"/>
              <a:buFont typeface="Calibri"/>
              <a:buChar char="➢"/>
            </a:pPr>
            <a:r>
              <a:rPr sz="2000" lang="en">
                <a:latin typeface="Calibri"/>
                <a:ea typeface="Calibri"/>
                <a:cs typeface="Calibri"/>
                <a:sym typeface="Calibri"/>
              </a:rPr>
              <a:t>change in water depth (standpipes)</a:t>
            </a:r>
          </a:p>
          <a:p>
            <a:pPr rtl="0" lvl="0" indent="-355600" marL="457200">
              <a:spcBef>
                <a:spcPts val="0"/>
              </a:spcBef>
              <a:buClr>
                <a:schemeClr val="dk1"/>
              </a:buClr>
              <a:buSzPct val="100000"/>
              <a:buFont typeface="Calibri"/>
              <a:buChar char="➢"/>
            </a:pPr>
            <a:r>
              <a:rPr sz="2000" lang="en">
                <a:latin typeface="Calibri"/>
                <a:ea typeface="Calibri"/>
                <a:cs typeface="Calibri"/>
                <a:sym typeface="Calibri"/>
              </a:rPr>
              <a:t>Inflow system</a:t>
            </a:r>
          </a:p>
          <a:p>
            <a:pPr rtl="0" lvl="1" indent="-355600" marL="914400">
              <a:spcBef>
                <a:spcPts val="0"/>
              </a:spcBef>
              <a:buClr>
                <a:schemeClr val="dk1"/>
              </a:buClr>
              <a:buSzPct val="100000"/>
              <a:buFont typeface="Calibri"/>
              <a:buChar char="➢"/>
            </a:pPr>
            <a:r>
              <a:rPr sz="2000" lang="en">
                <a:latin typeface="Calibri"/>
                <a:ea typeface="Calibri"/>
                <a:cs typeface="Calibri"/>
                <a:sym typeface="Calibri"/>
              </a:rPr>
              <a:t>recycles flow back into weir box</a:t>
            </a:r>
          </a:p>
          <a:p>
            <a:pPr rtl="0" lvl="1" indent="-355600" marL="914400">
              <a:spcBef>
                <a:spcPts val="0"/>
              </a:spcBef>
              <a:buClr>
                <a:schemeClr val="dk1"/>
              </a:buClr>
              <a:buSzPct val="100000"/>
              <a:buFont typeface="Calibri"/>
              <a:buChar char="➢"/>
            </a:pPr>
            <a:r>
              <a:rPr sz="2000" lang="en">
                <a:latin typeface="Calibri"/>
                <a:ea typeface="Calibri"/>
                <a:cs typeface="Calibri"/>
                <a:sym typeface="Calibri"/>
              </a:rPr>
              <a:t>constant design flow rate</a:t>
            </a:r>
          </a:p>
          <a:p>
            <a:pPr lvl="0" indent="0" marL="0">
              <a:spcBef>
                <a:spcPts val="0"/>
              </a:spcBef>
              <a:buNone/>
            </a:pPr>
            <a:r>
              <a:t/>
            </a:r>
            <a:endParaRPr sz="2000">
              <a:latin typeface="Calibri"/>
              <a:ea typeface="Calibri"/>
              <a:cs typeface="Calibri"/>
              <a:sym typeface="Calibri"/>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2" name="Shape 122"/>
        <p:cNvGrpSpPr/>
        <p:nvPr/>
      </p:nvGrpSpPr>
      <p:grpSpPr>
        <a:xfrm>
          <a:off y="0" x="0"/>
          <a:ext cy="0" cx="0"/>
          <a:chOff y="0" x="0"/>
          <a:chExt cy="0" cx="0"/>
        </a:xfrm>
      </p:grpSpPr>
      <p:sp>
        <p:nvSpPr>
          <p:cNvPr id="123" name="Shape 123"/>
          <p:cNvSpPr txBox="1"/>
          <p:nvPr>
            <p:ph type="title"/>
          </p:nvPr>
        </p:nvSpPr>
        <p:spPr>
          <a:xfrm>
            <a:off y="171450" x="2819400"/>
            <a:ext cy="857400" cx="6096000"/>
          </a:xfrm>
          <a:prstGeom prst="rect">
            <a:avLst/>
          </a:prstGeom>
        </p:spPr>
        <p:txBody>
          <a:bodyPr bIns="91425" rIns="91425" lIns="91425" tIns="91425" anchor="ctr" anchorCtr="0">
            <a:noAutofit/>
          </a:bodyPr>
          <a:lstStyle/>
          <a:p>
            <a:pPr>
              <a:spcBef>
                <a:spcPts val="0"/>
              </a:spcBef>
              <a:buNone/>
            </a:pPr>
            <a:r>
              <a:rPr sz="4400" lang="en">
                <a:latin typeface="Calibri"/>
                <a:ea typeface="Calibri"/>
                <a:cs typeface="Calibri"/>
                <a:sym typeface="Calibri"/>
              </a:rPr>
              <a:t>Weir Box</a:t>
            </a:r>
          </a:p>
        </p:txBody>
      </p:sp>
      <p:sp>
        <p:nvSpPr>
          <p:cNvPr id="124" name="Shape 124"/>
          <p:cNvSpPr txBox="1"/>
          <p:nvPr>
            <p:ph idx="1" type="body"/>
          </p:nvPr>
        </p:nvSpPr>
        <p:spPr>
          <a:xfrm>
            <a:off y="1200150" x="457200"/>
            <a:ext cy="3688799" cx="8041500"/>
          </a:xfrm>
          <a:prstGeom prst="rect">
            <a:avLst/>
          </a:prstGeom>
        </p:spPr>
        <p:txBody>
          <a:bodyPr bIns="91425" rIns="91425" lIns="91425" tIns="91425" anchor="t" anchorCtr="0">
            <a:noAutofit/>
          </a:bodyPr>
          <a:lstStyle/>
          <a:p>
            <a:pPr rtl="0" lvl="0" indent="-381000" marL="457200">
              <a:spcBef>
                <a:spcPts val="0"/>
              </a:spcBef>
              <a:buClr>
                <a:schemeClr val="dk1"/>
              </a:buClr>
              <a:buSzPct val="100000"/>
              <a:buFont typeface="Calibri"/>
              <a:buChar char="➢"/>
            </a:pPr>
            <a:r>
              <a:rPr sz="2400" lang="en">
                <a:latin typeface="Calibri"/>
                <a:ea typeface="Calibri"/>
                <a:cs typeface="Calibri"/>
                <a:sym typeface="Calibri"/>
              </a:rPr>
              <a:t>Scaled from 50L/s agua clara plant CAD drawing</a:t>
            </a:r>
          </a:p>
          <a:p>
            <a:pPr rtl="0" lvl="0" indent="-381000" marL="457200">
              <a:spcBef>
                <a:spcPts val="0"/>
              </a:spcBef>
              <a:buClr>
                <a:schemeClr val="dk1"/>
              </a:buClr>
              <a:buSzPct val="100000"/>
              <a:buFont typeface="Calibri"/>
              <a:buChar char="➢"/>
            </a:pPr>
            <a:r>
              <a:rPr sz="2400" lang="en">
                <a:latin typeface="Calibri"/>
                <a:ea typeface="Calibri"/>
                <a:cs typeface="Calibri"/>
                <a:sym typeface="Calibri"/>
              </a:rPr>
              <a:t>What is a reasonable scale</a:t>
            </a:r>
          </a:p>
          <a:p>
            <a:pPr rtl="0" lvl="1" indent="-381000" marL="914400">
              <a:spcBef>
                <a:spcPts val="560"/>
              </a:spcBef>
              <a:buClr>
                <a:schemeClr val="dk1"/>
              </a:buClr>
              <a:buSzPct val="100000"/>
              <a:buFont typeface="Calibri"/>
              <a:buChar char="➢"/>
            </a:pPr>
            <a:r>
              <a:rPr sz="2400" lang="en">
                <a:solidFill>
                  <a:schemeClr val="dk1"/>
                </a:solidFill>
                <a:latin typeface="Calibri"/>
                <a:ea typeface="Calibri"/>
                <a:cs typeface="Calibri"/>
                <a:sym typeface="Calibri"/>
              </a:rPr>
              <a:t>⅕? ⅛?</a:t>
            </a:r>
          </a:p>
          <a:p>
            <a:pPr rtl="0" lvl="1" indent="-381000" marL="914400">
              <a:spcBef>
                <a:spcPts val="560"/>
              </a:spcBef>
              <a:buClr>
                <a:schemeClr val="dk1"/>
              </a:buClr>
              <a:buSzPct val="100000"/>
              <a:buFont typeface="Calibri"/>
              <a:buChar char="➢"/>
            </a:pPr>
            <a:r>
              <a:rPr sz="2400" lang="en">
                <a:solidFill>
                  <a:schemeClr val="dk1"/>
                </a:solidFill>
                <a:latin typeface="Calibri"/>
                <a:ea typeface="Calibri"/>
                <a:cs typeface="Calibri"/>
                <a:sym typeface="Calibri"/>
              </a:rPr>
              <a:t>Need to use Dimensionless analysis to match length scale to flow rate</a:t>
            </a:r>
          </a:p>
          <a:p>
            <a:pPr rtl="0" lvl="1" indent="-381000" marL="914400">
              <a:spcBef>
                <a:spcPts val="560"/>
              </a:spcBef>
              <a:buClr>
                <a:schemeClr val="dk1"/>
              </a:buClr>
              <a:buSzPct val="100000"/>
              <a:buFont typeface="Calibri"/>
              <a:buChar char="➢"/>
            </a:pPr>
            <a:r>
              <a:rPr sz="2400" lang="en">
                <a:solidFill>
                  <a:schemeClr val="dk1"/>
                </a:solidFill>
                <a:latin typeface="Calibri"/>
                <a:ea typeface="Calibri"/>
                <a:cs typeface="Calibri"/>
                <a:sym typeface="Calibri"/>
              </a:rPr>
              <a:t>Froude Number</a:t>
            </a:r>
          </a:p>
          <a:p>
            <a:pPr rtl="0" lvl="0" indent="-381000" marL="457200">
              <a:spcBef>
                <a:spcPts val="0"/>
              </a:spcBef>
              <a:buClr>
                <a:schemeClr val="dk1"/>
              </a:buClr>
              <a:buSzPct val="100000"/>
              <a:buFont typeface="Calibri"/>
              <a:buChar char="➢"/>
            </a:pPr>
            <a:r>
              <a:rPr sz="2400" lang="en">
                <a:latin typeface="Calibri"/>
                <a:ea typeface="Calibri"/>
                <a:cs typeface="Calibri"/>
                <a:sym typeface="Calibri"/>
              </a:rPr>
              <a:t>Break CAD drawing into individual components</a:t>
            </a:r>
          </a:p>
          <a:p>
            <a:pPr rtl="0" lvl="1" indent="-381000" marL="914400">
              <a:spcBef>
                <a:spcPts val="0"/>
              </a:spcBef>
              <a:buClr>
                <a:schemeClr val="dk1"/>
              </a:buClr>
              <a:buSzPct val="100000"/>
              <a:buFont typeface="Calibri"/>
              <a:buChar char="➢"/>
            </a:pPr>
            <a:r>
              <a:rPr sz="2400" lang="en">
                <a:latin typeface="Calibri"/>
                <a:ea typeface="Calibri"/>
                <a:cs typeface="Calibri"/>
                <a:sym typeface="Calibri"/>
              </a:rPr>
              <a:t>determine assemblage</a:t>
            </a:r>
          </a:p>
          <a:p>
            <a:pPr rtl="0" lvl="1" indent="-381000" marL="914400">
              <a:spcBef>
                <a:spcPts val="0"/>
              </a:spcBef>
              <a:buClr>
                <a:schemeClr val="dk1"/>
              </a:buClr>
              <a:buSzPct val="100000"/>
              <a:buFont typeface="Calibri"/>
              <a:buChar char="➢"/>
            </a:pPr>
            <a:r>
              <a:rPr sz="2400" lang="en">
                <a:latin typeface="Calibri"/>
                <a:ea typeface="Calibri"/>
                <a:cs typeface="Calibri"/>
                <a:sym typeface="Calibri"/>
              </a:rPr>
              <a:t>determine wall thickness</a:t>
            </a:r>
          </a:p>
          <a:p>
            <a:pPr rtl="0" lvl="0" indent="0" marL="0">
              <a:spcBef>
                <a:spcPts val="0"/>
              </a:spcBef>
              <a:buNone/>
            </a:pPr>
            <a:r>
              <a:t/>
            </a:r>
            <a:endParaRPr sz="2400">
              <a:latin typeface="Calibri"/>
              <a:ea typeface="Calibri"/>
              <a:cs typeface="Calibri"/>
              <a:sym typeface="Calibri"/>
            </a:endParaRPr>
          </a:p>
          <a:p>
            <a:pPr lvl="0" indent="0" marL="457200">
              <a:spcBef>
                <a:spcPts val="0"/>
              </a:spcBef>
              <a:buNone/>
            </a:pPr>
            <a:r>
              <a:t/>
            </a:r>
            <a:endParaRPr sz="2400">
              <a:latin typeface="Calibri"/>
              <a:ea typeface="Calibri"/>
              <a:cs typeface="Calibri"/>
              <a:sym typeface="Calibri"/>
            </a:endParaRP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8" name="Shape 128"/>
        <p:cNvGrpSpPr/>
        <p:nvPr/>
      </p:nvGrpSpPr>
      <p:grpSpPr>
        <a:xfrm>
          <a:off y="0" x="0"/>
          <a:ext cy="0" cx="0"/>
          <a:chOff y="0" x="0"/>
          <a:chExt cy="0" cx="0"/>
        </a:xfrm>
      </p:grpSpPr>
      <p:sp>
        <p:nvSpPr>
          <p:cNvPr id="129" name="Shape 129"/>
          <p:cNvSpPr txBox="1"/>
          <p:nvPr>
            <p:ph type="title"/>
          </p:nvPr>
        </p:nvSpPr>
        <p:spPr>
          <a:xfrm>
            <a:off y="171450" x="2819400"/>
            <a:ext cy="857400" cx="60960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SzPct val="25000"/>
              <a:buNone/>
            </a:pPr>
            <a:r>
              <a:rPr b="1" sz="4400" lang="en">
                <a:solidFill>
                  <a:schemeClr val="dk2"/>
                </a:solidFill>
                <a:latin typeface="Calibri"/>
                <a:ea typeface="Calibri"/>
                <a:cs typeface="Calibri"/>
                <a:sym typeface="Calibri"/>
              </a:rPr>
              <a:t>Froude Number</a:t>
            </a:r>
          </a:p>
        </p:txBody>
      </p:sp>
      <p:sp>
        <p:nvSpPr>
          <p:cNvPr id="130" name="Shape 130"/>
          <p:cNvSpPr txBox="1"/>
          <p:nvPr>
            <p:ph idx="1" type="body"/>
          </p:nvPr>
        </p:nvSpPr>
        <p:spPr>
          <a:xfrm>
            <a:off y="1200150" x="457200"/>
            <a:ext cy="3394500" cx="4038599"/>
          </a:xfrm>
          <a:prstGeom prst="rect">
            <a:avLst/>
          </a:prstGeom>
          <a:noFill/>
          <a:ln>
            <a:noFill/>
          </a:ln>
        </p:spPr>
        <p:txBody>
          <a:bodyPr bIns="45700" rIns="91425" lIns="91425" tIns="45700" anchor="t" anchorCtr="0">
            <a:noAutofit/>
          </a:bodyPr>
          <a:lstStyle/>
          <a:p>
            <a:pPr algn="l" rtl="0" lvl="0" marR="0" indent="-342900" marL="342900">
              <a:spcBef>
                <a:spcPts val="0"/>
              </a:spcBef>
              <a:spcAft>
                <a:spcPts val="0"/>
              </a:spcAft>
              <a:buClr>
                <a:schemeClr val="dk1"/>
              </a:buClr>
              <a:buSzPct val="100000"/>
              <a:buFont typeface="Noto Symbol"/>
              <a:buChar char="➢"/>
            </a:pPr>
            <a:r>
              <a:rPr sz="2800" lang="en">
                <a:solidFill>
                  <a:schemeClr val="dk1"/>
                </a:solidFill>
                <a:latin typeface="Calibri"/>
                <a:ea typeface="Calibri"/>
                <a:cs typeface="Calibri"/>
                <a:sym typeface="Calibri"/>
              </a:rPr>
              <a:t>Froude number is ratio between inertial forces to the weight of an element</a:t>
            </a:r>
          </a:p>
          <a:p>
            <a:pPr algn="l" rtl="0" lvl="0" marR="0" indent="-342900" marL="342900">
              <a:spcBef>
                <a:spcPts val="0"/>
              </a:spcBef>
              <a:spcAft>
                <a:spcPts val="0"/>
              </a:spcAft>
              <a:buClr>
                <a:schemeClr val="dk1"/>
              </a:buClr>
              <a:buSzPct val="100000"/>
              <a:buFont typeface="Calibri"/>
              <a:buChar char="➢"/>
            </a:pPr>
            <a:r>
              <a:rPr sz="2800" lang="en">
                <a:solidFill>
                  <a:schemeClr val="dk1"/>
                </a:solidFill>
                <a:latin typeface="Calibri"/>
                <a:ea typeface="Calibri"/>
                <a:cs typeface="Calibri"/>
                <a:sym typeface="Calibri"/>
              </a:rPr>
              <a:t>Determines Hydraulic similarity, flow through model (.28 L/s)</a:t>
            </a:r>
          </a:p>
          <a:p>
            <a:pPr algn="l" rtl="0" lvl="0" marR="0" indent="0" marL="0">
              <a:spcBef>
                <a:spcPts val="0"/>
              </a:spcBef>
              <a:spcAft>
                <a:spcPts val="0"/>
              </a:spcAft>
              <a:buNone/>
            </a:pPr>
            <a:r>
              <a:t/>
            </a:r>
            <a:endParaRPr sz="2800">
              <a:solidFill>
                <a:schemeClr val="dk1"/>
              </a:solidFill>
              <a:latin typeface="Calibri"/>
              <a:ea typeface="Calibri"/>
              <a:cs typeface="Calibri"/>
              <a:sym typeface="Calibri"/>
            </a:endParaRPr>
          </a:p>
        </p:txBody>
      </p:sp>
      <p:sp>
        <p:nvSpPr>
          <p:cNvPr id="131" name="Shape 131"/>
          <p:cNvSpPr txBox="1"/>
          <p:nvPr>
            <p:ph idx="2" type="body"/>
          </p:nvPr>
        </p:nvSpPr>
        <p:spPr>
          <a:xfrm>
            <a:off y="1200150" x="4648200"/>
            <a:ext cy="3394500" cx="4038599"/>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None/>
            </a:pPr>
            <a:r>
              <a:rPr sz="2800" lang="en">
                <a:solidFill>
                  <a:schemeClr val="dk1"/>
                </a:solidFill>
                <a:latin typeface="Calibri"/>
                <a:ea typeface="Calibri"/>
                <a:cs typeface="Calibri"/>
                <a:sym typeface="Calibri"/>
              </a:rPr>
              <a:t>Fr=V/sqrt(g*L)</a:t>
            </a:r>
          </a:p>
          <a:p>
            <a:pPr algn="ctr" rtl="0" lvl="0" marR="0" indent="0" marL="0">
              <a:spcBef>
                <a:spcPts val="0"/>
              </a:spcBef>
              <a:spcAft>
                <a:spcPts val="0"/>
              </a:spcAft>
              <a:buNone/>
            </a:pPr>
            <a:r>
              <a:rPr sz="2800" lang="en">
                <a:solidFill>
                  <a:schemeClr val="dk1"/>
                </a:solidFill>
                <a:latin typeface="Calibri"/>
                <a:ea typeface="Calibri"/>
                <a:cs typeface="Calibri"/>
                <a:sym typeface="Calibri"/>
              </a:rPr>
              <a:t>Fr=Q/(L^2*sqrt(g*L))</a:t>
            </a:r>
          </a:p>
          <a:p>
            <a:pPr algn="ctr" rtl="0" lvl="0" marR="0" indent="0" marL="0">
              <a:spcBef>
                <a:spcPts val="0"/>
              </a:spcBef>
              <a:spcAft>
                <a:spcPts val="0"/>
              </a:spcAft>
              <a:buNone/>
            </a:pPr>
            <a:r>
              <a:rPr sz="2800" lang="en">
                <a:solidFill>
                  <a:schemeClr val="dk1"/>
                </a:solidFill>
                <a:latin typeface="Calibri"/>
                <a:ea typeface="Calibri"/>
                <a:cs typeface="Calibri"/>
                <a:sym typeface="Calibri"/>
              </a:rPr>
              <a:t>Fr=Q/(L^5/2*sqrt(g))</a:t>
            </a:r>
          </a:p>
          <a:p>
            <a:pPr algn="ctr" rtl="0" lvl="0" marR="0" indent="0" marL="0">
              <a:spcBef>
                <a:spcPts val="0"/>
              </a:spcBef>
              <a:spcAft>
                <a:spcPts val="0"/>
              </a:spcAft>
              <a:buNone/>
            </a:pPr>
            <a:r>
              <a:t/>
            </a:r>
            <a:endParaRPr sz="2800">
              <a:solidFill>
                <a:schemeClr val="dk1"/>
              </a:solidFill>
              <a:latin typeface="Calibri"/>
              <a:ea typeface="Calibri"/>
              <a:cs typeface="Calibri"/>
              <a:sym typeface="Calibri"/>
            </a:endParaRPr>
          </a:p>
          <a:p>
            <a:pPr algn="ctr" rtl="0" lvl="0" marR="0" indent="0" marL="0">
              <a:spcBef>
                <a:spcPts val="0"/>
              </a:spcBef>
              <a:spcAft>
                <a:spcPts val="0"/>
              </a:spcAft>
              <a:buNone/>
            </a:pPr>
            <a:r>
              <a:rPr sz="2800" lang="en">
                <a:solidFill>
                  <a:schemeClr val="dk1"/>
                </a:solidFill>
                <a:latin typeface="Calibri"/>
                <a:ea typeface="Calibri"/>
                <a:cs typeface="Calibri"/>
                <a:sym typeface="Calibri"/>
              </a:rPr>
              <a:t>Q.model=Q.plant*L^5/2	</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5" name="Shape 135"/>
        <p:cNvGrpSpPr/>
        <p:nvPr/>
      </p:nvGrpSpPr>
      <p:grpSpPr>
        <a:xfrm>
          <a:off y="0" x="0"/>
          <a:ext cy="0" cx="0"/>
          <a:chOff y="0" x="0"/>
          <a:chExt cy="0" cx="0"/>
        </a:xfrm>
      </p:grpSpPr>
      <p:sp>
        <p:nvSpPr>
          <p:cNvPr id="136" name="Shape 136"/>
          <p:cNvSpPr txBox="1"/>
          <p:nvPr>
            <p:ph type="title"/>
          </p:nvPr>
        </p:nvSpPr>
        <p:spPr>
          <a:xfrm>
            <a:off y="171450" x="2819400"/>
            <a:ext cy="857400" cx="6096000"/>
          </a:xfrm>
          <a:prstGeom prst="rect">
            <a:avLst/>
          </a:prstGeom>
        </p:spPr>
        <p:txBody>
          <a:bodyPr bIns="91425" rIns="91425" lIns="91425" tIns="91425" anchor="ctr" anchorCtr="0">
            <a:noAutofit/>
          </a:bodyPr>
          <a:lstStyle/>
          <a:p>
            <a:pPr>
              <a:spcBef>
                <a:spcPts val="0"/>
              </a:spcBef>
              <a:buNone/>
            </a:pPr>
            <a:r>
              <a:rPr sz="4400" lang="en"/>
              <a:t>Outflow/Siphon System</a:t>
            </a:r>
          </a:p>
        </p:txBody>
      </p:sp>
      <p:sp>
        <p:nvSpPr>
          <p:cNvPr id="137" name="Shape 137"/>
          <p:cNvSpPr txBox="1"/>
          <p:nvPr>
            <p:ph idx="1" type="body"/>
          </p:nvPr>
        </p:nvSpPr>
        <p:spPr>
          <a:xfrm>
            <a:off y="1200150" x="457200"/>
            <a:ext cy="3394500" cx="4038599"/>
          </a:xfrm>
          <a:prstGeom prst="rect">
            <a:avLst/>
          </a:prstGeom>
        </p:spPr>
        <p:txBody>
          <a:bodyPr bIns="91425" rIns="91425" lIns="91425" tIns="91425" anchor="t" anchorCtr="0">
            <a:noAutofit/>
          </a:bodyPr>
          <a:lstStyle/>
          <a:p>
            <a:pPr rtl="0" lvl="0" indent="-355600" marL="457200">
              <a:spcBef>
                <a:spcPts val="0"/>
              </a:spcBef>
              <a:buClr>
                <a:schemeClr val="dk1"/>
              </a:buClr>
              <a:buSzPct val="100000"/>
              <a:buFont typeface="Noto Symbol"/>
              <a:buChar char="➢"/>
            </a:pPr>
            <a:r>
              <a:rPr sz="2000" lang="en"/>
              <a:t>Needs to achieve backwash flow rate</a:t>
            </a:r>
          </a:p>
          <a:p>
            <a:pPr rtl="0" lvl="1" indent="-355600" marL="914400">
              <a:spcBef>
                <a:spcPts val="560"/>
              </a:spcBef>
              <a:buClr>
                <a:schemeClr val="dk1"/>
              </a:buClr>
              <a:buSzPct val="100000"/>
              <a:buFont typeface="Noto Symbol"/>
              <a:buChar char="➢"/>
            </a:pPr>
            <a:r>
              <a:rPr sz="2000" lang="en">
                <a:solidFill>
                  <a:schemeClr val="dk1"/>
                </a:solidFill>
              </a:rPr>
              <a:t>0.28 L/s * 0.8= 0.224 L/s</a:t>
            </a:r>
          </a:p>
          <a:p>
            <a:pPr rtl="0" lvl="1" indent="-355600" marL="914400">
              <a:spcBef>
                <a:spcPts val="560"/>
              </a:spcBef>
              <a:buClr>
                <a:schemeClr val="dk1"/>
              </a:buClr>
              <a:buSzPct val="100000"/>
              <a:buFont typeface="Noto Symbol"/>
              <a:buChar char="➢"/>
            </a:pPr>
            <a:r>
              <a:rPr sz="2000" lang="en">
                <a:solidFill>
                  <a:schemeClr val="dk1"/>
                </a:solidFill>
              </a:rPr>
              <a:t>Determined by pipe diameter</a:t>
            </a:r>
          </a:p>
          <a:p>
            <a:pPr rtl="0" lvl="0" indent="-355600" marL="457200">
              <a:spcBef>
                <a:spcPts val="0"/>
              </a:spcBef>
              <a:buClr>
                <a:schemeClr val="dk1"/>
              </a:buClr>
              <a:buSzPct val="100000"/>
              <a:buFont typeface="Noto Symbol"/>
              <a:buChar char="➢"/>
            </a:pPr>
            <a:r>
              <a:rPr sz="2000" lang="en"/>
              <a:t>How to Mimic Siphon for backwash</a:t>
            </a:r>
          </a:p>
          <a:p>
            <a:pPr algn="l" rtl="0" lvl="1" marR="0" indent="-355600" marL="914400">
              <a:lnSpc>
                <a:spcPct val="100000"/>
              </a:lnSpc>
              <a:spcBef>
                <a:spcPts val="560"/>
              </a:spcBef>
              <a:spcAft>
                <a:spcPts val="0"/>
              </a:spcAft>
              <a:buClr>
                <a:schemeClr val="dk1"/>
              </a:buClr>
              <a:buSzPct val="100000"/>
              <a:buFont typeface="Noto Symbol"/>
              <a:buChar char="➢"/>
            </a:pPr>
            <a:r>
              <a:rPr sz="2000" lang="en"/>
              <a:t>Gate valves</a:t>
            </a:r>
          </a:p>
          <a:p>
            <a:pPr rtl="0" lvl="0" indent="0" marL="0">
              <a:spcBef>
                <a:spcPts val="0"/>
              </a:spcBef>
              <a:buNone/>
            </a:pPr>
            <a:r>
              <a:t/>
            </a:r>
            <a:endParaRPr sz="2000"/>
          </a:p>
          <a:p>
            <a:pPr rtl="0" lvl="0" indent="0" marL="0">
              <a:spcBef>
                <a:spcPts val="0"/>
              </a:spcBef>
              <a:buNone/>
            </a:pPr>
            <a:r>
              <a:t/>
            </a:r>
            <a:endParaRPr sz="2000"/>
          </a:p>
          <a:p>
            <a:pPr rtl="0" lvl="0" indent="0" marL="0">
              <a:spcBef>
                <a:spcPts val="0"/>
              </a:spcBef>
              <a:buNone/>
            </a:pPr>
            <a:r>
              <a:t/>
            </a:r>
            <a:endParaRPr sz="2000"/>
          </a:p>
          <a:p>
            <a:pPr rtl="0" lvl="0" indent="0" marL="0">
              <a:spcBef>
                <a:spcPts val="0"/>
              </a:spcBef>
              <a:buNone/>
            </a:pPr>
            <a:r>
              <a:t/>
            </a:r>
            <a:endParaRPr sz="2000"/>
          </a:p>
          <a:p>
            <a:pPr lvl="0" indent="0" marL="457200">
              <a:spcBef>
                <a:spcPts val="0"/>
              </a:spcBef>
              <a:buNone/>
            </a:pPr>
            <a:r>
              <a:t/>
            </a:r>
            <a:endParaRPr sz="2000"/>
          </a:p>
        </p:txBody>
      </p:sp>
      <p:pic>
        <p:nvPicPr>
          <p:cNvPr id="138" name="Shape 138"/>
          <p:cNvPicPr preferRelativeResize="0"/>
          <p:nvPr/>
        </p:nvPicPr>
        <p:blipFill>
          <a:blip r:embed="rId3">
            <a:alphaModFix/>
          </a:blip>
          <a:stretch>
            <a:fillRect/>
          </a:stretch>
        </p:blipFill>
        <p:spPr>
          <a:xfrm>
            <a:off y="1200150" x="6007500"/>
            <a:ext cy="3924499" cx="2354699"/>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2" name="Shape 142"/>
        <p:cNvGrpSpPr/>
        <p:nvPr/>
      </p:nvGrpSpPr>
      <p:grpSpPr>
        <a:xfrm>
          <a:off y="0" x="0"/>
          <a:ext cy="0" cx="0"/>
          <a:chOff y="0" x="0"/>
          <a:chExt cy="0" cx="0"/>
        </a:xfrm>
      </p:grpSpPr>
      <p:sp>
        <p:nvSpPr>
          <p:cNvPr id="143" name="Shape 143"/>
          <p:cNvSpPr txBox="1"/>
          <p:nvPr>
            <p:ph type="title"/>
          </p:nvPr>
        </p:nvSpPr>
        <p:spPr>
          <a:xfrm>
            <a:off y="171450" x="2819400"/>
            <a:ext cy="857400" cx="6096000"/>
          </a:xfrm>
          <a:prstGeom prst="rect">
            <a:avLst/>
          </a:prstGeom>
        </p:spPr>
        <p:txBody>
          <a:bodyPr bIns="91425" rIns="91425" lIns="91425" tIns="91425" anchor="ctr" anchorCtr="0">
            <a:noAutofit/>
          </a:bodyPr>
          <a:lstStyle/>
          <a:p>
            <a:pPr>
              <a:spcBef>
                <a:spcPts val="0"/>
              </a:spcBef>
              <a:buNone/>
            </a:pPr>
            <a:r>
              <a:rPr sz="4400" lang="en">
                <a:latin typeface="Calibri"/>
                <a:ea typeface="Calibri"/>
                <a:cs typeface="Calibri"/>
                <a:sym typeface="Calibri"/>
              </a:rPr>
              <a:t>Weirs</a:t>
            </a:r>
          </a:p>
        </p:txBody>
      </p:sp>
      <p:sp>
        <p:nvSpPr>
          <p:cNvPr id="144" name="Shape 144"/>
          <p:cNvSpPr txBox="1"/>
          <p:nvPr>
            <p:ph idx="1" type="body"/>
          </p:nvPr>
        </p:nvSpPr>
        <p:spPr>
          <a:xfrm>
            <a:off y="1200150" x="457200"/>
            <a:ext cy="1155900" cx="6367499"/>
          </a:xfrm>
          <a:prstGeom prst="rect">
            <a:avLst/>
          </a:prstGeom>
        </p:spPr>
        <p:txBody>
          <a:bodyPr bIns="91425" rIns="91425" lIns="91425" tIns="91425" anchor="t" anchorCtr="0">
            <a:noAutofit/>
          </a:bodyPr>
          <a:lstStyle/>
          <a:p>
            <a:pPr rtl="0" lvl="0" indent="-330200" marL="457200">
              <a:spcBef>
                <a:spcPts val="0"/>
              </a:spcBef>
              <a:buClr>
                <a:schemeClr val="dk1"/>
              </a:buClr>
              <a:buSzPct val="100000"/>
              <a:buFont typeface="Calibri"/>
              <a:buChar char="➢"/>
            </a:pPr>
            <a:r>
              <a:rPr sz="1600" lang="en">
                <a:latin typeface="Calibri"/>
                <a:ea typeface="Calibri"/>
                <a:cs typeface="Calibri"/>
                <a:sym typeface="Calibri"/>
              </a:rPr>
              <a:t>Do the Weirs maintain hydraulic similarity?</a:t>
            </a:r>
          </a:p>
          <a:p>
            <a:pPr rtl="0" lvl="1" indent="-330200" marL="914400">
              <a:spcBef>
                <a:spcPts val="0"/>
              </a:spcBef>
              <a:buClr>
                <a:schemeClr val="dk1"/>
              </a:buClr>
              <a:buSzPct val="100000"/>
              <a:buFont typeface="Calibri"/>
              <a:buChar char="➢"/>
            </a:pPr>
            <a:r>
              <a:rPr sz="1600" lang="en">
                <a:latin typeface="Calibri"/>
                <a:ea typeface="Calibri"/>
                <a:cs typeface="Calibri"/>
                <a:sym typeface="Calibri"/>
              </a:rPr>
              <a:t>YES!</a:t>
            </a:r>
          </a:p>
        </p:txBody>
      </p:sp>
      <p:sp>
        <p:nvSpPr>
          <p:cNvPr id="145" name="Shape 145"/>
          <p:cNvSpPr txBox="1"/>
          <p:nvPr/>
        </p:nvSpPr>
        <p:spPr>
          <a:xfrm>
            <a:off y="1266400" x="685775"/>
            <a:ext cy="2358299" cx="2853900"/>
          </a:xfrm>
          <a:prstGeom prst="rect">
            <a:avLst/>
          </a:prstGeom>
          <a:noFill/>
          <a:ln>
            <a:noFill/>
          </a:ln>
        </p:spPr>
        <p:txBody>
          <a:bodyPr bIns="91425" rIns="91425" lIns="91425" tIns="91425" anchor="ctr" anchorCtr="0">
            <a:noAutofit/>
          </a:bodyPr>
          <a:lstStyle/>
          <a:p>
            <a:pPr rtl="0">
              <a:spcBef>
                <a:spcPts val="0"/>
              </a:spcBef>
              <a:buNone/>
            </a:pPr>
            <a:r>
              <a:rPr sz="1600" lang="en">
                <a:latin typeface="Calibri"/>
                <a:ea typeface="Calibri"/>
                <a:cs typeface="Calibri"/>
                <a:sym typeface="Calibri"/>
              </a:rPr>
              <a:t>Rectangular Weir Equation:</a:t>
            </a:r>
          </a:p>
          <a:p>
            <a:pPr rtl="0">
              <a:spcBef>
                <a:spcPts val="0"/>
              </a:spcBef>
              <a:buNone/>
            </a:pPr>
            <a:r>
              <a:t/>
            </a:r>
            <a:endParaRPr sz="1600">
              <a:latin typeface="Calibri"/>
              <a:ea typeface="Calibri"/>
              <a:cs typeface="Calibri"/>
              <a:sym typeface="Calibri"/>
            </a:endParaRPr>
          </a:p>
          <a:p>
            <a:pPr rtl="0" lvl="0">
              <a:spcBef>
                <a:spcPts val="0"/>
              </a:spcBef>
              <a:buNone/>
            </a:pPr>
            <a:r>
              <a:rPr sz="1600" lang="en">
                <a:latin typeface="Calibri"/>
                <a:ea typeface="Calibri"/>
                <a:cs typeface="Calibri"/>
                <a:sym typeface="Calibri"/>
              </a:rPr>
              <a:t>Q=Ce*2/3*2*g*(b+Kb)*(h+Kh)3/2</a:t>
            </a:r>
          </a:p>
        </p:txBody>
      </p:sp>
      <p:pic>
        <p:nvPicPr>
          <p:cNvPr id="146" name="Shape 146"/>
          <p:cNvPicPr preferRelativeResize="0"/>
          <p:nvPr/>
        </p:nvPicPr>
        <p:blipFill>
          <a:blip r:embed="rId3">
            <a:alphaModFix/>
          </a:blip>
          <a:stretch>
            <a:fillRect/>
          </a:stretch>
        </p:blipFill>
        <p:spPr>
          <a:xfrm>
            <a:off y="1696299" x="3816125"/>
            <a:ext cy="1264674" cx="4660799"/>
          </a:xfrm>
          <a:prstGeom prst="rect">
            <a:avLst/>
          </a:prstGeom>
          <a:noFill/>
          <a:ln>
            <a:noFill/>
          </a:ln>
        </p:spPr>
      </p:pic>
      <p:pic>
        <p:nvPicPr>
          <p:cNvPr id="147" name="Shape 147"/>
          <p:cNvPicPr preferRelativeResize="0"/>
          <p:nvPr/>
        </p:nvPicPr>
        <p:blipFill>
          <a:blip r:embed="rId4">
            <a:alphaModFix/>
          </a:blip>
          <a:stretch>
            <a:fillRect/>
          </a:stretch>
        </p:blipFill>
        <p:spPr>
          <a:xfrm>
            <a:off y="2710025" x="457199"/>
            <a:ext cy="2141449" cx="3688049"/>
          </a:xfrm>
          <a:prstGeom prst="rect">
            <a:avLst/>
          </a:prstGeom>
          <a:noFill/>
          <a:ln>
            <a:noFill/>
          </a:ln>
        </p:spPr>
      </p:pic>
      <p:pic>
        <p:nvPicPr>
          <p:cNvPr id="148" name="Shape 148"/>
          <p:cNvPicPr preferRelativeResize="0"/>
          <p:nvPr/>
        </p:nvPicPr>
        <p:blipFill>
          <a:blip r:embed="rId5">
            <a:alphaModFix/>
          </a:blip>
          <a:stretch>
            <a:fillRect/>
          </a:stretch>
        </p:blipFill>
        <p:spPr>
          <a:xfrm>
            <a:off y="2960975" x="4440300"/>
            <a:ext cy="1813074" cx="3412450"/>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4.xml><?xml version="1.0" encoding="utf-8"?>
<a:theme xmlns:a="http://schemas.openxmlformats.org/drawingml/2006/main" xmlns:r="http://schemas.openxmlformats.org/officeDocument/2006/relationships" name="AguaClara English">
  <a:themeElements>
    <a:clrScheme name="classroom">
      <a:dk1>
        <a:srgbClr val="000000"/>
      </a:dk1>
      <a:lt1>
        <a:srgbClr val="FFFFFF"/>
      </a:lt1>
      <a:dk2>
        <a:srgbClr val="00005A"/>
      </a:dk2>
      <a:lt2>
        <a:srgbClr val="FFFFF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