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5.xml" ContentType="application/vnd.openxmlformats-officedocument.presentationml.slide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heme" Target="theme/theme1.xml"/><Relationship Id="rId4" Type="http://schemas.openxmlformats.org/officeDocument/2006/relationships/slide" Target="slides/slide3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19" Type="http://schemas.openxmlformats.org/officeDocument/2006/relationships/viewProps" Target="view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95B0615-8CC6-41B3-9C21-FFAF39CFBDBA}" type="datetimeFigureOut">
              <a:rPr lang="en-US" smtClean="0"/>
              <a:pPr/>
              <a:t>7/30/12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86B6D42-AED5-40D8-AE05-3BC42C4CBC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5029200"/>
            <a:ext cx="3962400" cy="152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Julie Silva</a:t>
            </a:r>
          </a:p>
          <a:p>
            <a:r>
              <a:rPr lang="en-US" dirty="0"/>
              <a:t>Michael Walsh</a:t>
            </a:r>
            <a:endParaRPr lang="en-US" dirty="0" smtClean="0"/>
          </a:p>
          <a:p>
            <a:r>
              <a:rPr lang="en-US" dirty="0" smtClean="0"/>
              <a:t>Harrison Gill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Fabrication Team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Stub Valves </a:t>
            </a:r>
            <a:r>
              <a:rPr lang="en-US" dirty="0" err="1" smtClean="0"/>
              <a:t>ctd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Difficult when 6 in or larger</a:t>
            </a:r>
          </a:p>
          <a:p>
            <a:pPr lvl="1"/>
            <a:r>
              <a:rPr lang="en-US" dirty="0" smtClean="0"/>
              <a:t>Get stuck</a:t>
            </a:r>
          </a:p>
          <a:p>
            <a:pPr lvl="1"/>
            <a:r>
              <a:rPr lang="en-US" dirty="0" smtClean="0"/>
              <a:t>Heavy</a:t>
            </a:r>
          </a:p>
          <a:p>
            <a:r>
              <a:rPr lang="en-US" dirty="0" smtClean="0"/>
              <a:t>Flat PVC plate to plug hole</a:t>
            </a:r>
          </a:p>
          <a:p>
            <a:pPr lvl="1"/>
            <a:r>
              <a:rPr lang="en-US" dirty="0" smtClean="0"/>
              <a:t>Difficult to replicate conditions in plants</a:t>
            </a:r>
          </a:p>
          <a:p>
            <a:pPr lvl="2"/>
            <a:r>
              <a:rPr lang="en-US" dirty="0" smtClean="0"/>
              <a:t>Large tank with an open pipe to plug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81517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Experimentation Tank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971040" y="1912461"/>
            <a:ext cx="5201920" cy="390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0137740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Flat clear plate with rubber to create seal</a:t>
            </a:r>
          </a:p>
          <a:p>
            <a:pPr lvl="1"/>
            <a:r>
              <a:rPr lang="en-US" dirty="0" smtClean="0"/>
              <a:t>Leakage occurs between rubber and plate</a:t>
            </a:r>
          </a:p>
          <a:p>
            <a:r>
              <a:rPr lang="en-US" dirty="0" smtClean="0"/>
              <a:t>Weight of water shifts plate</a:t>
            </a:r>
          </a:p>
          <a:p>
            <a:pPr lvl="1"/>
            <a:r>
              <a:rPr lang="en-US" dirty="0" smtClean="0"/>
              <a:t>Need to add sides onto plug</a:t>
            </a:r>
          </a:p>
          <a:p>
            <a:r>
              <a:rPr lang="en-US" dirty="0" smtClean="0"/>
              <a:t>Difficult to determine whether or not the plate is properly in place</a:t>
            </a:r>
          </a:p>
          <a:p>
            <a:pPr lvl="1"/>
            <a:r>
              <a:rPr lang="en-US" dirty="0" smtClean="0"/>
              <a:t>Possibly larger plate with softer rubber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13473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Profile Pipe Couplings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US" sz="2000" dirty="0" smtClean="0"/>
              <a:t>Inlet manifolds for the </a:t>
            </a:r>
            <a:r>
              <a:rPr lang="en-US" sz="2000" dirty="0" err="1" smtClean="0"/>
              <a:t>sed</a:t>
            </a:r>
            <a:r>
              <a:rPr lang="en-US" sz="2000" dirty="0" smtClean="0"/>
              <a:t> tanks in large plants need to be made out of multiple pipes</a:t>
            </a:r>
          </a:p>
          <a:p>
            <a:r>
              <a:rPr lang="en-US" sz="2000" dirty="0" smtClean="0"/>
              <a:t>The diffusers only leave 1” gaps so couplings will not work</a:t>
            </a:r>
          </a:p>
          <a:p>
            <a:r>
              <a:rPr lang="en-US" sz="2000" dirty="0" smtClean="0"/>
              <a:t>The solution is a low profile coupling made with a stainless steel band and hose clamp. 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7740" r="10220"/>
          <a:stretch/>
        </p:blipFill>
        <p:spPr bwMode="auto">
          <a:xfrm>
            <a:off x="5029200" y="1676399"/>
            <a:ext cx="3945874" cy="410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94253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LFOM Scale Clamps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US" sz="2000" dirty="0" smtClean="0"/>
              <a:t>Design team has developed an algorithm to make a scale but it needs to be mounted in the entrance tank.</a:t>
            </a:r>
          </a:p>
          <a:p>
            <a:r>
              <a:rPr lang="en-US" sz="2000" dirty="0" smtClean="0"/>
              <a:t>Mount and scale should be easy to make and easy to adjust.</a:t>
            </a:r>
          </a:p>
          <a:p>
            <a:r>
              <a:rPr lang="en-US" sz="2000" dirty="0" smtClean="0"/>
              <a:t>Made of PVC, hose clamps, and Machine Screws.</a:t>
            </a:r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 rot="5400000">
            <a:off x="4406900" y="2146300"/>
            <a:ext cx="4978399" cy="3733799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755811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atsallfolk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828800"/>
            <a:ext cx="4572000" cy="3556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Process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Understand problem and associated fundamental principles</a:t>
            </a:r>
          </a:p>
          <a:p>
            <a:pPr lvl="0"/>
            <a:r>
              <a:rPr lang="en-US" dirty="0"/>
              <a:t>Brainstorm solutions as a group</a:t>
            </a:r>
          </a:p>
          <a:p>
            <a:pPr lvl="0"/>
            <a:r>
              <a:rPr lang="en-US" dirty="0"/>
              <a:t>Evaluate possible solutions for feasibility and cost</a:t>
            </a:r>
          </a:p>
          <a:p>
            <a:pPr lvl="0"/>
            <a:r>
              <a:rPr lang="en-US" dirty="0"/>
              <a:t>Generate written designs/procedures</a:t>
            </a:r>
          </a:p>
          <a:p>
            <a:pPr lvl="0"/>
            <a:r>
              <a:rPr lang="en-US" dirty="0"/>
              <a:t>Evaluate with in country team</a:t>
            </a:r>
          </a:p>
          <a:p>
            <a:pPr lvl="0"/>
            <a:r>
              <a:rPr lang="en-US" dirty="0"/>
              <a:t>Test methodologies </a:t>
            </a:r>
          </a:p>
          <a:p>
            <a:pPr lvl="0"/>
            <a:r>
              <a:rPr lang="en-US" dirty="0"/>
              <a:t>Document procedures and designs</a:t>
            </a:r>
          </a:p>
          <a:p>
            <a:pPr lvl="0"/>
            <a:r>
              <a:rPr lang="en-US" dirty="0"/>
              <a:t>Evaluate with in country team</a:t>
            </a:r>
          </a:p>
          <a:p>
            <a:pPr lvl="0"/>
            <a:r>
              <a:rPr lang="en-US" dirty="0"/>
              <a:t>Revise </a:t>
            </a:r>
          </a:p>
          <a:p>
            <a:pPr lvl="0"/>
            <a:r>
              <a:rPr lang="en-US" dirty="0"/>
              <a:t>Complete</a:t>
            </a:r>
          </a:p>
          <a:p>
            <a:pPr marL="0" indent="0">
              <a:buNone/>
            </a:pP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Ex. of Task and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larger diameter </a:t>
            </a:r>
            <a:r>
              <a:rPr lang="en-US" dirty="0"/>
              <a:t>i</a:t>
            </a:r>
            <a:r>
              <a:rPr lang="en-US" dirty="0" smtClean="0"/>
              <a:t>nlet manifolds came the need for support.</a:t>
            </a:r>
          </a:p>
          <a:p>
            <a:pPr lvl="1"/>
            <a:r>
              <a:rPr lang="en-US" dirty="0" smtClean="0"/>
              <a:t>Must support weight of manifold (not water)</a:t>
            </a:r>
          </a:p>
          <a:p>
            <a:pPr lvl="1"/>
            <a:r>
              <a:rPr lang="en-US" dirty="0" smtClean="0"/>
              <a:t>Rests on sides of the </a:t>
            </a:r>
            <a:r>
              <a:rPr lang="en-US" dirty="0" err="1"/>
              <a:t>s</a:t>
            </a:r>
            <a:r>
              <a:rPr lang="en-US" dirty="0" err="1" smtClean="0"/>
              <a:t>ed</a:t>
            </a:r>
            <a:r>
              <a:rPr lang="en-US" dirty="0" smtClean="0"/>
              <a:t> tank</a:t>
            </a:r>
          </a:p>
          <a:p>
            <a:pPr lvl="1"/>
            <a:r>
              <a:rPr lang="en-US" dirty="0" smtClean="0"/>
              <a:t>Maintains proper height of diffusers above jet </a:t>
            </a:r>
            <a:r>
              <a:rPr lang="en-US" dirty="0"/>
              <a:t>r</a:t>
            </a:r>
            <a:r>
              <a:rPr lang="en-US" dirty="0" smtClean="0"/>
              <a:t>everser.</a:t>
            </a:r>
          </a:p>
          <a:p>
            <a:r>
              <a:rPr lang="en-US" dirty="0" smtClean="0"/>
              <a:t>Generate concepts!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	</a:t>
            </a:r>
            <a:r>
              <a:rPr lang="en-US" dirty="0" smtClean="0"/>
              <a:t>Large Diameter Inlet Manifold </a:t>
            </a:r>
            <a:r>
              <a:rPr lang="en-US" dirty="0" err="1" smtClean="0"/>
              <a:t>ctd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For this design we considered machining legs and fastening them to the manifold.</a:t>
            </a:r>
          </a:p>
          <a:p>
            <a:pPr lvl="1"/>
            <a:r>
              <a:rPr lang="en-US" dirty="0" smtClean="0"/>
              <a:t>Pros – specialized part, sturdy                                      and doesn’t disrupt </a:t>
            </a:r>
            <a:r>
              <a:rPr lang="en-US" dirty="0" err="1" smtClean="0"/>
              <a:t>flocs</a:t>
            </a:r>
            <a:endParaRPr lang="en-US" dirty="0" smtClean="0"/>
          </a:p>
          <a:p>
            <a:pPr lvl="1"/>
            <a:r>
              <a:rPr lang="en-US" dirty="0" smtClean="0"/>
              <a:t>Cons – availability in Honduras,        			cost, connection with manifold.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Generally we try to use parts we have and are cheap and easy to machine. </a:t>
            </a:r>
          </a:p>
          <a:p>
            <a:pPr lvl="1"/>
            <a:r>
              <a:rPr lang="en-US" dirty="0" smtClean="0"/>
              <a:t>This makes using 1.5 inch pipe a no brainer</a:t>
            </a:r>
          </a:p>
          <a:p>
            <a:pPr lvl="1"/>
            <a:r>
              <a:rPr lang="en-US" dirty="0" smtClean="0"/>
              <a:t>Had hose clamps laying around and tested out new method. </a:t>
            </a:r>
            <a:endParaRPr lang="en-US" dirty="0"/>
          </a:p>
        </p:txBody>
      </p:sp>
      <p:pic>
        <p:nvPicPr>
          <p:cNvPr id="4" name="Picture 3" descr="mcmaster-carr_htm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534798"/>
            <a:ext cx="2264060" cy="15118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Idea : Clamp through PVC leg</a:t>
            </a:r>
            <a:endParaRPr lang="en-US" dirty="0"/>
          </a:p>
        </p:txBody>
      </p:sp>
      <p:pic>
        <p:nvPicPr>
          <p:cNvPr id="6" name="Content Placeholder 5" descr="ProgressReportForHeidi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Inlet Manifold Feet</a:t>
            </a:r>
            <a:endParaRPr lang="en-US" dirty="0"/>
          </a:p>
        </p:txBody>
      </p:sp>
      <p:pic>
        <p:nvPicPr>
          <p:cNvPr id="4" name="Content Placeholder 3" descr="ProgressReportForHeidi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Orifice Plate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Controls head loss of flow into </a:t>
            </a:r>
            <a:r>
              <a:rPr lang="en-US" dirty="0" err="1" smtClean="0"/>
              <a:t>flocculator</a:t>
            </a:r>
            <a:r>
              <a:rPr lang="en-US" dirty="0" smtClean="0"/>
              <a:t> (10 cm head loss required).</a:t>
            </a:r>
          </a:p>
          <a:p>
            <a:r>
              <a:rPr lang="en-US" dirty="0" smtClean="0"/>
              <a:t>Started out with a rubber end cap and decided it would deform.</a:t>
            </a:r>
          </a:p>
          <a:p>
            <a:pPr lvl="1"/>
            <a:r>
              <a:rPr lang="en-US" dirty="0" smtClean="0"/>
              <a:t>Switched to rubber sealed and supported with flat PVC enforced plate.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IMG_01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304800"/>
            <a:ext cx="5201920" cy="3901440"/>
          </a:xfrm>
        </p:spPr>
      </p:pic>
      <p:pic>
        <p:nvPicPr>
          <p:cNvPr id="13" name="Picture 12" descr="IMG_0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3733800"/>
            <a:ext cx="3754120" cy="28155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19600" y="19050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 pitchFamily="2" charset="2"/>
              </a:rPr>
              <a:t></a:t>
            </a:r>
            <a:r>
              <a:rPr lang="en-US" dirty="0" smtClean="0"/>
              <a:t>Looks like this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00400" y="48006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Seals like this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762000"/>
            <a:ext cx="3352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Orifice Plate Cover </a:t>
            </a:r>
          </a:p>
          <a:p>
            <a:r>
              <a:rPr lang="en-US" sz="2000" dirty="0" smtClean="0"/>
              <a:t>(flat PVC plate not shown)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Stub Valves</a:t>
            </a:r>
            <a:endParaRPr lang="en-US" dirty="0"/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23602" y="1890530"/>
            <a:ext cx="4505598" cy="3824264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181600" y="3048000"/>
            <a:ext cx="3505200" cy="3078163"/>
          </a:xfrm>
        </p:spPr>
        <p:txBody>
          <a:bodyPr/>
          <a:lstStyle/>
          <a:p>
            <a:r>
              <a:rPr lang="en-US" dirty="0" err="1"/>
              <a:t>AguaClara</a:t>
            </a:r>
            <a:r>
              <a:rPr lang="en-US" dirty="0"/>
              <a:t> term for pipes to plug holes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313236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435</Words>
  <Application>Microsoft Macintosh PowerPoint</Application>
  <PresentationFormat>On-screen Show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Aguaclara</vt:lpstr>
      <vt:lpstr>Fabrication Team</vt:lpstr>
      <vt:lpstr>Our Process </vt:lpstr>
      <vt:lpstr>Ex. of Task and Constraints</vt:lpstr>
      <vt:lpstr> Large Diameter Inlet Manifold ctd</vt:lpstr>
      <vt:lpstr>Basic Idea : Clamp through PVC leg</vt:lpstr>
      <vt:lpstr>Inlet Manifold Feet</vt:lpstr>
      <vt:lpstr>Orifice Plate</vt:lpstr>
      <vt:lpstr>Slide 8</vt:lpstr>
      <vt:lpstr>Pipe Stub Valves</vt:lpstr>
      <vt:lpstr>Pipe Stub Valves ctd</vt:lpstr>
      <vt:lpstr>Experimentation Tank</vt:lpstr>
      <vt:lpstr>Experimentation</vt:lpstr>
      <vt:lpstr>Low Profile Pipe Couplings</vt:lpstr>
      <vt:lpstr>LFOM Scale Clamps</vt:lpstr>
      <vt:lpstr>Slide 15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Fabrication Team</dc:title>
  <dc:creator>Heidi Rausch</dc:creator>
  <cp:lastModifiedBy>Heidi Rausch</cp:lastModifiedBy>
  <cp:revision>1</cp:revision>
  <dcterms:created xsi:type="dcterms:W3CDTF">2012-07-30T23:13:26Z</dcterms:created>
  <dcterms:modified xsi:type="dcterms:W3CDTF">2012-07-30T23:14:41Z</dcterms:modified>
</cp:coreProperties>
</file>