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8" name="Shape 15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0.jpg"/><Relationship Id="rId3" Type="http://schemas.openxmlformats.org/officeDocument/2006/relationships/image" Target="../media/image02.jpg"/><Relationship Id="rId6" Type="http://schemas.openxmlformats.org/officeDocument/2006/relationships/image" Target="../media/image04.png"/><Relationship Id="rId5" Type="http://schemas.openxmlformats.org/officeDocument/2006/relationships/image" Target="../media/image0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1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3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9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6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7.jpg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8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4572000" y="4648200"/>
            <a:ext cx="4572000" cy="1005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Garret Janich</a:t>
            </a:r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Steve Love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Floc Hopper Probe</a:t>
            </a:r>
            <a:b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baseline="0" i="0" lang="es-HN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Fabrication Subteam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Next Steps in Imaging</a:t>
            </a:r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73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camera to correspond images and image data to laptop.</a:t>
            </a:r>
          </a:p>
          <a:p>
            <a:pPr indent="-3873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</a:t>
            </a: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use with a computer/smartphone interface.</a:t>
            </a:r>
          </a:p>
          <a:p>
            <a:pPr indent="-3873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Imaging methods should be expand</a:t>
            </a: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 upon.</a:t>
            </a:r>
          </a:p>
          <a:p>
            <a:pPr indent="-3873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latin typeface="Calibri"/>
                <a:ea typeface="Calibri"/>
                <a:cs typeface="Calibri"/>
                <a:sym typeface="Calibri"/>
              </a:rPr>
              <a:t>Explore probe head design to optimize even light transmittance for imaging quality.</a:t>
            </a:r>
          </a:p>
        </p:txBody>
      </p:sp>
      <p:pic>
        <p:nvPicPr>
          <p:cNvPr id="146" name="Shape 14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13036" r="13037" t="0"/>
          <a:stretch/>
        </p:blipFill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Shoutouts &amp; Thanks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457200" y="1600200"/>
            <a:ext cx="41894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 for sublime subteam leadership and consultancy.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Casey for deciphering part descriptions and ordering from many vague emails.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Monroe for an awesome experience and a great highlight to my resume.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the fabrication subteam members for valuable suggestions and insights.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buNone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HAPPY SUMMER EVERYONE!!!</a:t>
            </a:r>
          </a:p>
        </p:txBody>
      </p:sp>
      <p:pic>
        <p:nvPicPr>
          <p:cNvPr id="153" name="Shape 153"/>
          <p:cNvPicPr preferRelativeResize="0"/>
          <p:nvPr/>
        </p:nvPicPr>
        <p:blipFill rotWithShape="1">
          <a:blip r:embed="rId3">
            <a:alphaModFix/>
          </a:blip>
          <a:srcRect b="0" l="16984" r="12219" t="0"/>
          <a:stretch/>
        </p:blipFill>
        <p:spPr>
          <a:xfrm>
            <a:off x="5480000" y="1600200"/>
            <a:ext cx="2659874" cy="503154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/>
        </p:nvSpPr>
        <p:spPr>
          <a:xfrm>
            <a:off x="5640237" y="6035475"/>
            <a:ext cx="2339399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-HN">
                <a:solidFill>
                  <a:srgbClr val="FFFFFF"/>
                </a:solidFill>
              </a:rPr>
              <a:t>Sharkbait Ooh-HaHa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 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457200" y="2438400"/>
            <a:ext cx="4038599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Feedback: </a:t>
            </a: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can we improve our design?</a:t>
            </a: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else can the device be used?</a:t>
            </a: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does our research overlap?</a:t>
            </a:r>
          </a:p>
          <a:p>
            <a: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Shape 162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5384" r="5383" t="0"/>
          <a:stretch/>
        </p:blipFill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nitial Dilemma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Problem: Limited visibility into floc hopper at the end of sedimentation tanks. This is important to keep the sludge level regulated and minimize cleaning requirements.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Solution: Model a probe to peer through the 2” openings along the settled water channel. The waterproof tube is ideal for telescopic view as well as with a snake camera.</a:t>
            </a: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Sketches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457200" y="1447800"/>
            <a:ext cx="8153399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Pipe setup and camera reflector options</a:t>
            </a: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720957" y="-53956"/>
            <a:ext cx="3033792" cy="7256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Sketches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15972" l="13588" r="10829" t="5555"/>
          <a:stretch/>
        </p:blipFill>
        <p:spPr>
          <a:xfrm rot="-5400000">
            <a:off x="1272809" y="-1022715"/>
            <a:ext cx="6619874" cy="9122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Prototype 1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1816425" y="580350"/>
            <a:ext cx="5351824" cy="71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/>
          <p:nvPr/>
        </p:nvSpPr>
        <p:spPr>
          <a:xfrm rot="-4764">
            <a:off x="2159951" y="3758519"/>
            <a:ext cx="432900" cy="31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/>
        </p:nvSpPr>
        <p:spPr>
          <a:xfrm rot="-8293">
            <a:off x="4027199" y="2287025"/>
            <a:ext cx="248700" cy="212399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/>
        </p:nvSpPr>
        <p:spPr>
          <a:xfrm rot="-8293">
            <a:off x="5600349" y="2287025"/>
            <a:ext cx="248700" cy="212399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/>
        </p:nvSpPr>
        <p:spPr>
          <a:xfrm rot="-7453628">
            <a:off x="4754009" y="4471975"/>
            <a:ext cx="248544" cy="212345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/>
        </p:nvSpPr>
        <p:spPr>
          <a:xfrm rot="5400000">
            <a:off x="1474124" y="5191524"/>
            <a:ext cx="512700" cy="5769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/>
        </p:nvSpPr>
        <p:spPr>
          <a:xfrm rot="10800000">
            <a:off x="4875850" y="2563675"/>
            <a:ext cx="432899" cy="875999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Camera Solution</a:t>
            </a: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b="21661" l="5054" r="13426" t="12678"/>
          <a:stretch/>
        </p:blipFill>
        <p:spPr>
          <a:xfrm>
            <a:off x="5533400" y="3703525"/>
            <a:ext cx="2617124" cy="279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500" y="1746900"/>
            <a:ext cx="3647600" cy="49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4315625" y="1783925"/>
            <a:ext cx="4337100" cy="1858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735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➢"/>
            </a:pPr>
            <a:r>
              <a:rPr lang="es-HN" sz="2500"/>
              <a:t>Layers:</a:t>
            </a:r>
          </a:p>
          <a:p>
            <a:pPr indent="-38735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s-HN" sz="2500"/>
              <a:t>Camera</a:t>
            </a:r>
          </a:p>
          <a:p>
            <a:pPr indent="-38735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s-HN" sz="2500"/>
              <a:t>Duct tape collar</a:t>
            </a:r>
          </a:p>
          <a:p>
            <a:pPr indent="-387350" lvl="1" marL="9144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s-HN" sz="2500"/>
              <a:t>Small flexible pipe</a:t>
            </a:r>
          </a:p>
        </p:txBody>
      </p:sp>
      <p:sp>
        <p:nvSpPr>
          <p:cNvPr id="112" name="Shape 112"/>
          <p:cNvSpPr/>
          <p:nvPr/>
        </p:nvSpPr>
        <p:spPr>
          <a:xfrm>
            <a:off x="4315625" y="4561325"/>
            <a:ext cx="1217700" cy="630299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3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Challenges &amp; Development</a:t>
            </a:r>
          </a:p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4687350" y="1504050"/>
            <a:ext cx="3986699" cy="4467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Development: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Borescopic camera fixated to a smaller internal tube for weight to concentrate direction.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Slanted removeable plate promotes sludge runoff.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Horizontal lines drawn on plate to determine depth.</a:t>
            </a:r>
          </a:p>
          <a:p>
            <a:pPr indent="-387350" lvl="1" marL="1371600" rtl="0">
              <a:spcBef>
                <a:spcPts val="0"/>
              </a:spcBef>
              <a:buClr>
                <a:schemeClr val="dk1"/>
              </a:buClr>
              <a:buFont typeface="Calibri"/>
              <a:buChar char="○"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>
            <p:ph idx="2" type="body"/>
          </p:nvPr>
        </p:nvSpPr>
        <p:spPr>
          <a:xfrm>
            <a:off x="648750" y="1504050"/>
            <a:ext cx="40385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Challenges: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Distance between glass lens and plate should be at a ½”.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GLARE! The borescopic snake camera’s built-in LED causes disruptive reflection in glass lens.</a:t>
            </a:r>
          </a:p>
          <a:p>
            <a:pPr indent="-387350" lvl="0" marL="45720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Built up sludge may interfere with light - especially when located externally.</a:t>
            </a:r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 b="33251" l="30165" r="18982" t="26516"/>
          <a:stretch/>
        </p:blipFill>
        <p:spPr>
          <a:xfrm>
            <a:off x="6130500" y="5255675"/>
            <a:ext cx="1421825" cy="150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Current Design</a:t>
            </a: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33732" l="0" r="53989" t="12312"/>
          <a:stretch/>
        </p:blipFill>
        <p:spPr>
          <a:xfrm>
            <a:off x="405925" y="1657775"/>
            <a:ext cx="3428999" cy="49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1125" y="1734375"/>
            <a:ext cx="3576104" cy="47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/>
          <p:nvPr/>
        </p:nvSpPr>
        <p:spPr>
          <a:xfrm>
            <a:off x="3931075" y="3845600"/>
            <a:ext cx="790500" cy="5448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Next Steps in Design</a:t>
            </a: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457200" y="1524000"/>
            <a:ext cx="54608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Opaque plate allows for light visibility in the dark tank environment.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optimal light type and fixture setup to illuminate plate.</a:t>
            </a:r>
          </a:p>
          <a:p>
            <a:pPr indent="-38735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Waterproof bulb options:</a:t>
            </a:r>
          </a:p>
          <a:p>
            <a:pPr indent="-38735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LED “Candle”</a:t>
            </a:r>
          </a:p>
          <a:p>
            <a:pPr indent="-387350" lvl="2" marL="1371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Pros: Remote control</a:t>
            </a:r>
          </a:p>
          <a:p>
            <a:pPr indent="-387350" lvl="2" marL="1371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Cons: Single source of light</a:t>
            </a:r>
          </a:p>
          <a:p>
            <a:pPr indent="-38735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 LED Balloon Lights</a:t>
            </a:r>
          </a:p>
          <a:p>
            <a:pPr indent="-387350" lvl="2" marL="1371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Pros: Diverse points of light</a:t>
            </a:r>
          </a:p>
          <a:p>
            <a:pPr indent="-387350" lvl="2" marL="13716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s-H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Cons: Undecided method of securing attachment</a:t>
            </a: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76405" t="64819"/>
          <a:stretch/>
        </p:blipFill>
        <p:spPr>
          <a:xfrm>
            <a:off x="6198225" y="1524000"/>
            <a:ext cx="2717175" cy="494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