
<file path=[Content_Types].xml><?xml version="1.0" encoding="utf-8"?>
<Types xmlns="http://schemas.openxmlformats.org/package/2006/content-types">
  <Default ContentType="image/jpeg" Extension="jpg"/>
  <Default ContentType="application/vnd.openxmlformats-package.relationships+xml" Extension="rels"/>
  <Default ContentType="image/png" Extension="png"/>
  <Default ContentType="application/xml" Extension="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4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0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3.xml"/>
  <Override ContentType="application/vnd.openxmlformats-officedocument.theme+xml" PartName="/ppt/theme/theme2.xml"/>
  <Override ContentType="application/vnd.openxmlformats-officedocument.theme+xml" PartName="/ppt/theme/theme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7.xml"/>
  <Override ContentType="application/vnd.openxmlformats-officedocument.presentationml.slide+xml" PartName="/ppt/slides/slide1.xml"/>
  <Override ContentType="application/vnd.openxmlformats-officedocument.presentationml.slide+xml" PartName="/ppt/slides/slide12.xml"/>
  <Override ContentType="application/vnd.openxmlformats-officedocument.presentationml.slide+xml" PartName="/ppt/slides/slide8.xml"/>
  <Override ContentType="application/vnd.openxmlformats-officedocument.presentationml.slide+xml" PartName="/ppt/slides/slide10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2.xml"/>
  <Override ContentType="application/vnd.openxmlformats-officedocument.presentationml.slide+xml" PartName="/ppt/slides/slide9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3.xml"/>
  <Override ContentType="application/vnd.openxmlformats-officedocument.presentationml.tableStyles+xml" PartName="/ppt/tableStyle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5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6858000" cx="9144000"/>
  <p:notesSz cx="6858000" cy="9144000"/>
  <p:defaultTextStyle>
    <a:defPPr marR="0" rtl="0" algn="l">
      <a:lnSpc>
        <a:spcPct val="100000"/>
      </a:lnSpc>
      <a:spcBef>
        <a:spcPts val="0"/>
      </a:spcBef>
      <a:spcAft>
        <a:spcPts val="0"/>
      </a:spcAft>
    </a:defPPr>
    <a:lvl1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2" Type="http://schemas.openxmlformats.org/officeDocument/2006/relationships/presProps" Target="presProps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10" Type="http://schemas.openxmlformats.org/officeDocument/2006/relationships/slide" Target="slides/slide5.xml"/><Relationship Id="rId3" Type="http://schemas.openxmlformats.org/officeDocument/2006/relationships/tableStyles" Target="tableStyles.xml"/><Relationship Id="rId11" Type="http://schemas.openxmlformats.org/officeDocument/2006/relationships/slide" Target="slides/slide6.xml"/><Relationship Id="rId9" Type="http://schemas.openxmlformats.org/officeDocument/2006/relationships/slide" Target="slides/slide4.xml"/><Relationship Id="rId6" Type="http://schemas.openxmlformats.org/officeDocument/2006/relationships/slide" Target="slides/slide1.xml"/><Relationship Id="rId5" Type="http://schemas.openxmlformats.org/officeDocument/2006/relationships/notesMaster" Target="notesMasters/notesMaster1.xml"/><Relationship Id="rId8" Type="http://schemas.openxmlformats.org/officeDocument/2006/relationships/slide" Target="slides/slide3.xml"/><Relationship Id="rId7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/>
          <p:nvPr>
            <p:ph idx="2" type="hdr"/>
          </p:nvPr>
        </p:nvSpPr>
        <p:spPr>
          <a:xfrm>
            <a:off x="0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3" name="Shape 3"/>
          <p:cNvSpPr txBox="1"/>
          <p:nvPr>
            <p:ph idx="10" type="dt"/>
          </p:nvPr>
        </p:nvSpPr>
        <p:spPr>
          <a:xfrm>
            <a:off x="3884612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4" name="Shape 4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" name="Shape 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6" name="Shape 6"/>
          <p:cNvSpPr txBox="1"/>
          <p:nvPr>
            <p:ph idx="11" type="ftr"/>
          </p:nvPr>
        </p:nvSpPr>
        <p:spPr>
          <a:xfrm>
            <a:off x="0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7" name="Shape 7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>
            <a:lvl1pPr indent="0" marL="0" marR="0" rtl="0" algn="r">
              <a:spcBef>
                <a:spcPts val="0"/>
              </a:spcBef>
              <a:buNone/>
              <a:defRPr b="0" baseline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indent="0" lvl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s-HN"/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0" baseline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" name="Shape 73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s-HN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9" name="Shape 149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57" name="Shape 15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8" name="Shape 158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s-HN"/>
              <a:t>‹#›</a:t>
            </a:fld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65" name="Shape 16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9" name="Shape 79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6" name="Shape 86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3" name="Shape 9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05" name="Shape 10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6" name="Shape 106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s-HN"/>
              <a:t>‹#›</a:t>
            </a:fld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15" name="Shape 11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6" name="Shape 116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s-HN"/>
              <a:t>‹#›</a:t>
            </a:fld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24" name="Shape 12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5" name="Shape 125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s-HN"/>
              <a:t>‹#›</a:t>
            </a:fld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33" name="Shape 13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4" name="Shape 134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s-HN"/>
              <a:t>‹#›</a:t>
            </a:fld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41" name="Shape 14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2" name="Shape 142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s-HN"/>
              <a:t>‹#›</a:t>
            </a:fld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2" Type="http://schemas.openxmlformats.org/officeDocument/2006/relationships/image" Target="../media/image0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00.jpg"/><Relationship Id="rId3" Type="http://schemas.openxmlformats.org/officeDocument/2006/relationships/image" Target="../media/image02.jpg"/><Relationship Id="rId6" Type="http://schemas.openxmlformats.org/officeDocument/2006/relationships/image" Target="../media/image04.png"/><Relationship Id="rId5" Type="http://schemas.openxmlformats.org/officeDocument/2006/relationships/image" Target="../media/image03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2" Type="http://schemas.openxmlformats.org/officeDocument/2006/relationships/image" Target="../media/image0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2" Type="http://schemas.openxmlformats.org/officeDocument/2006/relationships/image" Target="../media/image0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2" Type="http://schemas.openxmlformats.org/officeDocument/2006/relationships/image" Target="../media/image0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2" Type="http://schemas.openxmlformats.org/officeDocument/2006/relationships/image" Target="../media/image0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Shape 17"/>
          <p:cNvGrpSpPr/>
          <p:nvPr/>
        </p:nvGrpSpPr>
        <p:grpSpPr>
          <a:xfrm>
            <a:off x="0" y="0"/>
            <a:ext cx="9143999" cy="6858000"/>
            <a:chOff x="0" y="0"/>
            <a:chExt cx="5759" cy="4320"/>
          </a:xfrm>
        </p:grpSpPr>
        <p:pic>
          <p:nvPicPr>
            <p:cNvPr id="18" name="Shape 18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0" y="0"/>
              <a:ext cx="5759" cy="43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" name="Shape 19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4031" y="3215"/>
              <a:ext cx="191" cy="43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" name="Shape 20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3791" y="3552"/>
              <a:ext cx="288" cy="9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1" name="Shape 21"/>
          <p:cNvSpPr txBox="1"/>
          <p:nvPr>
            <p:ph idx="1" type="subTitle"/>
          </p:nvPr>
        </p:nvSpPr>
        <p:spPr>
          <a:xfrm>
            <a:off x="3352800" y="5029200"/>
            <a:ext cx="3962399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Noto Symbol"/>
              <a:buNone/>
              <a:defRPr/>
            </a:lvl1pPr>
            <a:lvl2pPr indent="-107950" marL="7429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2pPr>
            <a:lvl3pPr indent="-76200" marL="11430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3pPr>
            <a:lvl4pPr indent="-101600" marL="1600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4pPr>
            <a:lvl5pPr indent="-101600" marL="2057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5pPr>
            <a:lvl6pPr indent="-101600" marL="2514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6pPr>
            <a:lvl7pPr indent="-101600" marL="2971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7pPr>
            <a:lvl8pPr indent="-101600" marL="3429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8pPr>
            <a:lvl9pPr indent="-101600" marL="3886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0" type="dt"/>
          </p:nvPr>
        </p:nvSpPr>
        <p:spPr>
          <a:xfrm>
            <a:off x="6781800" y="6248400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23" name="Shape 23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24" name="Shape 24"/>
          <p:cNvSpPr txBox="1"/>
          <p:nvPr>
            <p:ph type="ctrTitle"/>
          </p:nvPr>
        </p:nvSpPr>
        <p:spPr>
          <a:xfrm>
            <a:off x="1371600" y="112077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r">
              <a:spcBef>
                <a:spcPts val="0"/>
              </a:spcBef>
              <a:spcAft>
                <a:spcPts val="0"/>
              </a:spcAft>
              <a:defRPr/>
            </a:lvl1pPr>
            <a:lvl2pPr indent="0" marL="0" marR="0" rtl="0" algn="ctr">
              <a:spcBef>
                <a:spcPts val="0"/>
              </a:spcBef>
              <a:spcAft>
                <a:spcPts val="0"/>
              </a:spcAft>
              <a:defRPr/>
            </a:lvl2pPr>
            <a:lvl3pPr indent="0" marL="0" marR="0" rtl="0" algn="ctr">
              <a:spcBef>
                <a:spcPts val="0"/>
              </a:spcBef>
              <a:spcAft>
                <a:spcPts val="0"/>
              </a:spcAft>
              <a:defRPr/>
            </a:lvl3pPr>
            <a:lvl4pPr indent="0" marL="0" marR="0" rtl="0" algn="ctr">
              <a:spcBef>
                <a:spcPts val="0"/>
              </a:spcBef>
              <a:spcAft>
                <a:spcPts val="0"/>
              </a:spcAft>
              <a:defRPr/>
            </a:lvl4pPr>
            <a:lvl5pPr indent="0" marL="0" marR="0" rtl="0" algn="ctr">
              <a:spcBef>
                <a:spcPts val="0"/>
              </a:spcBef>
              <a:spcAft>
                <a:spcPts val="0"/>
              </a:spcAft>
              <a:defRPr/>
            </a:lvl5pPr>
            <a:lvl6pPr indent="0" marL="457200" marR="0" rtl="0" algn="ctr">
              <a:spcBef>
                <a:spcPts val="0"/>
              </a:spcBef>
              <a:spcAft>
                <a:spcPts val="0"/>
              </a:spcAft>
              <a:defRPr/>
            </a:lvl6pPr>
            <a:lvl7pPr indent="0" marL="914400" marR="0" rtl="0" algn="ctr">
              <a:spcBef>
                <a:spcPts val="0"/>
              </a:spcBef>
              <a:spcAft>
                <a:spcPts val="0"/>
              </a:spcAft>
              <a:defRPr/>
            </a:lvl7pPr>
            <a:lvl8pPr indent="0" marL="1371600" marR="0" rtl="0" algn="ctr">
              <a:spcBef>
                <a:spcPts val="0"/>
              </a:spcBef>
              <a:spcAft>
                <a:spcPts val="0"/>
              </a:spcAft>
              <a:defRPr/>
            </a:lvl8pPr>
            <a:lvl9pPr indent="0" marL="1828800" marR="0" rtl="0" algn="ctr">
              <a:spcBef>
                <a:spcPts val="0"/>
              </a:spcBef>
              <a:spcAft>
                <a:spcPts val="0"/>
              </a:spcAft>
              <a:defRPr/>
            </a:lvl9pPr>
          </a:lstStyle>
          <a:p/>
        </p:txBody>
      </p:sp>
      <p:pic>
        <p:nvPicPr>
          <p:cNvPr id="25" name="Shape 2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-1588" y="5876925"/>
            <a:ext cx="9145588" cy="981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Shape 26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287487" y="0"/>
            <a:ext cx="3856511" cy="11470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1_Custom Layout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spcAft>
                <a:spcPts val="0"/>
              </a:spcAft>
              <a:defRPr/>
            </a:lvl1pPr>
            <a:lvl2pPr rtl="0" algn="ctr">
              <a:spcBef>
                <a:spcPts val="0"/>
              </a:spcBef>
              <a:spcAft>
                <a:spcPts val="0"/>
              </a:spcAft>
              <a:defRPr/>
            </a:lvl2pPr>
            <a:lvl3pPr rtl="0" algn="ctr">
              <a:spcBef>
                <a:spcPts val="0"/>
              </a:spcBef>
              <a:spcAft>
                <a:spcPts val="0"/>
              </a:spcAft>
              <a:defRPr/>
            </a:lvl3pPr>
            <a:lvl4pPr rtl="0" algn="ctr">
              <a:spcBef>
                <a:spcPts val="0"/>
              </a:spcBef>
              <a:spcAft>
                <a:spcPts val="0"/>
              </a:spcAft>
              <a:defRPr/>
            </a:lvl4pPr>
            <a:lvl5pPr rtl="0" algn="ctr">
              <a:spcBef>
                <a:spcPts val="0"/>
              </a:spcBef>
              <a:spcAft>
                <a:spcPts val="0"/>
              </a:spcAft>
              <a:defRPr/>
            </a:lvl5pPr>
            <a:lvl6pPr marL="457200" rtl="0" algn="ctr">
              <a:spcBef>
                <a:spcPts val="0"/>
              </a:spcBef>
              <a:spcAft>
                <a:spcPts val="0"/>
              </a:spcAft>
              <a:defRPr/>
            </a:lvl6pPr>
            <a:lvl7pPr marL="914400" rtl="0" algn="ctr">
              <a:spcBef>
                <a:spcPts val="0"/>
              </a:spcBef>
              <a:spcAft>
                <a:spcPts val="0"/>
              </a:spcAft>
              <a:defRPr/>
            </a:lvl7pPr>
            <a:lvl8pPr marL="1371600" rtl="0" algn="ctr">
              <a:spcBef>
                <a:spcPts val="0"/>
              </a:spcBef>
              <a:spcAft>
                <a:spcPts val="0"/>
              </a:spcAft>
              <a:defRPr/>
            </a:lvl8pPr>
            <a:lvl9pPr marL="1828800" rtl="0" algn="ctr">
              <a:spcBef>
                <a:spcPts val="0"/>
              </a:spcBef>
              <a:spcAft>
                <a:spcPts val="0"/>
              </a:spcAft>
              <a:defRPr/>
            </a:lvl9pPr>
          </a:lstStyle>
          <a:p/>
        </p:txBody>
      </p:sp>
      <p:sp>
        <p:nvSpPr>
          <p:cNvPr id="29" name="Shape 29"/>
          <p:cNvSpPr txBox="1"/>
          <p:nvPr>
            <p:ph idx="10" type="dt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30" name="Shape 30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>
            <a:lvl1pPr indent="0" marL="0" marR="0" rtl="0" algn="r">
              <a:spcBef>
                <a:spcPts val="0"/>
              </a:spcBef>
              <a:buNone/>
              <a:defRPr b="0" baseline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indent="0" lvl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s-HN"/>
              <a:t>‹#›</a:t>
            </a:fld>
          </a:p>
        </p:txBody>
      </p:sp>
      <p:sp>
        <p:nvSpPr>
          <p:cNvPr id="32" name="Shape 32"/>
          <p:cNvSpPr txBox="1"/>
          <p:nvPr>
            <p:ph idx="1" type="body"/>
          </p:nvPr>
        </p:nvSpPr>
        <p:spPr>
          <a:xfrm>
            <a:off x="457200" y="1524000"/>
            <a:ext cx="8153399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1pPr>
            <a:lvl2pPr indent="-107950" marL="74295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2pPr>
            <a:lvl3pPr indent="-76200" marL="11430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3pPr>
            <a:lvl4pPr indent="-101600" marL="1600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4pPr>
            <a:lvl5pPr indent="-101600" marL="2057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5pPr>
            <a:lvl6pPr indent="-101600" marL="2514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6pPr>
            <a:lvl7pPr indent="-101600" marL="2971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7pPr>
            <a:lvl8pPr indent="-101600" marL="3429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8pPr>
            <a:lvl9pPr indent="-101600" marL="3886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Obj">
  <p:cSld name="Two Conten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spcAft>
                <a:spcPts val="0"/>
              </a:spcAft>
              <a:defRPr/>
            </a:lvl1pPr>
            <a:lvl2pPr rtl="0" algn="ctr">
              <a:spcBef>
                <a:spcPts val="0"/>
              </a:spcBef>
              <a:spcAft>
                <a:spcPts val="0"/>
              </a:spcAft>
              <a:defRPr/>
            </a:lvl2pPr>
            <a:lvl3pPr rtl="0" algn="ctr">
              <a:spcBef>
                <a:spcPts val="0"/>
              </a:spcBef>
              <a:spcAft>
                <a:spcPts val="0"/>
              </a:spcAft>
              <a:defRPr/>
            </a:lvl3pPr>
            <a:lvl4pPr rtl="0" algn="ctr">
              <a:spcBef>
                <a:spcPts val="0"/>
              </a:spcBef>
              <a:spcAft>
                <a:spcPts val="0"/>
              </a:spcAft>
              <a:defRPr/>
            </a:lvl4pPr>
            <a:lvl5pPr rtl="0" algn="ctr">
              <a:spcBef>
                <a:spcPts val="0"/>
              </a:spcBef>
              <a:spcAft>
                <a:spcPts val="0"/>
              </a:spcAft>
              <a:defRPr/>
            </a:lvl5pPr>
            <a:lvl6pPr marL="457200" rtl="0" algn="ctr">
              <a:spcBef>
                <a:spcPts val="0"/>
              </a:spcBef>
              <a:spcAft>
                <a:spcPts val="0"/>
              </a:spcAft>
              <a:defRPr/>
            </a:lvl6pPr>
            <a:lvl7pPr marL="914400" rtl="0" algn="ctr">
              <a:spcBef>
                <a:spcPts val="0"/>
              </a:spcBef>
              <a:spcAft>
                <a:spcPts val="0"/>
              </a:spcAft>
              <a:defRPr/>
            </a:lvl7pPr>
            <a:lvl8pPr marL="1371600" rtl="0" algn="ctr">
              <a:spcBef>
                <a:spcPts val="0"/>
              </a:spcBef>
              <a:spcAft>
                <a:spcPts val="0"/>
              </a:spcAft>
              <a:defRPr/>
            </a:lvl8pPr>
            <a:lvl9pPr marL="1828800" rtl="0" algn="ctr">
              <a:spcBef>
                <a:spcPts val="0"/>
              </a:spcBef>
              <a:spcAft>
                <a:spcPts val="0"/>
              </a:spcAft>
              <a:defRPr/>
            </a:lvl9pPr>
          </a:lstStyle>
          <a:p/>
        </p:txBody>
      </p:sp>
      <p:sp>
        <p:nvSpPr>
          <p:cNvPr id="35" name="Shape 35"/>
          <p:cNvSpPr txBox="1"/>
          <p:nvPr>
            <p:ph idx="1" type="body"/>
          </p:nvPr>
        </p:nvSpPr>
        <p:spPr>
          <a:xfrm>
            <a:off x="457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36" name="Shape 36"/>
          <p:cNvSpPr txBox="1"/>
          <p:nvPr>
            <p:ph idx="2" type="body"/>
          </p:nvPr>
        </p:nvSpPr>
        <p:spPr>
          <a:xfrm>
            <a:off x="4648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37" name="Shape 37"/>
          <p:cNvSpPr txBox="1"/>
          <p:nvPr>
            <p:ph idx="10" type="dt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38" name="Shape 38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39" name="Shape 39"/>
          <p:cNvSpPr txBox="1"/>
          <p:nvPr>
            <p:ph idx="12" type="sldNum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>
            <a:lvl1pPr indent="0" marL="0" marR="0" rtl="0" algn="r">
              <a:spcBef>
                <a:spcPts val="0"/>
              </a:spcBef>
              <a:buNone/>
              <a:defRPr b="0" baseline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indent="0" lvl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s-HN"/>
              <a:t>‹#›</a:t>
            </a:fld>
          </a:p>
        </p:txBody>
      </p:sp>
      <p:pic>
        <p:nvPicPr>
          <p:cNvPr id="40" name="Shape 4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304389"/>
            <a:ext cx="2819400" cy="83860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type="title"/>
          </p:nvPr>
        </p:nvSpPr>
        <p:spPr>
          <a:xfrm>
            <a:off x="2667000" y="228600"/>
            <a:ext cx="6248399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spcAft>
                <a:spcPts val="0"/>
              </a:spcAft>
              <a:defRPr/>
            </a:lvl1pPr>
            <a:lvl2pPr rtl="0" algn="ctr">
              <a:spcBef>
                <a:spcPts val="0"/>
              </a:spcBef>
              <a:spcAft>
                <a:spcPts val="0"/>
              </a:spcAft>
              <a:defRPr/>
            </a:lvl2pPr>
            <a:lvl3pPr rtl="0" algn="ctr">
              <a:spcBef>
                <a:spcPts val="0"/>
              </a:spcBef>
              <a:spcAft>
                <a:spcPts val="0"/>
              </a:spcAft>
              <a:defRPr/>
            </a:lvl3pPr>
            <a:lvl4pPr rtl="0" algn="ctr">
              <a:spcBef>
                <a:spcPts val="0"/>
              </a:spcBef>
              <a:spcAft>
                <a:spcPts val="0"/>
              </a:spcAft>
              <a:defRPr/>
            </a:lvl4pPr>
            <a:lvl5pPr rtl="0" algn="ctr">
              <a:spcBef>
                <a:spcPts val="0"/>
              </a:spcBef>
              <a:spcAft>
                <a:spcPts val="0"/>
              </a:spcAft>
              <a:defRPr/>
            </a:lvl5pPr>
            <a:lvl6pPr marL="457200" rtl="0" algn="ctr">
              <a:spcBef>
                <a:spcPts val="0"/>
              </a:spcBef>
              <a:spcAft>
                <a:spcPts val="0"/>
              </a:spcAft>
              <a:defRPr/>
            </a:lvl6pPr>
            <a:lvl7pPr marL="914400" rtl="0" algn="ctr">
              <a:spcBef>
                <a:spcPts val="0"/>
              </a:spcBef>
              <a:spcAft>
                <a:spcPts val="0"/>
              </a:spcAft>
              <a:defRPr/>
            </a:lvl7pPr>
            <a:lvl8pPr marL="1371600" rtl="0" algn="ctr">
              <a:spcBef>
                <a:spcPts val="0"/>
              </a:spcBef>
              <a:spcAft>
                <a:spcPts val="0"/>
              </a:spcAft>
              <a:defRPr/>
            </a:lvl8pPr>
            <a:lvl9pPr marL="1828800" rtl="0" algn="ctr">
              <a:spcBef>
                <a:spcPts val="0"/>
              </a:spcBef>
              <a:spcAft>
                <a:spcPts val="0"/>
              </a:spcAft>
              <a:defRPr/>
            </a:lvl9pPr>
          </a:lstStyle>
          <a:p/>
        </p:txBody>
      </p:sp>
      <p:sp>
        <p:nvSpPr>
          <p:cNvPr id="43" name="Shape 43"/>
          <p:cNvSpPr txBox="1"/>
          <p:nvPr>
            <p:ph idx="10" type="dt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44" name="Shape 44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45" name="Shape 45"/>
          <p:cNvSpPr txBox="1"/>
          <p:nvPr>
            <p:ph idx="12" type="sldNum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>
            <a:lvl1pPr indent="0" marL="0" marR="0" rtl="0" algn="r">
              <a:spcBef>
                <a:spcPts val="0"/>
              </a:spcBef>
              <a:buNone/>
              <a:defRPr b="0" baseline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indent="0" lvl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s-HN"/>
              <a:t>‹#›</a:t>
            </a:fld>
          </a:p>
        </p:txBody>
      </p:sp>
      <p:pic>
        <p:nvPicPr>
          <p:cNvPr id="46" name="Shape 4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304389"/>
            <a:ext cx="2819400" cy="83860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ustom Layout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spcAft>
                <a:spcPts val="0"/>
              </a:spcAft>
              <a:defRPr/>
            </a:lvl1pPr>
            <a:lvl2pPr rtl="0" algn="ctr">
              <a:spcBef>
                <a:spcPts val="0"/>
              </a:spcBef>
              <a:spcAft>
                <a:spcPts val="0"/>
              </a:spcAft>
              <a:defRPr/>
            </a:lvl2pPr>
            <a:lvl3pPr rtl="0" algn="ctr">
              <a:spcBef>
                <a:spcPts val="0"/>
              </a:spcBef>
              <a:spcAft>
                <a:spcPts val="0"/>
              </a:spcAft>
              <a:defRPr/>
            </a:lvl3pPr>
            <a:lvl4pPr rtl="0" algn="ctr">
              <a:spcBef>
                <a:spcPts val="0"/>
              </a:spcBef>
              <a:spcAft>
                <a:spcPts val="0"/>
              </a:spcAft>
              <a:defRPr/>
            </a:lvl4pPr>
            <a:lvl5pPr rtl="0" algn="ctr">
              <a:spcBef>
                <a:spcPts val="0"/>
              </a:spcBef>
              <a:spcAft>
                <a:spcPts val="0"/>
              </a:spcAft>
              <a:defRPr/>
            </a:lvl5pPr>
            <a:lvl6pPr marL="457200" rtl="0" algn="ctr">
              <a:spcBef>
                <a:spcPts val="0"/>
              </a:spcBef>
              <a:spcAft>
                <a:spcPts val="0"/>
              </a:spcAft>
              <a:defRPr/>
            </a:lvl6pPr>
            <a:lvl7pPr marL="914400" rtl="0" algn="ctr">
              <a:spcBef>
                <a:spcPts val="0"/>
              </a:spcBef>
              <a:spcAft>
                <a:spcPts val="0"/>
              </a:spcAft>
              <a:defRPr/>
            </a:lvl7pPr>
            <a:lvl8pPr marL="1371600" rtl="0" algn="ctr">
              <a:spcBef>
                <a:spcPts val="0"/>
              </a:spcBef>
              <a:spcAft>
                <a:spcPts val="0"/>
              </a:spcAft>
              <a:defRPr/>
            </a:lvl8pPr>
            <a:lvl9pPr marL="1828800" rtl="0" algn="ctr">
              <a:spcBef>
                <a:spcPts val="0"/>
              </a:spcBef>
              <a:spcAft>
                <a:spcPts val="0"/>
              </a:spcAft>
              <a:defRPr/>
            </a:lvl9pPr>
          </a:lstStyle>
          <a:p/>
        </p:txBody>
      </p:sp>
      <p:sp>
        <p:nvSpPr>
          <p:cNvPr id="49" name="Shape 49"/>
          <p:cNvSpPr txBox="1"/>
          <p:nvPr>
            <p:ph idx="10" type="dt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50" name="Shape 50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51" name="Shape 51"/>
          <p:cNvSpPr txBox="1"/>
          <p:nvPr>
            <p:ph idx="12" type="sldNum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>
            <a:lvl1pPr indent="0" marL="0" marR="0" rtl="0" algn="r">
              <a:spcBef>
                <a:spcPts val="0"/>
              </a:spcBef>
              <a:buNone/>
              <a:defRPr b="0" baseline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indent="0" lvl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s-H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TxTwoObj">
  <p:cSld name="Comparison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/>
          <p:nvPr>
            <p:ph type="title"/>
          </p:nvPr>
        </p:nvSpPr>
        <p:spPr>
          <a:xfrm>
            <a:off x="2819400" y="274637"/>
            <a:ext cx="5867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54" name="Shape 54"/>
          <p:cNvSpPr txBox="1"/>
          <p:nvPr>
            <p:ph idx="1" type="body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rtl="0">
              <a:spcBef>
                <a:spcPts val="0"/>
              </a:spcBef>
              <a:buFont typeface="Calibri"/>
              <a:buNone/>
              <a:defRPr/>
            </a:lvl1pPr>
            <a:lvl2pPr indent="0" marL="457200" rtl="0">
              <a:spcBef>
                <a:spcPts val="0"/>
              </a:spcBef>
              <a:buFont typeface="Calibri"/>
              <a:buNone/>
              <a:defRPr/>
            </a:lvl2pPr>
            <a:lvl3pPr indent="0" marL="914400" rtl="0">
              <a:spcBef>
                <a:spcPts val="0"/>
              </a:spcBef>
              <a:buFont typeface="Calibri"/>
              <a:buNone/>
              <a:defRPr/>
            </a:lvl3pPr>
            <a:lvl4pPr indent="0" marL="1371600" rtl="0">
              <a:spcBef>
                <a:spcPts val="0"/>
              </a:spcBef>
              <a:buFont typeface="Calibri"/>
              <a:buNone/>
              <a:defRPr/>
            </a:lvl4pPr>
            <a:lvl5pPr indent="0" marL="1828800" rtl="0">
              <a:spcBef>
                <a:spcPts val="0"/>
              </a:spcBef>
              <a:buFont typeface="Calibri"/>
              <a:buNone/>
              <a:defRPr/>
            </a:lvl5pPr>
            <a:lvl6pPr indent="0" marL="2286000" rtl="0">
              <a:spcBef>
                <a:spcPts val="0"/>
              </a:spcBef>
              <a:buFont typeface="Calibri"/>
              <a:buNone/>
              <a:defRPr/>
            </a:lvl6pPr>
            <a:lvl7pPr indent="0" marL="2743200" rtl="0">
              <a:spcBef>
                <a:spcPts val="0"/>
              </a:spcBef>
              <a:buFont typeface="Calibri"/>
              <a:buNone/>
              <a:defRPr/>
            </a:lvl7pPr>
            <a:lvl8pPr indent="0" marL="3200400" rtl="0">
              <a:spcBef>
                <a:spcPts val="0"/>
              </a:spcBef>
              <a:buFont typeface="Calibri"/>
              <a:buNone/>
              <a:defRPr/>
            </a:lvl8pPr>
            <a:lvl9pPr indent="0" marL="3657600" rtl="0">
              <a:spcBef>
                <a:spcPts val="0"/>
              </a:spcBef>
              <a:buFont typeface="Calibri"/>
              <a:buNone/>
              <a:defRPr/>
            </a:lvl9pPr>
          </a:lstStyle>
          <a:p/>
        </p:txBody>
      </p:sp>
      <p:sp>
        <p:nvSpPr>
          <p:cNvPr id="55" name="Shape 55"/>
          <p:cNvSpPr txBox="1"/>
          <p:nvPr>
            <p:ph idx="2" type="body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56" name="Shape 56"/>
          <p:cNvSpPr txBox="1"/>
          <p:nvPr>
            <p:ph idx="3" type="body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rtl="0">
              <a:spcBef>
                <a:spcPts val="0"/>
              </a:spcBef>
              <a:buFont typeface="Calibri"/>
              <a:buNone/>
              <a:defRPr/>
            </a:lvl1pPr>
            <a:lvl2pPr indent="0" marL="457200" rtl="0">
              <a:spcBef>
                <a:spcPts val="0"/>
              </a:spcBef>
              <a:buFont typeface="Calibri"/>
              <a:buNone/>
              <a:defRPr/>
            </a:lvl2pPr>
            <a:lvl3pPr indent="0" marL="914400" rtl="0">
              <a:spcBef>
                <a:spcPts val="0"/>
              </a:spcBef>
              <a:buFont typeface="Calibri"/>
              <a:buNone/>
              <a:defRPr/>
            </a:lvl3pPr>
            <a:lvl4pPr indent="0" marL="1371600" rtl="0">
              <a:spcBef>
                <a:spcPts val="0"/>
              </a:spcBef>
              <a:buFont typeface="Calibri"/>
              <a:buNone/>
              <a:defRPr/>
            </a:lvl4pPr>
            <a:lvl5pPr indent="0" marL="1828800" rtl="0">
              <a:spcBef>
                <a:spcPts val="0"/>
              </a:spcBef>
              <a:buFont typeface="Calibri"/>
              <a:buNone/>
              <a:defRPr/>
            </a:lvl5pPr>
            <a:lvl6pPr indent="0" marL="2286000" rtl="0">
              <a:spcBef>
                <a:spcPts val="0"/>
              </a:spcBef>
              <a:buFont typeface="Calibri"/>
              <a:buNone/>
              <a:defRPr/>
            </a:lvl6pPr>
            <a:lvl7pPr indent="0" marL="2743200" rtl="0">
              <a:spcBef>
                <a:spcPts val="0"/>
              </a:spcBef>
              <a:buFont typeface="Calibri"/>
              <a:buNone/>
              <a:defRPr/>
            </a:lvl7pPr>
            <a:lvl8pPr indent="0" marL="3200400" rtl="0">
              <a:spcBef>
                <a:spcPts val="0"/>
              </a:spcBef>
              <a:buFont typeface="Calibri"/>
              <a:buNone/>
              <a:defRPr/>
            </a:lvl8pPr>
            <a:lvl9pPr indent="0" marL="3657600" rtl="0">
              <a:spcBef>
                <a:spcPts val="0"/>
              </a:spcBef>
              <a:buFont typeface="Calibri"/>
              <a:buNone/>
              <a:defRPr/>
            </a:lvl9pPr>
          </a:lstStyle>
          <a:p/>
        </p:txBody>
      </p:sp>
      <p:sp>
        <p:nvSpPr>
          <p:cNvPr id="57" name="Shape 57"/>
          <p:cNvSpPr txBox="1"/>
          <p:nvPr>
            <p:ph idx="4" type="body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58" name="Shape 58"/>
          <p:cNvSpPr txBox="1"/>
          <p:nvPr>
            <p:ph idx="10" type="dt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59" name="Shape 59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60" name="Shape 60"/>
          <p:cNvSpPr txBox="1"/>
          <p:nvPr>
            <p:ph idx="12" type="sldNum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>
            <a:lvl1pPr indent="0" marL="0" marR="0" rtl="0" algn="r">
              <a:spcBef>
                <a:spcPts val="0"/>
              </a:spcBef>
              <a:buNone/>
              <a:defRPr b="0" baseline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indent="0" lvl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s-HN"/>
              <a:t>‹#›</a:t>
            </a:fld>
          </a:p>
        </p:txBody>
      </p:sp>
      <p:pic>
        <p:nvPicPr>
          <p:cNvPr id="61" name="Shape 6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304389"/>
            <a:ext cx="2819400" cy="83860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/>
          <p:nvPr>
            <p:ph idx="10" type="dt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64" name="Shape 64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65" name="Shape 65"/>
          <p:cNvSpPr txBox="1"/>
          <p:nvPr>
            <p:ph idx="12" type="sldNum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>
            <a:lvl1pPr indent="0" marL="0" marR="0" rtl="0" algn="r">
              <a:spcBef>
                <a:spcPts val="0"/>
              </a:spcBef>
              <a:buNone/>
              <a:defRPr b="0" baseline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indent="0" lvl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s-HN"/>
              <a:t>‹#›</a:t>
            </a:fld>
          </a:p>
        </p:txBody>
      </p:sp>
      <p:pic>
        <p:nvPicPr>
          <p:cNvPr id="66" name="Shape 6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304389"/>
            <a:ext cx="2819400" cy="83860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01.png"/><Relationship Id="rId4" Type="http://schemas.openxmlformats.org/officeDocument/2006/relationships/slideLayout" Target="../slideLayouts/slideLayout3.xml"/><Relationship Id="rId3" Type="http://schemas.openxmlformats.org/officeDocument/2006/relationships/slideLayout" Target="../slideLayouts/slideLayout2.xml"/><Relationship Id="rId9" Type="http://schemas.openxmlformats.org/officeDocument/2006/relationships/theme" Target="../theme/theme3.xml"/><Relationship Id="rId6" Type="http://schemas.openxmlformats.org/officeDocument/2006/relationships/slideLayout" Target="../slideLayouts/slideLayout5.xml"/><Relationship Id="rId5" Type="http://schemas.openxmlformats.org/officeDocument/2006/relationships/slideLayout" Target="../slideLayouts/slideLayout4.xml"/><Relationship Id="rId8" Type="http://schemas.openxmlformats.org/officeDocument/2006/relationships/slideLayout" Target="../slideLayouts/slideLayout7.xml"/><Relationship Id="rId7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spcAft>
                <a:spcPts val="0"/>
              </a:spcAft>
              <a:defRPr/>
            </a:lvl1pPr>
            <a:lvl2pPr indent="0" marL="0" marR="0" rtl="0" algn="ctr">
              <a:spcBef>
                <a:spcPts val="0"/>
              </a:spcBef>
              <a:spcAft>
                <a:spcPts val="0"/>
              </a:spcAft>
              <a:defRPr/>
            </a:lvl2pPr>
            <a:lvl3pPr indent="0" marL="0" marR="0" rtl="0" algn="ctr">
              <a:spcBef>
                <a:spcPts val="0"/>
              </a:spcBef>
              <a:spcAft>
                <a:spcPts val="0"/>
              </a:spcAft>
              <a:defRPr/>
            </a:lvl3pPr>
            <a:lvl4pPr indent="0" marL="0" marR="0" rtl="0" algn="ctr">
              <a:spcBef>
                <a:spcPts val="0"/>
              </a:spcBef>
              <a:spcAft>
                <a:spcPts val="0"/>
              </a:spcAft>
              <a:defRPr/>
            </a:lvl4pPr>
            <a:lvl5pPr indent="0" marL="0" marR="0" rtl="0" algn="ctr">
              <a:spcBef>
                <a:spcPts val="0"/>
              </a:spcBef>
              <a:spcAft>
                <a:spcPts val="0"/>
              </a:spcAft>
              <a:defRPr/>
            </a:lvl5pPr>
            <a:lvl6pPr indent="0" marL="457200" marR="0" rtl="0" algn="ctr">
              <a:spcBef>
                <a:spcPts val="0"/>
              </a:spcBef>
              <a:spcAft>
                <a:spcPts val="0"/>
              </a:spcAft>
              <a:defRPr/>
            </a:lvl6pPr>
            <a:lvl7pPr indent="0" marL="914400" marR="0" rtl="0" algn="ctr">
              <a:spcBef>
                <a:spcPts val="0"/>
              </a:spcBef>
              <a:spcAft>
                <a:spcPts val="0"/>
              </a:spcAft>
              <a:defRPr/>
            </a:lvl7pPr>
            <a:lvl8pPr indent="0" marL="1371600" marR="0" rtl="0" algn="ctr">
              <a:spcBef>
                <a:spcPts val="0"/>
              </a:spcBef>
              <a:spcAft>
                <a:spcPts val="0"/>
              </a:spcAft>
              <a:defRPr/>
            </a:lvl8pPr>
            <a:lvl9pPr indent="0" marL="1828800" marR="0" rtl="0" algn="ctr">
              <a:spcBef>
                <a:spcPts val="0"/>
              </a:spcBef>
              <a:spcAft>
                <a:spcPts val="0"/>
              </a:spcAft>
              <a:defRPr/>
            </a:lvl9pPr>
          </a:lstStyle>
          <a:p/>
        </p:txBody>
      </p:sp>
      <p:sp>
        <p:nvSpPr>
          <p:cNvPr id="10" name="Shape 10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1pPr>
            <a:lvl2pPr indent="-107950" marL="7429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2pPr>
            <a:lvl3pPr indent="-76200" marL="11430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3pPr>
            <a:lvl4pPr indent="-101600" marL="1600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4pPr>
            <a:lvl5pPr indent="-101600" marL="2057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5pPr>
            <a:lvl6pPr indent="-101600" marL="2514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6pPr>
            <a:lvl7pPr indent="-101600" marL="2971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7pPr>
            <a:lvl8pPr indent="-101600" marL="3429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8pPr>
            <a:lvl9pPr indent="-101600" marL="3886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9pPr>
          </a:lstStyle>
          <a:p/>
        </p:txBody>
      </p:sp>
      <p:sp>
        <p:nvSpPr>
          <p:cNvPr id="11" name="Shape 11"/>
          <p:cNvSpPr txBox="1"/>
          <p:nvPr>
            <p:ph idx="10" type="dt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12" name="Shape 12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13" name="Shape 13"/>
          <p:cNvSpPr txBox="1"/>
          <p:nvPr>
            <p:ph idx="12" type="sldNum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>
            <a:lvl1pPr indent="0" marL="0" marR="0" rtl="0" algn="r">
              <a:spcBef>
                <a:spcPts val="0"/>
              </a:spcBef>
              <a:buNone/>
              <a:defRPr b="0" baseline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indent="0" lvl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s-HN"/>
              <a:t>‹#›</a:t>
            </a:fld>
          </a:p>
        </p:txBody>
      </p:sp>
      <p:cxnSp>
        <p:nvCxnSpPr>
          <p:cNvPr id="14" name="Shape 14"/>
          <p:cNvCxnSpPr/>
          <p:nvPr/>
        </p:nvCxnSpPr>
        <p:spPr>
          <a:xfrm>
            <a:off x="0" y="1447800"/>
            <a:ext cx="9144000" cy="0"/>
          </a:xfrm>
          <a:prstGeom prst="straightConnector1">
            <a:avLst/>
          </a:prstGeom>
          <a:noFill/>
          <a:ln cap="flat" w="76200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5" name="Shape 15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304389"/>
            <a:ext cx="2819400" cy="838609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3" Type="http://schemas.openxmlformats.org/officeDocument/2006/relationships/image" Target="../media/image09.png"/></Relationships>
</file>

<file path=ppt/slides/_rels/slide11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3" Type="http://schemas.openxmlformats.org/officeDocument/2006/relationships/image" Target="../media/image10.jpg"/></Relationships>
</file>

<file path=ppt/slides/_rels/slide12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3" Type="http://schemas.openxmlformats.org/officeDocument/2006/relationships/image" Target="../media/image11.png"/></Relationships>
</file>

<file path=ppt/slides/_rels/slide2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3" Type="http://schemas.openxmlformats.org/officeDocument/2006/relationships/image" Target="../media/image06.png"/></Relationships>
</file>

<file path=ppt/slides/_rels/slide4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3" Type="http://schemas.openxmlformats.org/officeDocument/2006/relationships/image" Target="../media/image14.png"/></Relationships>
</file>

<file path=ppt/slides/_rels/slide5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3" Type="http://schemas.openxmlformats.org/officeDocument/2006/relationships/image" Target="../media/image15.png"/></Relationships>
</file>

<file path=ppt/slides/_rels/slide6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07.jpg"/><Relationship Id="rId3" Type="http://schemas.openxmlformats.org/officeDocument/2006/relationships/image" Target="../media/image17.png"/></Relationships>
</file>

<file path=ppt/slides/_rels/slide7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3" Type="http://schemas.openxmlformats.org/officeDocument/2006/relationships/image" Target="../media/image08.jpg"/></Relationships>
</file>

<file path=ppt/slides/_rels/slide8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jpg"/><Relationship Id="rId3" Type="http://schemas.openxmlformats.org/officeDocument/2006/relationships/image" Target="../media/image13.jpg"/></Relationships>
</file>

<file path=ppt/slides/_rels/slide9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3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/>
          <p:nvPr>
            <p:ph idx="1" type="subTitle"/>
          </p:nvPr>
        </p:nvSpPr>
        <p:spPr>
          <a:xfrm>
            <a:off x="4572000" y="4648200"/>
            <a:ext cx="4572000" cy="10056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Noto Symbol"/>
              <a:buNone/>
            </a:pPr>
            <a:r>
              <a:rPr b="0" baseline="0" i="0" lang="es-HN" sz="2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Garret Janich</a:t>
            </a:r>
          </a:p>
          <a:p>
            <a:pPr indent="0" lvl="0" marL="0" marR="0" rtl="0" algn="r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Noto Symbol"/>
              <a:buNone/>
            </a:pPr>
            <a:r>
              <a:rPr b="0" baseline="0" i="0" lang="es-HN" sz="2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Steve Love</a:t>
            </a:r>
          </a:p>
        </p:txBody>
      </p:sp>
      <p:sp>
        <p:nvSpPr>
          <p:cNvPr id="69" name="Shape 69"/>
          <p:cNvSpPr txBox="1"/>
          <p:nvPr>
            <p:ph type="ctrTitle"/>
          </p:nvPr>
        </p:nvSpPr>
        <p:spPr>
          <a:xfrm>
            <a:off x="1371600" y="112077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baseline="0" i="0" lang="es-HN" sz="54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Floc Hopper Probe</a:t>
            </a:r>
            <a:br>
              <a:rPr b="1" baseline="0" i="0" lang="es-HN" sz="54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baseline="0" i="0" lang="es-HN" sz="20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Fabrication Subteam</a:t>
            </a:r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lang="es-HN" sz="4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Next Steps in Imaging</a:t>
            </a:r>
          </a:p>
        </p:txBody>
      </p:sp>
      <p:sp>
        <p:nvSpPr>
          <p:cNvPr id="145" name="Shape 145"/>
          <p:cNvSpPr txBox="1"/>
          <p:nvPr>
            <p:ph idx="1" type="body"/>
          </p:nvPr>
        </p:nvSpPr>
        <p:spPr>
          <a:xfrm>
            <a:off x="457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87350" lvl="0" marL="4572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➢"/>
            </a:pPr>
            <a:r>
              <a:rPr b="0" baseline="0" i="0" lang="es-HN" sz="2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Program camera to correspond images and image data to laptop.</a:t>
            </a:r>
          </a:p>
          <a:p>
            <a:pPr indent="-387350" lvl="0" marL="4572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➢"/>
            </a:pPr>
            <a:r>
              <a:rPr b="0" baseline="0" i="0" lang="es-HN" sz="2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Develop </a:t>
            </a:r>
            <a:r>
              <a:rPr lang="es-HN" sz="2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 use with a computer/smartphone interface.</a:t>
            </a:r>
          </a:p>
          <a:p>
            <a:pPr indent="-387350" lvl="0" marL="4572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➢"/>
            </a:pPr>
            <a:r>
              <a:rPr b="0" baseline="0" i="0" lang="es-HN" sz="2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Imaging methods should be expand</a:t>
            </a:r>
            <a:r>
              <a:rPr lang="es-HN" sz="2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ed upon.</a:t>
            </a:r>
          </a:p>
          <a:p>
            <a:pPr indent="-387350" lvl="0" marL="4572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➢"/>
            </a:pPr>
            <a:r>
              <a:rPr lang="es-HN" sz="2500">
                <a:latin typeface="Calibri"/>
                <a:ea typeface="Calibri"/>
                <a:cs typeface="Calibri"/>
                <a:sym typeface="Calibri"/>
              </a:rPr>
              <a:t>Explore probe head design to optimize even light transmittance for imaging quality.</a:t>
            </a:r>
          </a:p>
        </p:txBody>
      </p:sp>
      <p:pic>
        <p:nvPicPr>
          <p:cNvPr id="146" name="Shape 146"/>
          <p:cNvPicPr preferRelativeResize="0"/>
          <p:nvPr>
            <p:ph idx="2" type="body"/>
          </p:nvPr>
        </p:nvPicPr>
        <p:blipFill rotWithShape="1">
          <a:blip r:embed="rId3">
            <a:alphaModFix/>
          </a:blip>
          <a:srcRect b="0" l="13036" r="13037" t="0"/>
          <a:stretch/>
        </p:blipFill>
        <p:spPr>
          <a:xfrm>
            <a:off x="4648200" y="1600200"/>
            <a:ext cx="4038599" cy="45259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b="1" lang="es-HN" sz="4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Shoutouts &amp; Thanks</a:t>
            </a:r>
          </a:p>
        </p:txBody>
      </p:sp>
      <p:sp>
        <p:nvSpPr>
          <p:cNvPr id="152" name="Shape 152"/>
          <p:cNvSpPr txBox="1"/>
          <p:nvPr>
            <p:ph idx="1" type="body"/>
          </p:nvPr>
        </p:nvSpPr>
        <p:spPr>
          <a:xfrm>
            <a:off x="457200" y="1600200"/>
            <a:ext cx="4189499" cy="45261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8735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➢"/>
            </a:pPr>
            <a:r>
              <a:rPr lang="es-HN" sz="2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Ethan for sublime subteam leadership and consultancy.</a:t>
            </a:r>
          </a:p>
          <a:p>
            <a:pPr indent="-38735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➢"/>
            </a:pPr>
            <a:r>
              <a:rPr lang="es-HN" sz="2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Casey for deciphering part descriptions and ordering from many vague emails.</a:t>
            </a:r>
          </a:p>
          <a:p>
            <a:pPr indent="-38735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➢"/>
            </a:pPr>
            <a:r>
              <a:rPr lang="es-HN" sz="2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Monroe for an awesome experience and a great highlight to my resume.</a:t>
            </a:r>
          </a:p>
          <a:p>
            <a:pPr indent="-38735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➢"/>
            </a:pPr>
            <a:r>
              <a:rPr lang="es-HN" sz="2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All the fabrication subteam members for valuable suggestions and insights.</a:t>
            </a:r>
          </a:p>
          <a:p>
            <a:pPr indent="0" marL="0" rtl="0">
              <a:spcBef>
                <a:spcPts val="0"/>
              </a:spcBef>
              <a:buNone/>
            </a:pPr>
            <a:r>
              <a:t/>
            </a:r>
            <a:endParaRPr sz="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>
              <a:spcBef>
                <a:spcPts val="0"/>
              </a:spcBef>
              <a:buNone/>
            </a:pPr>
            <a:r>
              <a:rPr lang="es-HN" sz="2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HAPPY SUMMER EVERYONE!!!</a:t>
            </a:r>
          </a:p>
        </p:txBody>
      </p:sp>
      <p:pic>
        <p:nvPicPr>
          <p:cNvPr id="153" name="Shape 153"/>
          <p:cNvPicPr preferRelativeResize="0"/>
          <p:nvPr/>
        </p:nvPicPr>
        <p:blipFill rotWithShape="1">
          <a:blip r:embed="rId3">
            <a:alphaModFix/>
          </a:blip>
          <a:srcRect b="0" l="16984" r="12219" t="0"/>
          <a:stretch/>
        </p:blipFill>
        <p:spPr>
          <a:xfrm>
            <a:off x="5480000" y="1600200"/>
            <a:ext cx="2659874" cy="5031549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Shape 154"/>
          <p:cNvSpPr txBox="1"/>
          <p:nvPr/>
        </p:nvSpPr>
        <p:spPr>
          <a:xfrm>
            <a:off x="5640237" y="6035475"/>
            <a:ext cx="2339399" cy="49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b="1" lang="es-HN">
                <a:solidFill>
                  <a:srgbClr val="FFFFFF"/>
                </a:solidFill>
              </a:rPr>
              <a:t>Sharkbait Ooh-HaHa</a:t>
            </a: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baseline="0" i="0" lang="es-HN" sz="44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Questions </a:t>
            </a:r>
          </a:p>
        </p:txBody>
      </p:sp>
      <p:sp>
        <p:nvSpPr>
          <p:cNvPr id="161" name="Shape 161"/>
          <p:cNvSpPr txBox="1"/>
          <p:nvPr>
            <p:ph idx="1" type="body"/>
          </p:nvPr>
        </p:nvSpPr>
        <p:spPr>
          <a:xfrm>
            <a:off x="457200" y="2438400"/>
            <a:ext cx="4038599" cy="36877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ymbol"/>
              <a:buChar char="➢"/>
            </a:pPr>
            <a:r>
              <a:rPr b="0" baseline="0" i="0" lang="es-HN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Questions?</a:t>
            </a:r>
          </a:p>
          <a:p>
            <a:pPr indent="-342900" lvl="0" marL="3429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ymbol"/>
              <a:buChar char="➢"/>
            </a:pPr>
            <a:r>
              <a:rPr b="0" baseline="0" i="0" lang="es-HN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Feedback: </a:t>
            </a:r>
          </a:p>
          <a:p>
            <a:pPr indent="-285750" lvl="1" marL="74295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ymbol"/>
              <a:buChar char="➢"/>
            </a:pPr>
            <a:r>
              <a:rPr b="0" baseline="0" i="0" lang="es-HN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How can we improve our design?</a:t>
            </a:r>
          </a:p>
          <a:p>
            <a:pPr indent="-285750" lvl="1" marL="74295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ymbol"/>
              <a:buChar char="➢"/>
            </a:pPr>
            <a:r>
              <a:rPr b="0" baseline="0" i="0" lang="es-HN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How else can the device be used?</a:t>
            </a:r>
          </a:p>
          <a:p>
            <a:pPr indent="-285750" lvl="1" marL="74295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ymbol"/>
              <a:buChar char="➢"/>
            </a:pPr>
            <a:r>
              <a:rPr b="0" baseline="0" i="0" lang="es-HN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How does our research overlap?</a:t>
            </a:r>
          </a:p>
          <a:p>
            <a:pPr indent="-133350" lvl="1" marL="74295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Noto Symbol"/>
              <a:buNone/>
            </a:pPr>
            <a:r>
              <a:t/>
            </a:r>
            <a:endParaRPr b="0" baseline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65100" lvl="0" marL="3429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Noto Symbol"/>
              <a:buNone/>
            </a:pPr>
            <a:r>
              <a:t/>
            </a:r>
            <a:endParaRPr b="0" baseline="0" i="0" sz="2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2" name="Shape 162"/>
          <p:cNvPicPr preferRelativeResize="0"/>
          <p:nvPr>
            <p:ph idx="2" type="body"/>
          </p:nvPr>
        </p:nvPicPr>
        <p:blipFill rotWithShape="1">
          <a:blip r:embed="rId3">
            <a:alphaModFix/>
          </a:blip>
          <a:srcRect b="0" l="5384" r="5383" t="0"/>
          <a:stretch/>
        </p:blipFill>
        <p:spPr>
          <a:xfrm>
            <a:off x="4648200" y="1600200"/>
            <a:ext cx="4038599" cy="45259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/>
          <p:nvPr>
            <p:ph type="title"/>
          </p:nvPr>
        </p:nvSpPr>
        <p:spPr>
          <a:xfrm>
            <a:off x="2895600" y="228600"/>
            <a:ext cx="6019799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baseline="0" i="0" lang="es-HN" sz="40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b="1" lang="es-HN" sz="40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nitial Dilemma</a:t>
            </a:r>
          </a:p>
        </p:txBody>
      </p:sp>
      <p:sp>
        <p:nvSpPr>
          <p:cNvPr id="76" name="Shape 76"/>
          <p:cNvSpPr txBox="1"/>
          <p:nvPr>
            <p:ph idx="1" type="body"/>
          </p:nvPr>
        </p:nvSpPr>
        <p:spPr>
          <a:xfrm>
            <a:off x="457200" y="1524000"/>
            <a:ext cx="8153399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ymbol"/>
              <a:buChar char="➢"/>
            </a:pPr>
            <a:r>
              <a:rPr b="0" baseline="0" i="0" lang="es-HN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Problem: Limited visibility into floc hopper at the end of sedimentation tanks. This is important to keep the sludge level regulated and minimize cleaning requirements.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ymbol"/>
              <a:buChar char="➢"/>
            </a:pPr>
            <a:r>
              <a:rPr b="0" baseline="0" i="0" lang="es-HN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Solution: Model a probe to peer through the 2” openings along the settled water channel. The waterproof tube is ideal for telescopic view as well as with a snake camera.</a:t>
            </a:r>
          </a:p>
          <a:p>
            <a:pPr indent="-1397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Noto Symbol"/>
              <a:buNone/>
            </a:pPr>
            <a:r>
              <a:t/>
            </a:r>
            <a:endParaRPr b="0" baseline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lang="es-HN" sz="4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First </a:t>
            </a:r>
            <a:r>
              <a:rPr b="1" baseline="0" i="0" lang="es-HN" sz="44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Sketches</a:t>
            </a:r>
          </a:p>
        </p:txBody>
      </p:sp>
      <p:sp>
        <p:nvSpPr>
          <p:cNvPr id="82" name="Shape 82"/>
          <p:cNvSpPr txBox="1"/>
          <p:nvPr>
            <p:ph idx="1" type="body"/>
          </p:nvPr>
        </p:nvSpPr>
        <p:spPr>
          <a:xfrm>
            <a:off x="457200" y="1447800"/>
            <a:ext cx="8153399" cy="518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Noto Symbol"/>
              <a:buNone/>
            </a:pPr>
            <a:r>
              <a:rPr b="0" baseline="0" i="0" lang="es-HN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Pipe setup and camera reflector options</a:t>
            </a:r>
          </a:p>
        </p:txBody>
      </p:sp>
      <p:pic>
        <p:nvPicPr>
          <p:cNvPr id="83" name="Shape 8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-5400000">
            <a:off x="2720957" y="-53956"/>
            <a:ext cx="3033792" cy="72565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baseline="0" i="0" lang="es-HN" sz="44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Sketches</a:t>
            </a:r>
          </a:p>
        </p:txBody>
      </p:sp>
      <p:sp>
        <p:nvSpPr>
          <p:cNvPr id="89" name="Shape 89"/>
          <p:cNvSpPr txBox="1"/>
          <p:nvPr>
            <p:ph idx="1" type="body"/>
          </p:nvPr>
        </p:nvSpPr>
        <p:spPr>
          <a:xfrm>
            <a:off x="457200" y="1524000"/>
            <a:ext cx="8153399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397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Noto Symbol"/>
              <a:buNone/>
            </a:pPr>
            <a:r>
              <a:t/>
            </a:r>
            <a:endParaRPr b="0" baseline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0" name="Shape 90"/>
          <p:cNvPicPr preferRelativeResize="0"/>
          <p:nvPr/>
        </p:nvPicPr>
        <p:blipFill rotWithShape="1">
          <a:blip r:embed="rId3">
            <a:alphaModFix/>
          </a:blip>
          <a:srcRect b="15972" l="13588" r="10829" t="5555"/>
          <a:stretch/>
        </p:blipFill>
        <p:spPr>
          <a:xfrm rot="-5400000">
            <a:off x="1272809" y="-1022715"/>
            <a:ext cx="6619874" cy="91225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b="1" lang="es-HN" sz="48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Prototype 1</a:t>
            </a:r>
          </a:p>
        </p:txBody>
      </p:sp>
      <p:pic>
        <p:nvPicPr>
          <p:cNvPr id="96" name="Shape 9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400000">
            <a:off x="1816425" y="580350"/>
            <a:ext cx="5351824" cy="7182125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Shape 97"/>
          <p:cNvSpPr/>
          <p:nvPr/>
        </p:nvSpPr>
        <p:spPr>
          <a:xfrm rot="-4764">
            <a:off x="2159951" y="3758519"/>
            <a:ext cx="432900" cy="312000"/>
          </a:xfrm>
          <a:prstGeom prst="notched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8" name="Shape 98"/>
          <p:cNvSpPr/>
          <p:nvPr/>
        </p:nvSpPr>
        <p:spPr>
          <a:xfrm rot="-8293">
            <a:off x="4027199" y="2287025"/>
            <a:ext cx="248700" cy="212399"/>
          </a:xfrm>
          <a:prstGeom prst="notched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9" name="Shape 99"/>
          <p:cNvSpPr/>
          <p:nvPr/>
        </p:nvSpPr>
        <p:spPr>
          <a:xfrm rot="-8293">
            <a:off x="5600349" y="2287025"/>
            <a:ext cx="248700" cy="212399"/>
          </a:xfrm>
          <a:prstGeom prst="notched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0" name="Shape 100"/>
          <p:cNvSpPr/>
          <p:nvPr/>
        </p:nvSpPr>
        <p:spPr>
          <a:xfrm rot="-7453628">
            <a:off x="4754009" y="4471975"/>
            <a:ext cx="248544" cy="212345"/>
          </a:xfrm>
          <a:prstGeom prst="notched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1" name="Shape 101"/>
          <p:cNvSpPr/>
          <p:nvPr/>
        </p:nvSpPr>
        <p:spPr>
          <a:xfrm rot="5400000">
            <a:off x="1474124" y="5191524"/>
            <a:ext cx="512700" cy="576900"/>
          </a:xfrm>
          <a:prstGeom prst="bentUpArrow">
            <a:avLst>
              <a:gd fmla="val 25000" name="adj1"/>
              <a:gd fmla="val 25000" name="adj2"/>
              <a:gd fmla="val 25000" name="adj3"/>
            </a:avLst>
          </a:prstGeom>
          <a:solidFill>
            <a:schemeClr val="lt2"/>
          </a:solidFill>
          <a:ln cap="flat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2" name="Shape 102"/>
          <p:cNvSpPr/>
          <p:nvPr/>
        </p:nvSpPr>
        <p:spPr>
          <a:xfrm rot="10800000">
            <a:off x="4875850" y="2563675"/>
            <a:ext cx="432899" cy="875999"/>
          </a:xfrm>
          <a:prstGeom prst="curvedRightArrow">
            <a:avLst>
              <a:gd fmla="val 25000" name="adj1"/>
              <a:gd fmla="val 50000" name="adj2"/>
              <a:gd fmla="val 25000" name="adj3"/>
            </a:avLst>
          </a:prstGeom>
          <a:solidFill>
            <a:schemeClr val="lt2"/>
          </a:solidFill>
          <a:ln cap="flat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b="1" lang="es-HN" sz="48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Camera Solution</a:t>
            </a:r>
          </a:p>
        </p:txBody>
      </p:sp>
      <p:pic>
        <p:nvPicPr>
          <p:cNvPr id="109" name="Shape 109"/>
          <p:cNvPicPr preferRelativeResize="0"/>
          <p:nvPr/>
        </p:nvPicPr>
        <p:blipFill rotWithShape="1">
          <a:blip r:embed="rId3">
            <a:alphaModFix/>
          </a:blip>
          <a:srcRect b="21661" l="5054" r="13426" t="12678"/>
          <a:stretch/>
        </p:blipFill>
        <p:spPr>
          <a:xfrm>
            <a:off x="5533400" y="3703525"/>
            <a:ext cx="2617124" cy="2798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Shape 11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5500" y="1746900"/>
            <a:ext cx="3647600" cy="4904850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Shape 111"/>
          <p:cNvSpPr txBox="1"/>
          <p:nvPr/>
        </p:nvSpPr>
        <p:spPr>
          <a:xfrm>
            <a:off x="4315625" y="1783925"/>
            <a:ext cx="4337100" cy="18587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38735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s-HN" sz="2500"/>
              <a:t>Layers:</a:t>
            </a:r>
          </a:p>
          <a:p>
            <a:pPr indent="-387350" lvl="1" marL="9144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○"/>
            </a:pPr>
            <a:r>
              <a:rPr lang="es-HN" sz="2500"/>
              <a:t>Camera</a:t>
            </a:r>
          </a:p>
          <a:p>
            <a:pPr indent="-387350" lvl="1" marL="9144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○"/>
            </a:pPr>
            <a:r>
              <a:rPr lang="es-HN" sz="2500"/>
              <a:t>Duct tape collar</a:t>
            </a:r>
          </a:p>
          <a:p>
            <a:pPr indent="-387350" lvl="1" marL="91440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○"/>
            </a:pPr>
            <a:r>
              <a:rPr lang="es-HN" sz="2500"/>
              <a:t>Small flexible pipe</a:t>
            </a:r>
          </a:p>
        </p:txBody>
      </p:sp>
      <p:sp>
        <p:nvSpPr>
          <p:cNvPr id="112" name="Shape 112"/>
          <p:cNvSpPr/>
          <p:nvPr/>
        </p:nvSpPr>
        <p:spPr>
          <a:xfrm>
            <a:off x="4315625" y="4561325"/>
            <a:ext cx="1217700" cy="630299"/>
          </a:xfrm>
          <a:prstGeom prst="left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b="1" lang="es-HN" sz="38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Challenges &amp; Development</a:t>
            </a:r>
          </a:p>
        </p:txBody>
      </p:sp>
      <p:sp>
        <p:nvSpPr>
          <p:cNvPr id="119" name="Shape 119"/>
          <p:cNvSpPr txBox="1"/>
          <p:nvPr>
            <p:ph idx="1" type="body"/>
          </p:nvPr>
        </p:nvSpPr>
        <p:spPr>
          <a:xfrm>
            <a:off x="4687350" y="1504050"/>
            <a:ext cx="3986699" cy="44672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0" lvl="0" marL="0" rtl="0">
              <a:spcBef>
                <a:spcPts val="0"/>
              </a:spcBef>
              <a:buNone/>
            </a:pPr>
            <a:r>
              <a:rPr lang="es-HN" sz="2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Development:</a:t>
            </a:r>
          </a:p>
          <a:p>
            <a:pPr indent="-38735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➢"/>
            </a:pPr>
            <a:r>
              <a:rPr lang="es-HN" sz="2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Borescopic camera fixated to a smaller internal tube for weight to concentrate direction.</a:t>
            </a:r>
          </a:p>
          <a:p>
            <a:pPr indent="-38735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➢"/>
            </a:pPr>
            <a:r>
              <a:rPr lang="es-HN" sz="2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Slanted removeable plate promotes sludge runoff.</a:t>
            </a:r>
          </a:p>
          <a:p>
            <a:pPr indent="-38735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➢"/>
            </a:pPr>
            <a:r>
              <a:rPr lang="es-HN" sz="2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Horizontal lines drawn on plate to determine depth.</a:t>
            </a:r>
          </a:p>
          <a:p>
            <a:pPr indent="-387350" lvl="1" marL="1371600" rtl="0">
              <a:spcBef>
                <a:spcPts val="0"/>
              </a:spcBef>
              <a:buClr>
                <a:schemeClr val="dk1"/>
              </a:buClr>
              <a:buFont typeface="Calibri"/>
              <a:buChar char="○"/>
            </a:pPr>
            <a:r>
              <a:t/>
            </a:r>
            <a:endParaRPr sz="2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0" name="Shape 120"/>
          <p:cNvSpPr txBox="1"/>
          <p:nvPr>
            <p:ph idx="2" type="body"/>
          </p:nvPr>
        </p:nvSpPr>
        <p:spPr>
          <a:xfrm>
            <a:off x="648750" y="1504050"/>
            <a:ext cx="4038599" cy="45261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0" lvl="0" marL="0" rtl="0">
              <a:spcBef>
                <a:spcPts val="0"/>
              </a:spcBef>
              <a:buNone/>
            </a:pPr>
            <a:r>
              <a:rPr lang="es-HN" sz="2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Challenges:</a:t>
            </a:r>
          </a:p>
          <a:p>
            <a:pPr indent="-38735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➢"/>
            </a:pPr>
            <a:r>
              <a:rPr lang="es-HN" sz="2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Distance between glass lens and plate should be at a ½”.</a:t>
            </a:r>
          </a:p>
          <a:p>
            <a:pPr indent="-38735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➢"/>
            </a:pPr>
            <a:r>
              <a:rPr lang="es-HN" sz="2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GLARE! The borescopic snake camera’s built-in LED causes disruptive reflection in glass lens.</a:t>
            </a:r>
          </a:p>
          <a:p>
            <a:pPr indent="-387350" lvl="0" marL="45720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➢"/>
            </a:pPr>
            <a:r>
              <a:rPr lang="es-HN" sz="2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Built up sludge may interfere with light - especially when located externally.</a:t>
            </a:r>
          </a:p>
        </p:txBody>
      </p:sp>
      <p:pic>
        <p:nvPicPr>
          <p:cNvPr id="121" name="Shape 121"/>
          <p:cNvPicPr preferRelativeResize="0"/>
          <p:nvPr/>
        </p:nvPicPr>
        <p:blipFill rotWithShape="1">
          <a:blip r:embed="rId3">
            <a:alphaModFix/>
          </a:blip>
          <a:srcRect b="33251" l="30165" r="18982" t="26516"/>
          <a:stretch/>
        </p:blipFill>
        <p:spPr>
          <a:xfrm>
            <a:off x="6130500" y="5255675"/>
            <a:ext cx="1421825" cy="1501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b="1" lang="es-HN" sz="4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Current Design</a:t>
            </a:r>
          </a:p>
        </p:txBody>
      </p:sp>
      <p:pic>
        <p:nvPicPr>
          <p:cNvPr id="128" name="Shape 128"/>
          <p:cNvPicPr preferRelativeResize="0"/>
          <p:nvPr/>
        </p:nvPicPr>
        <p:blipFill rotWithShape="1">
          <a:blip r:embed="rId3">
            <a:alphaModFix/>
          </a:blip>
          <a:srcRect b="33732" l="0" r="53989" t="12312"/>
          <a:stretch/>
        </p:blipFill>
        <p:spPr>
          <a:xfrm>
            <a:off x="405925" y="1657775"/>
            <a:ext cx="3428999" cy="4912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Shape 1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01125" y="1734375"/>
            <a:ext cx="3576104" cy="4759075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Shape 130"/>
          <p:cNvSpPr/>
          <p:nvPr/>
        </p:nvSpPr>
        <p:spPr>
          <a:xfrm>
            <a:off x="3931075" y="3845600"/>
            <a:ext cx="790500" cy="544800"/>
          </a:xfrm>
          <a:prstGeom prst="notched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w="381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b="1" lang="es-HN" sz="4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Next Steps in Design</a:t>
            </a:r>
          </a:p>
        </p:txBody>
      </p:sp>
      <p:sp>
        <p:nvSpPr>
          <p:cNvPr id="137" name="Shape 137"/>
          <p:cNvSpPr txBox="1"/>
          <p:nvPr>
            <p:ph idx="1" type="body"/>
          </p:nvPr>
        </p:nvSpPr>
        <p:spPr>
          <a:xfrm>
            <a:off x="457200" y="1524000"/>
            <a:ext cx="5460899" cy="4724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8735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➢"/>
            </a:pPr>
            <a:r>
              <a:rPr lang="es-HN" sz="2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Opaque plate allows for light visibility in the dark tank environment.</a:t>
            </a:r>
          </a:p>
          <a:p>
            <a:pPr indent="-38735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➢"/>
            </a:pPr>
            <a:r>
              <a:rPr lang="es-HN" sz="2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Choose optimal light type and fixture setup to illuminate plate.</a:t>
            </a:r>
          </a:p>
          <a:p>
            <a:pPr indent="-38735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➢"/>
            </a:pPr>
            <a:r>
              <a:rPr lang="es-HN" sz="2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Waterproof bulb options:</a:t>
            </a:r>
          </a:p>
          <a:p>
            <a:pPr indent="-387350" lvl="1" marL="914400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○"/>
            </a:pPr>
            <a:r>
              <a:rPr lang="es-HN" sz="2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LED “Candle”</a:t>
            </a:r>
          </a:p>
          <a:p>
            <a:pPr indent="-387350" lvl="2" marL="1371600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■"/>
            </a:pPr>
            <a:r>
              <a:rPr lang="es-HN" sz="2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Pros: Remote control</a:t>
            </a:r>
          </a:p>
          <a:p>
            <a:pPr indent="-387350" lvl="2" marL="1371600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■"/>
            </a:pPr>
            <a:r>
              <a:rPr lang="es-HN" sz="2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Cons: Single source of light</a:t>
            </a:r>
          </a:p>
          <a:p>
            <a:pPr indent="-387350" lvl="1" marL="914400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○"/>
            </a:pPr>
            <a:r>
              <a:rPr lang="es-HN" sz="2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Mini LED Balloon Lights</a:t>
            </a:r>
          </a:p>
          <a:p>
            <a:pPr indent="-387350" lvl="2" marL="1371600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■"/>
            </a:pPr>
            <a:r>
              <a:rPr lang="es-HN" sz="2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Pros: Diverse points of light</a:t>
            </a:r>
          </a:p>
          <a:p>
            <a:pPr indent="-387350" lvl="2" marL="1371600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■"/>
            </a:pPr>
            <a:r>
              <a:rPr lang="es-HN" sz="2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Cons: Undecided method of securing attachment</a:t>
            </a:r>
          </a:p>
        </p:txBody>
      </p:sp>
      <p:pic>
        <p:nvPicPr>
          <p:cNvPr id="138" name="Shape 138"/>
          <p:cNvPicPr preferRelativeResize="0"/>
          <p:nvPr/>
        </p:nvPicPr>
        <p:blipFill rotWithShape="1">
          <a:blip r:embed="rId3">
            <a:alphaModFix/>
          </a:blip>
          <a:srcRect b="0" l="0" r="76405" t="64819"/>
          <a:stretch/>
        </p:blipFill>
        <p:spPr>
          <a:xfrm>
            <a:off x="6198225" y="1524000"/>
            <a:ext cx="2717175" cy="4949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lastClr="000000" val="windowText"/>
      </a:dk1>
      <a:lt1>
        <a:sysClr lastClr="FFFFFF" val="window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cap="flat" cmpd="sng" w="9525" algn="ctr">
          <a:solidFill>
            <a:schemeClr val="phClr">
              <a:shade val="95000"/>
              <a:satMod val="105000"/>
            </a:schemeClr>
          </a:solidFill>
          <a:prstDash val="solid"/>
        </a:ln>
        <a:ln cap="flat" cmpd="sng" w="25400" algn="ctr">
          <a:solidFill>
            <a:schemeClr val="phClr"/>
          </a:solidFill>
          <a:prstDash val="solid"/>
        </a:ln>
        <a:ln cap="flat" cmpd="sng" w="38100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rotWithShape="0" dir="5400000" dist="20000">
              <a:srgbClr val="000000">
                <a:alpha val="38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cap="flat" cmpd="sng" w="9525" algn="ctr">
          <a:solidFill>
            <a:schemeClr val="phClr">
              <a:shade val="95000"/>
              <a:satMod val="105000"/>
            </a:schemeClr>
          </a:solidFill>
          <a:prstDash val="solid"/>
        </a:ln>
        <a:ln cap="flat" cmpd="sng" w="25400" algn="ctr">
          <a:solidFill>
            <a:schemeClr val="phClr"/>
          </a:solidFill>
          <a:prstDash val="solid"/>
        </a:ln>
        <a:ln cap="flat" cmpd="sng" w="38100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rotWithShape="0" dir="5400000" dist="20000">
              <a:srgbClr val="000000">
                <a:alpha val="38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AguaClara English">
  <a:themeElements>
    <a:clrScheme name="classroom">
      <a:dk1>
        <a:srgbClr val="000000"/>
      </a:dk1>
      <a:lt1>
        <a:srgbClr val="FFFFFF"/>
      </a:lt1>
      <a:dk2>
        <a:srgbClr val="00005A"/>
      </a:dk2>
      <a:lt2>
        <a:srgbClr val="FFFFFF"/>
      </a:lt2>
      <a:accent1>
        <a:srgbClr val="0300BE"/>
      </a:accent1>
      <a:accent2>
        <a:srgbClr val="FBA305"/>
      </a:accent2>
      <a:accent3>
        <a:srgbClr val="3399FF"/>
      </a:accent3>
      <a:accent4>
        <a:srgbClr val="AC0000"/>
      </a:accent4>
      <a:accent5>
        <a:srgbClr val="F7B0B0"/>
      </a:accent5>
      <a:accent6>
        <a:srgbClr val="E39304"/>
      </a:accent6>
      <a:hlink>
        <a:srgbClr val="678EFD"/>
      </a:hlink>
      <a:folHlink>
        <a:srgbClr val="AC00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cap="flat" cmpd="sng" w="9525" algn="ctr">
          <a:solidFill>
            <a:schemeClr val="phClr">
              <a:shade val="95000"/>
              <a:satMod val="105000"/>
            </a:schemeClr>
          </a:solidFill>
          <a:prstDash val="solid"/>
        </a:ln>
        <a:ln cap="flat" cmpd="sng" w="25400" algn="ctr">
          <a:solidFill>
            <a:schemeClr val="phClr"/>
          </a:solidFill>
          <a:prstDash val="solid"/>
        </a:ln>
        <a:ln cap="flat" cmpd="sng" w="38100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rotWithShape="0" dir="5400000" dist="20000">
              <a:srgbClr val="000000">
                <a:alpha val="38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</a:theme>
</file>