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30.xml" ContentType="application/vnd.openxmlformats-officedocument.presentationml.slideLayout+xml"/>
  <Override PartName="/ppt/notesSlides/notesSlide2.xml" ContentType="application/vnd.openxmlformats-officedocument.presentationml.notesSlide+xml"/>
  <Override PartName="/ppt/slideLayouts/slideLayout33.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ppt/theme/theme4.xml" ContentType="application/vnd.openxmlformats-officedocument.theme+xml"/>
  <Override PartName="/ppt/slideMasters/slideMaster3.xml" ContentType="application/vnd.openxmlformats-officedocument.presentationml.slideMaster+xml"/>
  <Override PartName="/docProps/app.xml" ContentType="application/vnd.openxmlformats-officedocument.extended-properties+xml"/>
  <Override PartName="/ppt/slideLayouts/slideLayout23.xml" ContentType="application/vnd.openxmlformats-officedocument.presentationml.slideLayout+xml"/>
  <Override PartName="/ppt/slides/slide11.xml" ContentType="application/vnd.openxmlformats-officedocument.presentationml.slide+xml"/>
  <Override PartName="/ppt/slides/slide18.xml" ContentType="application/vnd.openxmlformats-officedocument.presentationml.slide+xml"/>
  <Override PartName="/ppt/slideLayouts/slideLayout21.xml" ContentType="application/vnd.openxmlformats-officedocument.presentationml.slideLayout+xml"/>
  <Override PartName="/ppt/theme/theme3.xml" ContentType="application/vnd.openxmlformats-officedocument.them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7.xml" ContentType="application/vnd.openxmlformats-officedocument.presentationml.slideLayout+xml"/>
  <Override PartName="/ppt/slideLayouts/slideLayout22.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s/slide25.xml" ContentType="application/vnd.openxmlformats-officedocument.presentationml.slide+xml"/>
  <Override PartName="/ppt/slideLayouts/slideLayout29.xml" ContentType="application/vnd.openxmlformats-officedocument.presentationml.slideLayout+xml"/>
  <Override PartName="/ppt/notesSlides/notesSlide3.xml" ContentType="application/vnd.openxmlformats-officedocument.presentationml.notesSlide+xml"/>
  <Override PartName="/ppt/notesSlides/notesSlide4.xml" ContentType="application/vnd.openxmlformats-officedocument.presentationml.notesSlide+xml"/>
  <Override PartName="/ppt/slideLayouts/slideLayout32.xml" ContentType="application/vnd.openxmlformats-officedocument.presentationml.slideLayout+xml"/>
  <Override PartName="/ppt/handoutMasters/handoutMaster1.xml" ContentType="application/vnd.openxmlformats-officedocument.presentationml.handoutMaster+xml"/>
  <Override PartName="/ppt/slides/slide13.xml" ContentType="application/vnd.openxmlformats-officedocument.presentationml.slide+xml"/>
  <Override PartName="/ppt/slides/slide14.xml" ContentType="application/vnd.openxmlformats-officedocument.presentationml.slide+xml"/>
  <Override PartName="/ppt/slideLayouts/slideLayout18.xml" ContentType="application/vnd.openxmlformats-officedocument.presentationml.slideLayout+xml"/>
  <Override PartName="/ppt/slideLayouts/slideLayout28.xml" ContentType="application/vnd.openxmlformats-officedocument.presentationml.slideLayout+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theme/theme5.xml" ContentType="application/vnd.openxmlformats-officedocument.theme+xml"/>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ppt/slideLayouts/slideLayout26.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ppt/slideLayouts/slideLayout13.xml" ContentType="application/vnd.openxmlformats-officedocument.presentationml.slideLayout+xml"/>
  <Override PartName="/ppt/slides/slide8.xml" ContentType="application/vnd.openxmlformats-officedocument.presentationml.slide+xml"/>
  <Override PartName="/ppt/slideLayouts/slideLayout31.xml" ContentType="application/vnd.openxmlformats-officedocument.presentationml.slideLayout+xml"/>
  <Override PartName="/ppt/slides/slide15.xml" ContentType="application/vnd.openxmlformats-officedocument.presentationml.slide+xml"/>
  <Default Extension="bin" ContentType="application/vnd.openxmlformats-officedocument.presentationml.printerSettings"/>
  <Override PartName="/ppt/slideMasters/slideMaster2.xml" ContentType="application/vnd.openxmlformats-officedocument.presentationml.slideMaster+xml"/>
  <Override PartName="/ppt/slideLayouts/slideLayout15.xml" ContentType="application/vnd.openxmlformats-officedocument.presentationml.slideLayout+xml"/>
  <Override PartName="/ppt/slides/slide9.xml" ContentType="application/vnd.openxmlformats-officedocument.presentationml.slide+xml"/>
  <Default Extension="rels" ContentType="application/vnd.openxmlformats-package.relationships+xml"/>
  <Override PartName="/ppt/slides/slide24.xml" ContentType="application/vnd.openxmlformats-officedocument.presentationml.slide+xml"/>
  <Override PartName="/ppt/slideLayouts/slideLayout19.xml" ContentType="application/vnd.openxmlformats-officedocument.presentationml.slideLayout+xml"/>
  <Override PartName="/ppt/slides/slide6.xml" ContentType="application/vnd.openxmlformats-officedocument.presentationml.slide+xml"/>
  <Override PartName="/ppt/slides/slide16.xml" ContentType="application/vnd.openxmlformats-officedocument.presentationml.slide+xml"/>
  <Override PartName="/ppt/slideLayouts/slideLayout27.xml" ContentType="application/vnd.openxmlformats-officedocument.presentationml.slideLayout+xml"/>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9" r:id="rId1"/>
    <p:sldMasterId id="2147483661" r:id="rId2"/>
    <p:sldMasterId id="2147483673" r:id="rId3"/>
  </p:sldMasterIdLst>
  <p:notesMasterIdLst>
    <p:notesMasterId r:id="rId32"/>
  </p:notesMasterIdLst>
  <p:handoutMasterIdLst>
    <p:handoutMasterId r:id="rId33"/>
  </p:handoutMasterIdLst>
  <p:sldIdLst>
    <p:sldId id="484" r:id="rId4"/>
    <p:sldId id="475" r:id="rId5"/>
    <p:sldId id="488" r:id="rId6"/>
    <p:sldId id="489" r:id="rId7"/>
    <p:sldId id="490" r:id="rId8"/>
    <p:sldId id="503" r:id="rId9"/>
    <p:sldId id="476" r:id="rId10"/>
    <p:sldId id="478" r:id="rId11"/>
    <p:sldId id="479" r:id="rId12"/>
    <p:sldId id="480" r:id="rId13"/>
    <p:sldId id="481" r:id="rId14"/>
    <p:sldId id="482" r:id="rId15"/>
    <p:sldId id="483" r:id="rId16"/>
    <p:sldId id="491" r:id="rId17"/>
    <p:sldId id="494" r:id="rId18"/>
    <p:sldId id="485" r:id="rId19"/>
    <p:sldId id="486" r:id="rId20"/>
    <p:sldId id="487" r:id="rId21"/>
    <p:sldId id="495" r:id="rId22"/>
    <p:sldId id="496" r:id="rId23"/>
    <p:sldId id="497" r:id="rId24"/>
    <p:sldId id="498" r:id="rId25"/>
    <p:sldId id="499" r:id="rId26"/>
    <p:sldId id="500" r:id="rId27"/>
    <p:sldId id="501" r:id="rId28"/>
    <p:sldId id="502" r:id="rId29"/>
    <p:sldId id="492" r:id="rId30"/>
    <p:sldId id="493" r:id="rId31"/>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Century Gothic" pitchFamily="34" charset="0"/>
        <a:ea typeface="+mn-ea"/>
        <a:cs typeface="Arial" charset="0"/>
      </a:defRPr>
    </a:lvl1pPr>
    <a:lvl2pPr marL="457200" algn="l" rtl="0" fontAlgn="base">
      <a:spcBef>
        <a:spcPct val="0"/>
      </a:spcBef>
      <a:spcAft>
        <a:spcPct val="0"/>
      </a:spcAft>
      <a:defRPr kern="1200">
        <a:solidFill>
          <a:schemeClr val="tx1"/>
        </a:solidFill>
        <a:latin typeface="Century Gothic" pitchFamily="34" charset="0"/>
        <a:ea typeface="+mn-ea"/>
        <a:cs typeface="Arial" charset="0"/>
      </a:defRPr>
    </a:lvl2pPr>
    <a:lvl3pPr marL="914400" algn="l" rtl="0" fontAlgn="base">
      <a:spcBef>
        <a:spcPct val="0"/>
      </a:spcBef>
      <a:spcAft>
        <a:spcPct val="0"/>
      </a:spcAft>
      <a:defRPr kern="1200">
        <a:solidFill>
          <a:schemeClr val="tx1"/>
        </a:solidFill>
        <a:latin typeface="Century Gothic" pitchFamily="34" charset="0"/>
        <a:ea typeface="+mn-ea"/>
        <a:cs typeface="Arial" charset="0"/>
      </a:defRPr>
    </a:lvl3pPr>
    <a:lvl4pPr marL="1371600" algn="l" rtl="0" fontAlgn="base">
      <a:spcBef>
        <a:spcPct val="0"/>
      </a:spcBef>
      <a:spcAft>
        <a:spcPct val="0"/>
      </a:spcAft>
      <a:defRPr kern="1200">
        <a:solidFill>
          <a:schemeClr val="tx1"/>
        </a:solidFill>
        <a:latin typeface="Century Gothic" pitchFamily="34" charset="0"/>
        <a:ea typeface="+mn-ea"/>
        <a:cs typeface="Arial" charset="0"/>
      </a:defRPr>
    </a:lvl4pPr>
    <a:lvl5pPr marL="1828800" algn="l" rtl="0" fontAlgn="base">
      <a:spcBef>
        <a:spcPct val="0"/>
      </a:spcBef>
      <a:spcAft>
        <a:spcPct val="0"/>
      </a:spcAft>
      <a:defRPr kern="1200">
        <a:solidFill>
          <a:schemeClr val="tx1"/>
        </a:solidFill>
        <a:latin typeface="Century Gothic" pitchFamily="34" charset="0"/>
        <a:ea typeface="+mn-ea"/>
        <a:cs typeface="Arial" charset="0"/>
      </a:defRPr>
    </a:lvl5pPr>
    <a:lvl6pPr marL="2286000" algn="l" defTabSz="914400" rtl="0" eaLnBrk="1" latinLnBrk="0" hangingPunct="1">
      <a:defRPr kern="1200">
        <a:solidFill>
          <a:schemeClr val="tx1"/>
        </a:solidFill>
        <a:latin typeface="Century Gothic" pitchFamily="34" charset="0"/>
        <a:ea typeface="+mn-ea"/>
        <a:cs typeface="Arial" charset="0"/>
      </a:defRPr>
    </a:lvl6pPr>
    <a:lvl7pPr marL="2743200" algn="l" defTabSz="914400" rtl="0" eaLnBrk="1" latinLnBrk="0" hangingPunct="1">
      <a:defRPr kern="1200">
        <a:solidFill>
          <a:schemeClr val="tx1"/>
        </a:solidFill>
        <a:latin typeface="Century Gothic" pitchFamily="34" charset="0"/>
        <a:ea typeface="+mn-ea"/>
        <a:cs typeface="Arial" charset="0"/>
      </a:defRPr>
    </a:lvl7pPr>
    <a:lvl8pPr marL="3200400" algn="l" defTabSz="914400" rtl="0" eaLnBrk="1" latinLnBrk="0" hangingPunct="1">
      <a:defRPr kern="1200">
        <a:solidFill>
          <a:schemeClr val="tx1"/>
        </a:solidFill>
        <a:latin typeface="Century Gothic" pitchFamily="34" charset="0"/>
        <a:ea typeface="+mn-ea"/>
        <a:cs typeface="Arial" charset="0"/>
      </a:defRPr>
    </a:lvl8pPr>
    <a:lvl9pPr marL="3657600" algn="l" defTabSz="914400" rtl="0" eaLnBrk="1" latinLnBrk="0" hangingPunct="1">
      <a:defRPr kern="1200">
        <a:solidFill>
          <a:schemeClr val="tx1"/>
        </a:solidFill>
        <a:latin typeface="Century Gothic"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0"/>
    </p:ext>
    <p:ext uri="{D31A062A-798A-4329-ABDD-BBA856620510}">
      <p14:defaultImageDpi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598" autoAdjust="0"/>
    <p:restoredTop sz="73090" autoAdjust="0"/>
  </p:normalViewPr>
  <p:slideViewPr>
    <p:cSldViewPr>
      <p:cViewPr varScale="1">
        <p:scale>
          <a:sx n="73" d="100"/>
          <a:sy n="73" d="100"/>
        </p:scale>
        <p:origin x="-136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1200"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presProps" Target="presProps.xml"/><Relationship Id="rId31" Type="http://schemas.openxmlformats.org/officeDocument/2006/relationships/slide" Target="slides/slide28.xml"/><Relationship Id="rId34" Type="http://schemas.openxmlformats.org/officeDocument/2006/relationships/printerSettings" Target="printerSettings/printerSettings1.bin"/><Relationship Id="rId7" Type="http://schemas.openxmlformats.org/officeDocument/2006/relationships/slide" Target="slides/slide4.xml"/><Relationship Id="rId36" Type="http://schemas.openxmlformats.org/officeDocument/2006/relationships/viewProps" Target="viewProps.xml"/><Relationship Id="rId1" Type="http://schemas.openxmlformats.org/officeDocument/2006/relationships/slideMaster" Target="slideMasters/slideMaster1.xml"/><Relationship Id="rId24" Type="http://schemas.openxmlformats.org/officeDocument/2006/relationships/slide" Target="slides/slide21.xml"/><Relationship Id="rId25" Type="http://schemas.openxmlformats.org/officeDocument/2006/relationships/slide" Target="slides/slide22.xml"/><Relationship Id="rId8" Type="http://schemas.openxmlformats.org/officeDocument/2006/relationships/slide" Target="slides/slide5.xml"/><Relationship Id="rId13" Type="http://schemas.openxmlformats.org/officeDocument/2006/relationships/slide" Target="slides/slide10.xml"/><Relationship Id="rId10" Type="http://schemas.openxmlformats.org/officeDocument/2006/relationships/slide" Target="slides/slide7.xml"/><Relationship Id="rId32" Type="http://schemas.openxmlformats.org/officeDocument/2006/relationships/notesMaster" Target="notesMasters/notesMaster1.xml"/><Relationship Id="rId37" Type="http://schemas.openxmlformats.org/officeDocument/2006/relationships/theme" Target="theme/theme1.xml"/><Relationship Id="rId12" Type="http://schemas.openxmlformats.org/officeDocument/2006/relationships/slide" Target="slides/slide9.xml"/><Relationship Id="rId17" Type="http://schemas.openxmlformats.org/officeDocument/2006/relationships/slide" Target="slides/slide14.xml"/><Relationship Id="rId9" Type="http://schemas.openxmlformats.org/officeDocument/2006/relationships/slide" Target="slides/slide6.xml"/><Relationship Id="rId18" Type="http://schemas.openxmlformats.org/officeDocument/2006/relationships/slide" Target="slides/slide15.xml"/><Relationship Id="rId3" Type="http://schemas.openxmlformats.org/officeDocument/2006/relationships/slideMaster" Target="slideMasters/slideMaster3.xml"/><Relationship Id="rId27" Type="http://schemas.openxmlformats.org/officeDocument/2006/relationships/slide" Target="slides/slide24.xml"/><Relationship Id="rId14" Type="http://schemas.openxmlformats.org/officeDocument/2006/relationships/slide" Target="slides/slide11.xml"/><Relationship Id="rId23" Type="http://schemas.openxmlformats.org/officeDocument/2006/relationships/slide" Target="slides/slide20.xml"/><Relationship Id="rId4" Type="http://schemas.openxmlformats.org/officeDocument/2006/relationships/slide" Target="slides/slide1.xml"/><Relationship Id="rId28" Type="http://schemas.openxmlformats.org/officeDocument/2006/relationships/slide" Target="slides/slide25.xml"/><Relationship Id="rId26" Type="http://schemas.openxmlformats.org/officeDocument/2006/relationships/slide" Target="slides/slide23.xml"/><Relationship Id="rId30" Type="http://schemas.openxmlformats.org/officeDocument/2006/relationships/slide" Target="slides/slide27.xml"/><Relationship Id="rId11" Type="http://schemas.openxmlformats.org/officeDocument/2006/relationships/slide" Target="slides/slide8.xml"/><Relationship Id="rId29" Type="http://schemas.openxmlformats.org/officeDocument/2006/relationships/slide" Target="slides/slide26.xml"/><Relationship Id="rId6" Type="http://schemas.openxmlformats.org/officeDocument/2006/relationships/slide" Target="slides/slide3.xml"/><Relationship Id="rId16" Type="http://schemas.openxmlformats.org/officeDocument/2006/relationships/slide" Target="slides/slide13.xml"/><Relationship Id="rId33"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19" Type="http://schemas.openxmlformats.org/officeDocument/2006/relationships/slide" Target="slides/slide16.xml"/><Relationship Id="rId38" Type="http://schemas.openxmlformats.org/officeDocument/2006/relationships/tableStyles" Target="tableStyles.xml"/><Relationship Id="rId20" Type="http://schemas.openxmlformats.org/officeDocument/2006/relationships/slide" Target="slides/slide17.xml"/><Relationship Id="rId22" Type="http://schemas.openxmlformats.org/officeDocument/2006/relationships/slide" Target="slides/slide19.xml"/><Relationship Id="rId21" Type="http://schemas.openxmlformats.org/officeDocument/2006/relationships/slide" Target="slides/slide18.xml"/><Relationship Id="rId2" Type="http://schemas.openxmlformats.org/officeDocument/2006/relationships/slideMaster" Target="slideMasters/slideMaster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Arial" charset="0"/>
              </a:defRPr>
            </a:lvl1pPr>
          </a:lstStyle>
          <a:p>
            <a:endParaRPr lang="en-US"/>
          </a:p>
        </p:txBody>
      </p:sp>
      <p:sp>
        <p:nvSpPr>
          <p:cNvPr id="68611"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Arial" charset="0"/>
              </a:defRPr>
            </a:lvl1pPr>
          </a:lstStyle>
          <a:p>
            <a:endParaRPr lang="en-US" dirty="0"/>
          </a:p>
        </p:txBody>
      </p:sp>
      <p:sp>
        <p:nvSpPr>
          <p:cNvPr id="68612" name="Rectangle 4"/>
          <p:cNvSpPr>
            <a:spLocks noGrp="1" noChangeArrowheads="1"/>
          </p:cNvSpPr>
          <p:nvPr>
            <p:ph type="ftr" sz="quarter" idx="2"/>
          </p:nvPr>
        </p:nvSpPr>
        <p:spPr bwMode="auto">
          <a:xfrm>
            <a:off x="0" y="9120188"/>
            <a:ext cx="4724400"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Arial" charset="0"/>
              </a:defRPr>
            </a:lvl1pPr>
          </a:lstStyle>
          <a:p>
            <a:r>
              <a:rPr lang="en-US" dirty="0" smtClean="0"/>
              <a:t>CEE 4540: Sustainable Municipal Drinking Water Treatment</a:t>
            </a:r>
          </a:p>
          <a:p>
            <a:r>
              <a:rPr lang="en-US" dirty="0" smtClean="0"/>
              <a:t>Monroe Weber-Shirk</a:t>
            </a:r>
            <a:endParaRPr lang="en-US" dirty="0"/>
          </a:p>
        </p:txBody>
      </p:sp>
      <p:sp>
        <p:nvSpPr>
          <p:cNvPr id="68613"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Arial" charset="0"/>
              </a:defRPr>
            </a:lvl1pPr>
          </a:lstStyle>
          <a:p>
            <a:fld id="{E5858FC7-A491-4C1D-BE15-441EB2A2CED3}" type="slidenum">
              <a:rPr lang="en-US"/>
              <a:pPr/>
              <a:t>‹#›</a:t>
            </a:fld>
            <a:endParaRPr lang="en-US" dirty="0"/>
          </a:p>
        </p:txBody>
      </p:sp>
    </p:spTree>
    <p:extLst>
      <p:ext uri="{BB962C8B-B14F-4D97-AF65-F5344CB8AC3E}">
        <p14:creation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4435261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Arial" charset="0"/>
              </a:defRPr>
            </a:lvl1pPr>
          </a:lstStyle>
          <a:p>
            <a:endParaRPr lang="en-US"/>
          </a:p>
        </p:txBody>
      </p:sp>
      <p:sp>
        <p:nvSpPr>
          <p:cNvPr id="3075"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Arial" charset="0"/>
              </a:defRPr>
            </a:lvl1pPr>
          </a:lstStyle>
          <a:p>
            <a:endParaRPr lang="en-US"/>
          </a:p>
        </p:txBody>
      </p:sp>
      <p:sp>
        <p:nvSpPr>
          <p:cNvPr id="307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Arial" charset="0"/>
              </a:defRPr>
            </a:lvl1pPr>
          </a:lstStyle>
          <a:p>
            <a:endParaRPr lang="en-US"/>
          </a:p>
        </p:txBody>
      </p:sp>
      <p:sp>
        <p:nvSpPr>
          <p:cNvPr id="3079"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Arial" charset="0"/>
              </a:defRPr>
            </a:lvl1pPr>
          </a:lstStyle>
          <a:p>
            <a:fld id="{7913D7C8-1D10-4E5B-8A9B-B2BE7F2B7605}" type="slidenum">
              <a:rPr lang="en-US"/>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xmlns:p="http://schemas.openxmlformats.org/presentationml/2006/main" xmlns:r="http://schemas.openxmlformats.org/officeDocument/2006/relationships" xmlns:a="http://schemas.openxmlformats.org/drawingml/2006/main" val="122538161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eaLnBrk="1" hangingPunct="1"/>
            <a:endParaRPr lang="en-US"/>
          </a:p>
        </p:txBody>
      </p:sp>
      <p:sp>
        <p:nvSpPr>
          <p:cNvPr id="16388" name="Slide Number Placeholder 3"/>
          <p:cNvSpPr>
            <a:spLocks noGrp="1"/>
          </p:cNvSpPr>
          <p:nvPr>
            <p:ph type="sldNum" sz="quarter" idx="5"/>
          </p:nvPr>
        </p:nvSpPr>
        <p:spPr>
          <a:noFill/>
        </p:spPr>
        <p:txBody>
          <a:bodyPr/>
          <a:lstStyle/>
          <a:p>
            <a:fld id="{85DA826A-2BFB-0A46-8E94-E05844C61839}" type="slidenum">
              <a:rPr lang="en-US"/>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p:spPr>
        <p:txBody>
          <a:bodyPr/>
          <a:lstStyle/>
          <a:p>
            <a:r>
              <a:rPr lang="en-US"/>
              <a:t>During this slide we could have people come up and use the turbidimeter if they want to </a:t>
            </a:r>
          </a:p>
        </p:txBody>
      </p:sp>
      <p:sp>
        <p:nvSpPr>
          <p:cNvPr id="20484" name="Slide Number Placeholder 3"/>
          <p:cNvSpPr>
            <a:spLocks noGrp="1"/>
          </p:cNvSpPr>
          <p:nvPr>
            <p:ph type="sldNum" sz="quarter" idx="5"/>
          </p:nvPr>
        </p:nvSpPr>
        <p:spPr>
          <a:noFill/>
        </p:spPr>
        <p:txBody>
          <a:bodyPr/>
          <a:lstStyle/>
          <a:p>
            <a:fld id="{E30FD13C-7684-B242-AC54-735DCD016AD7}" type="slidenum">
              <a:rPr lang="en-US"/>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Extend range of </a:t>
            </a:r>
            <a:r>
              <a:rPr lang="en-US" dirty="0" err="1" smtClean="0"/>
              <a:t>turbidimeter</a:t>
            </a:r>
            <a:r>
              <a:rPr lang="en-US" baseline="0" dirty="0" smtClean="0"/>
              <a:t> by doubling the light path using a mirror</a:t>
            </a:r>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3"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3"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7170" name="Group 2"/>
          <p:cNvGrpSpPr>
            <a:grpSpLocks/>
          </p:cNvGrpSpPr>
          <p:nvPr/>
        </p:nvGrpSpPr>
        <p:grpSpPr bwMode="auto">
          <a:xfrm>
            <a:off x="0" y="0"/>
            <a:ext cx="9144000" cy="6858000"/>
            <a:chOff x="0" y="0"/>
            <a:chExt cx="5760" cy="4320"/>
          </a:xfrm>
        </p:grpSpPr>
        <p:pic>
          <p:nvPicPr>
            <p:cNvPr id="7171" name="Picture 3" descr="IMG_0249"/>
            <p:cNvPicPr>
              <a:picLocks noChangeAspect="1" noChangeArrowheads="1"/>
            </p:cNvPicPr>
            <p:nvPr/>
          </p:nvPicPr>
          <p:blipFill>
            <a:blip r:embed="rId2" cstate="print"/>
            <a:srcRect/>
            <a:stretch>
              <a:fillRect/>
            </a:stretch>
          </p:blipFill>
          <p:spPr bwMode="auto">
            <a:xfrm>
              <a:off x="0" y="0"/>
              <a:ext cx="5760" cy="4320"/>
            </a:xfrm>
            <a:prstGeom prst="rect">
              <a:avLst/>
            </a:prstGeom>
            <a:noFill/>
          </p:spPr>
        </p:pic>
        <p:pic>
          <p:nvPicPr>
            <p:cNvPr id="7172" name="Picture 4" descr="IMG_0249"/>
            <p:cNvPicPr>
              <a:picLocks noChangeAspect="1" noChangeArrowheads="1"/>
            </p:cNvPicPr>
            <p:nvPr userDrawn="1"/>
          </p:nvPicPr>
          <p:blipFill>
            <a:blip r:embed="rId2" cstate="print"/>
            <a:srcRect l="73334" t="74040" r="23334" b="17778"/>
            <a:stretch>
              <a:fillRect/>
            </a:stretch>
          </p:blipFill>
          <p:spPr bwMode="auto">
            <a:xfrm>
              <a:off x="4032" y="3216"/>
              <a:ext cx="192" cy="432"/>
            </a:xfrm>
            <a:prstGeom prst="rect">
              <a:avLst/>
            </a:prstGeom>
            <a:noFill/>
          </p:spPr>
        </p:pic>
        <p:pic>
          <p:nvPicPr>
            <p:cNvPr id="7173" name="Picture 5" descr="IMG_0249"/>
            <p:cNvPicPr>
              <a:picLocks noChangeAspect="1" noChangeArrowheads="1"/>
            </p:cNvPicPr>
            <p:nvPr userDrawn="1"/>
          </p:nvPicPr>
          <p:blipFill>
            <a:blip r:embed="rId2" cstate="print"/>
            <a:srcRect l="65834" t="84445" r="29166" b="13333"/>
            <a:stretch>
              <a:fillRect/>
            </a:stretch>
          </p:blipFill>
          <p:spPr bwMode="auto">
            <a:xfrm>
              <a:off x="3792" y="3552"/>
              <a:ext cx="288" cy="96"/>
            </a:xfrm>
            <a:prstGeom prst="rect">
              <a:avLst/>
            </a:prstGeom>
            <a:noFill/>
          </p:spPr>
        </p:pic>
      </p:grpSp>
      <p:sp>
        <p:nvSpPr>
          <p:cNvPr id="717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endParaRPr lang="en-US"/>
          </a:p>
        </p:txBody>
      </p:sp>
      <p:sp>
        <p:nvSpPr>
          <p:cNvPr id="7175" name="Rectangle 7"/>
          <p:cNvSpPr>
            <a:spLocks noGrp="1" noChangeArrowheads="1"/>
          </p:cNvSpPr>
          <p:nvPr>
            <p:ph type="dt" sz="half" idx="2"/>
          </p:nvPr>
        </p:nvSpPr>
        <p:spPr/>
        <p:txBody>
          <a:bodyPr/>
          <a:lstStyle>
            <a:lvl1pPr>
              <a:defRPr>
                <a:latin typeface="Arial" charset="0"/>
              </a:defRPr>
            </a:lvl1pPr>
          </a:lstStyle>
          <a:p>
            <a:endParaRPr lang="en-US"/>
          </a:p>
        </p:txBody>
      </p:sp>
      <p:sp>
        <p:nvSpPr>
          <p:cNvPr id="7176" name="Rectangle 8"/>
          <p:cNvSpPr>
            <a:spLocks noGrp="1" noChangeArrowheads="1"/>
          </p:cNvSpPr>
          <p:nvPr>
            <p:ph type="ftr" sz="quarter" idx="3"/>
          </p:nvPr>
        </p:nvSpPr>
        <p:spPr/>
        <p:txBody>
          <a:bodyPr/>
          <a:lstStyle>
            <a:lvl1pPr>
              <a:defRPr>
                <a:latin typeface="Arial" charset="0"/>
              </a:defRPr>
            </a:lvl1pPr>
          </a:lstStyle>
          <a:p>
            <a:endParaRPr lang="en-US"/>
          </a:p>
        </p:txBody>
      </p:sp>
      <p:sp>
        <p:nvSpPr>
          <p:cNvPr id="7177" name="Rectangle 9"/>
          <p:cNvSpPr>
            <a:spLocks noGrp="1" noChangeArrowheads="1"/>
          </p:cNvSpPr>
          <p:nvPr>
            <p:ph type="sldNum" sz="quarter" idx="4"/>
          </p:nvPr>
        </p:nvSpPr>
        <p:spPr/>
        <p:txBody>
          <a:bodyPr/>
          <a:lstStyle>
            <a:lvl1pPr>
              <a:defRPr>
                <a:latin typeface="Arial" charset="0"/>
              </a:defRPr>
            </a:lvl1pPr>
          </a:lstStyle>
          <a:p>
            <a:fld id="{35688495-61E6-4C43-9431-EA7C184628A2}" type="slidenum">
              <a:rPr lang="en-US"/>
              <a:pPr/>
              <a:t>‹#›</a:t>
            </a:fld>
            <a:endParaRPr lang="en-US"/>
          </a:p>
        </p:txBody>
      </p:sp>
      <p:sp>
        <p:nvSpPr>
          <p:cNvPr id="7178" name="Rectangle 10"/>
          <p:cNvSpPr>
            <a:spLocks noGrp="1" noChangeArrowheads="1"/>
          </p:cNvSpPr>
          <p:nvPr>
            <p:ph type="ctrTitle" sz="quarter"/>
          </p:nvPr>
        </p:nvSpPr>
        <p:spPr>
          <a:xfrm>
            <a:off x="1371600" y="990600"/>
            <a:ext cx="7772400" cy="1470025"/>
          </a:xfrm>
          <a:ln w="9525"/>
        </p:spPr>
        <p:txBody>
          <a:bodyPr/>
          <a:lstStyle>
            <a:lvl1pPr>
              <a:defRPr sz="5400"/>
            </a:lvl1pPr>
          </a:lstStyle>
          <a:p>
            <a:r>
              <a:rPr lang="en-US"/>
              <a:t>Click to edit Master title style</a:t>
            </a:r>
          </a:p>
        </p:txBody>
      </p:sp>
      <p:pic>
        <p:nvPicPr>
          <p:cNvPr id="7179" name="Picture 11" descr="AguaClara Logo Large"/>
          <p:cNvPicPr>
            <a:picLocks noChangeAspect="1" noChangeArrowheads="1"/>
          </p:cNvPicPr>
          <p:nvPr/>
        </p:nvPicPr>
        <p:blipFill>
          <a:blip r:embed="rId3" cstate="print"/>
          <a:srcRect/>
          <a:stretch>
            <a:fillRect/>
          </a:stretch>
        </p:blipFill>
        <p:spPr bwMode="auto">
          <a:xfrm>
            <a:off x="4953000" y="0"/>
            <a:ext cx="4191000" cy="1093788"/>
          </a:xfrm>
          <a:prstGeom prst="rect">
            <a:avLst/>
          </a:prstGeom>
          <a:noFill/>
        </p:spPr>
      </p:pic>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6CECB2E-A233-43CF-B1E2-6433B9CB7F1A}" type="slidenum">
              <a:rPr lang="en-US"/>
              <a:pPr/>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00A5AD3-08CC-4598-BE40-CD82AC38916C}" type="slidenum">
              <a:rPr lang="en-US"/>
              <a:pPr/>
              <a:t>‹#›</a:t>
            </a:fld>
            <a:endParaRPr lang="en-US"/>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pic>
          <p:nvPicPr>
            <p:cNvPr id="5" name="Picture 3" descr="IMG_0249"/>
            <p:cNvPicPr>
              <a:picLocks noChangeAspect="1" noChangeArrowheads="1"/>
            </p:cNvPicPr>
            <p:nvPr/>
          </p:nvPicPr>
          <p:blipFill>
            <a:blip r:embed="rId2" cstate="print"/>
            <a:srcRect/>
            <a:stretch>
              <a:fillRect/>
            </a:stretch>
          </p:blipFill>
          <p:spPr bwMode="auto">
            <a:xfrm>
              <a:off x="0" y="0"/>
              <a:ext cx="5760" cy="4320"/>
            </a:xfrm>
            <a:prstGeom prst="rect">
              <a:avLst/>
            </a:prstGeom>
            <a:noFill/>
            <a:ln w="9525">
              <a:noFill/>
              <a:miter lim="800000"/>
              <a:headEnd/>
              <a:tailEnd/>
            </a:ln>
          </p:spPr>
        </p:pic>
        <p:pic>
          <p:nvPicPr>
            <p:cNvPr id="6" name="Picture 4" descr="IMG_0249"/>
            <p:cNvPicPr>
              <a:picLocks noChangeAspect="1" noChangeArrowheads="1"/>
            </p:cNvPicPr>
            <p:nvPr userDrawn="1"/>
          </p:nvPicPr>
          <p:blipFill>
            <a:blip r:embed="rId2" cstate="print"/>
            <a:srcRect l="73334" t="74040" r="23334" b="17778"/>
            <a:stretch>
              <a:fillRect/>
            </a:stretch>
          </p:blipFill>
          <p:spPr bwMode="auto">
            <a:xfrm>
              <a:off x="4032" y="3216"/>
              <a:ext cx="192" cy="432"/>
            </a:xfrm>
            <a:prstGeom prst="rect">
              <a:avLst/>
            </a:prstGeom>
            <a:noFill/>
            <a:ln w="9525">
              <a:noFill/>
              <a:miter lim="800000"/>
              <a:headEnd/>
              <a:tailEnd/>
            </a:ln>
          </p:spPr>
        </p:pic>
        <p:pic>
          <p:nvPicPr>
            <p:cNvPr id="7" name="Picture 5" descr="IMG_0249"/>
            <p:cNvPicPr>
              <a:picLocks noChangeAspect="1" noChangeArrowheads="1"/>
            </p:cNvPicPr>
            <p:nvPr userDrawn="1"/>
          </p:nvPicPr>
          <p:blipFill>
            <a:blip r:embed="rId2" cstate="print"/>
            <a:srcRect l="65834" t="84445" r="29166" b="13333"/>
            <a:stretch>
              <a:fillRect/>
            </a:stretch>
          </p:blipFill>
          <p:spPr bwMode="auto">
            <a:xfrm>
              <a:off x="3792" y="3552"/>
              <a:ext cx="288" cy="96"/>
            </a:xfrm>
            <a:prstGeom prst="rect">
              <a:avLst/>
            </a:prstGeom>
            <a:noFill/>
            <a:ln w="9525">
              <a:noFill/>
              <a:miter lim="800000"/>
              <a:headEnd/>
              <a:tailEnd/>
            </a:ln>
          </p:spPr>
        </p:pic>
      </p:grpSp>
      <p:pic>
        <p:nvPicPr>
          <p:cNvPr id="8" name="Picture 11" descr="AguaClara Logo Large"/>
          <p:cNvPicPr>
            <a:picLocks noChangeAspect="1" noChangeArrowheads="1"/>
          </p:cNvPicPr>
          <p:nvPr/>
        </p:nvPicPr>
        <p:blipFill>
          <a:blip r:embed="rId3" cstate="print"/>
          <a:srcRect/>
          <a:stretch>
            <a:fillRect/>
          </a:stretch>
        </p:blipFill>
        <p:spPr bwMode="auto">
          <a:xfrm>
            <a:off x="4953000" y="0"/>
            <a:ext cx="4191000" cy="1093788"/>
          </a:xfrm>
          <a:prstGeom prst="rect">
            <a:avLst/>
          </a:prstGeom>
          <a:noFill/>
          <a:ln w="9525">
            <a:noFill/>
            <a:miter lim="800000"/>
            <a:headEnd/>
            <a:tailEnd/>
          </a:ln>
        </p:spPr>
      </p:pic>
      <p:sp>
        <p:nvSpPr>
          <p:cNvPr id="717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endParaRPr lang="en-US"/>
          </a:p>
        </p:txBody>
      </p:sp>
      <p:sp>
        <p:nvSpPr>
          <p:cNvPr id="7178" name="Rectangle 10"/>
          <p:cNvSpPr>
            <a:spLocks noGrp="1" noChangeArrowheads="1"/>
          </p:cNvSpPr>
          <p:nvPr>
            <p:ph type="ctrTitle" sz="quarter"/>
          </p:nvPr>
        </p:nvSpPr>
        <p:spPr>
          <a:xfrm>
            <a:off x="1371600" y="990600"/>
            <a:ext cx="7772400" cy="1470025"/>
          </a:xfrm>
          <a:ln w="9525"/>
        </p:spPr>
        <p:txBody>
          <a:bodyPr/>
          <a:lstStyle>
            <a:lvl1pPr>
              <a:defRPr sz="5400"/>
            </a:lvl1pPr>
          </a:lstStyle>
          <a:p>
            <a:r>
              <a:rPr lang="en-US"/>
              <a:t>Click to edit Master title style</a:t>
            </a:r>
          </a:p>
        </p:txBody>
      </p:sp>
      <p:sp>
        <p:nvSpPr>
          <p:cNvPr id="9" name="Rectangle 7"/>
          <p:cNvSpPr>
            <a:spLocks noGrp="1" noChangeArrowheads="1"/>
          </p:cNvSpPr>
          <p:nvPr>
            <p:ph type="dt" sz="half" idx="10"/>
          </p:nvPr>
        </p:nvSpPr>
        <p:spPr/>
        <p:txBody>
          <a:bodyPr/>
          <a:lstStyle>
            <a:lvl1pPr>
              <a:defRPr>
                <a:latin typeface="Arial" charset="0"/>
              </a:defRPr>
            </a:lvl1pPr>
          </a:lstStyle>
          <a:p>
            <a:pPr>
              <a:defRPr/>
            </a:pPr>
            <a:endParaRPr lang="en-US"/>
          </a:p>
        </p:txBody>
      </p:sp>
      <p:sp>
        <p:nvSpPr>
          <p:cNvPr id="10" name="Rectangle 8"/>
          <p:cNvSpPr>
            <a:spLocks noGrp="1" noChangeArrowheads="1"/>
          </p:cNvSpPr>
          <p:nvPr>
            <p:ph type="ftr" sz="quarter" idx="11"/>
          </p:nvPr>
        </p:nvSpPr>
        <p:spPr/>
        <p:txBody>
          <a:bodyPr/>
          <a:lstStyle>
            <a:lvl1pPr>
              <a:defRPr>
                <a:latin typeface="Arial" charset="0"/>
              </a:defRPr>
            </a:lvl1pPr>
          </a:lstStyle>
          <a:p>
            <a:pPr>
              <a:defRPr/>
            </a:pPr>
            <a:endParaRPr lang="en-US"/>
          </a:p>
        </p:txBody>
      </p:sp>
      <p:sp>
        <p:nvSpPr>
          <p:cNvPr id="11" name="Rectangle 9"/>
          <p:cNvSpPr>
            <a:spLocks noGrp="1" noChangeArrowheads="1"/>
          </p:cNvSpPr>
          <p:nvPr>
            <p:ph type="sldNum" sz="quarter" idx="12"/>
          </p:nvPr>
        </p:nvSpPr>
        <p:spPr/>
        <p:txBody>
          <a:bodyPr/>
          <a:lstStyle>
            <a:lvl1pPr>
              <a:defRPr>
                <a:latin typeface="Arial" charset="0"/>
              </a:defRPr>
            </a:lvl1pPr>
          </a:lstStyle>
          <a:p>
            <a:pPr>
              <a:defRPr/>
            </a:pPr>
            <a:fld id="{31BBFA84-A434-C048-A4FE-27C62FBAB3D3}" type="slidenum">
              <a:rPr lang="en-US"/>
              <a:pPr>
                <a:defRPr/>
              </a:pPr>
              <a:t>‹#›</a:t>
            </a:fld>
            <a:endParaRPr lang="en-US"/>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6D7F457-8973-354A-9260-544DA2275B71}" type="slidenum">
              <a:rPr lang="en-US"/>
              <a:pPr>
                <a:defRPr/>
              </a:pPr>
              <a:t>‹#›</a:t>
            </a:fld>
            <a:endParaRPr lang="en-US"/>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D07489A-5566-3148-96D1-0D38DA5BC8C8}" type="slidenum">
              <a:rPr lang="en-US"/>
              <a:pPr>
                <a:defRPr/>
              </a:pPr>
              <a:t>‹#›</a:t>
            </a:fld>
            <a:endParaRPr lang="en-US"/>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D0C407-A8ED-3A4C-9100-7867EC4B36F4}" type="slidenum">
              <a:rPr lang="en-US"/>
              <a:pPr>
                <a:defRPr/>
              </a:pPr>
              <a:t>‹#›</a:t>
            </a:fld>
            <a:endParaRPr lang="en-US"/>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82B4928-2C39-1F49-A58A-021513431493}" type="slidenum">
              <a:rPr lang="en-US"/>
              <a:pPr>
                <a:defRPr/>
              </a:pPr>
              <a:t>‹#›</a:t>
            </a:fld>
            <a:endParaRPr lang="en-US"/>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A6FC912-1AB0-474D-AE05-C1BA06C723F4}" type="slidenum">
              <a:rPr lang="en-US"/>
              <a:pPr>
                <a:defRPr/>
              </a:pPr>
              <a:t>‹#›</a:t>
            </a:fld>
            <a:endParaRPr lang="en-US"/>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208DC16-3BFC-3347-A131-6D20E7013B7D}" type="slidenum">
              <a:rPr lang="en-US"/>
              <a:pPr>
                <a:defRPr/>
              </a:pPr>
              <a:t>‹#›</a:t>
            </a:fld>
            <a:endParaRPr lang="en-US"/>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7F57C56-5CA9-6940-A7A2-8618662110EF}" type="slidenum">
              <a:rPr lang="en-US"/>
              <a:pPr>
                <a:defRPr/>
              </a:pPr>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3253CF1-E184-4C42-BF06-4252E09B8650}" type="slidenum">
              <a:rPr lang="en-US"/>
              <a:pPr/>
              <a:t>‹#›</a:t>
            </a:fld>
            <a:endParaRPr lang="en-US"/>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3CB98C1-0943-6440-AA14-2A3C042C9D8E}" type="slidenum">
              <a:rPr lang="en-US"/>
              <a:pPr>
                <a:defRPr/>
              </a:pPr>
              <a:t>‹#›</a:t>
            </a:fld>
            <a:endParaRPr lang="en-US"/>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F4F46E8-E5A9-3442-AC30-C8F0D32765E8}" type="slidenum">
              <a:rPr lang="en-US"/>
              <a:pPr>
                <a:defRPr/>
              </a:pPr>
              <a:t>‹#›</a:t>
            </a:fld>
            <a:endParaRPr lang="en-US"/>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30A719D-98D5-4541-84DB-E323AF5EB907}" type="slidenum">
              <a:rPr lang="en-US"/>
              <a:pPr>
                <a:defRPr/>
              </a:pPr>
              <a:t>‹#›</a:t>
            </a:fld>
            <a:endParaRPr lang="en-US"/>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0107B687-A9A0-4BB2-8A99-C43B738BD10E}" type="datetimeFigureOut">
              <a:rPr lang="en-US" smtClean="0"/>
              <a:pPr/>
              <a:t>10/18/11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4D9E2E3-2C47-439C-B9E8-87C79365CBC5}"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07B687-A9A0-4BB2-8A99-C43B738BD10E}" type="datetimeFigureOut">
              <a:rPr lang="en-US" smtClean="0"/>
              <a:pPr/>
              <a:t>10/18/11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9E2E3-2C47-439C-B9E8-87C79365CBC5}"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107B687-A9A0-4BB2-8A99-C43B738BD10E}" type="datetimeFigureOut">
              <a:rPr lang="en-US" smtClean="0"/>
              <a:pPr/>
              <a:t>10/18/11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4D9E2E3-2C47-439C-B9E8-87C79365CBC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107B687-A9A0-4BB2-8A99-C43B738BD10E}" type="datetimeFigureOut">
              <a:rPr lang="en-US" smtClean="0"/>
              <a:pPr/>
              <a:t>10/18/11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9E2E3-2C47-439C-B9E8-87C79365CBC5}"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107B687-A9A0-4BB2-8A99-C43B738BD10E}" type="datetimeFigureOut">
              <a:rPr lang="en-US" smtClean="0"/>
              <a:pPr/>
              <a:t>10/18/11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D9E2E3-2C47-439C-B9E8-87C79365CBC5}"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107B687-A9A0-4BB2-8A99-C43B738BD10E}" type="datetimeFigureOut">
              <a:rPr lang="en-US" smtClean="0"/>
              <a:pPr/>
              <a:t>10/18/11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D9E2E3-2C47-439C-B9E8-87C79365CBC5}"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07B687-A9A0-4BB2-8A99-C43B738BD10E}" type="datetimeFigureOut">
              <a:rPr lang="en-US" smtClean="0"/>
              <a:pPr/>
              <a:t>10/18/11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D9E2E3-2C47-439C-B9E8-87C79365CBC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859674A-2335-4D63-923F-889337434E61}" type="slidenum">
              <a:rPr lang="en-US"/>
              <a:pPr/>
              <a:t>‹#›</a:t>
            </a:fld>
            <a:endParaRPr lang="en-US"/>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107B687-A9A0-4BB2-8A99-C43B738BD10E}" type="datetimeFigureOut">
              <a:rPr lang="en-US" smtClean="0"/>
              <a:pPr/>
              <a:t>10/18/11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9E2E3-2C47-439C-B9E8-87C79365CBC5}"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107B687-A9A0-4BB2-8A99-C43B738BD10E}" type="datetimeFigureOut">
              <a:rPr lang="en-US" smtClean="0"/>
              <a:pPr/>
              <a:t>10/18/11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9E2E3-2C47-439C-B9E8-87C79365CBC5}"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07B687-A9A0-4BB2-8A99-C43B738BD10E}" type="datetimeFigureOut">
              <a:rPr lang="en-US" smtClean="0"/>
              <a:pPr/>
              <a:t>10/18/11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9E2E3-2C47-439C-B9E8-87C79365CBC5}"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07B687-A9A0-4BB2-8A99-C43B738BD10E}" type="datetimeFigureOut">
              <a:rPr lang="en-US" smtClean="0"/>
              <a:pPr/>
              <a:t>10/18/11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9E2E3-2C47-439C-B9E8-87C79365CBC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85492B4-78F1-42E2-AFF8-75AECCA8D8C9}" type="slidenum">
              <a:rPr lang="en-US"/>
              <a:pPr/>
              <a:t>‹#›</a:t>
            </a:fld>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7426DE9-936A-4892-B48E-BC5981E69B5D}" type="slidenum">
              <a:rPr lang="en-US"/>
              <a:pPr/>
              <a:t>‹#›</a:t>
            </a:fld>
            <a:endParaRPr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4B7A795-0F78-44F3-A0FC-134940021AE9}" type="slidenum">
              <a:rPr lang="en-US"/>
              <a:pPr/>
              <a:t>‹#›</a:t>
            </a:fld>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3AA8437-DF20-408E-9EC8-9AD0F83404AE}" type="slidenum">
              <a:rPr lang="en-US"/>
              <a:pPr/>
              <a:t>‹#›</a:t>
            </a:fld>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1E97E3B-4BD4-4D27-AA52-CBAF8D6425BD}" type="slidenum">
              <a:rPr lang="en-US"/>
              <a:pPr/>
              <a:t>‹#›</a:t>
            </a:fld>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CE4635F-EEFC-45D6-A1A7-222B36D010FF}" type="slidenum">
              <a:rPr lang="en-US"/>
              <a:pPr/>
              <a:t>‹#›</a:t>
            </a:fld>
            <a:endParaRPr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4" Type="http://schemas.openxmlformats.org/officeDocument/2006/relationships/slideLayout" Target="../slideLayouts/slideLayout15.xml"/><Relationship Id="rId10" Type="http://schemas.openxmlformats.org/officeDocument/2006/relationships/slideLayout" Target="../slideLayouts/slideLayout21.xml"/><Relationship Id="rId5" Type="http://schemas.openxmlformats.org/officeDocument/2006/relationships/slideLayout" Target="../slideLayouts/slideLayout16.xml"/><Relationship Id="rId7" Type="http://schemas.openxmlformats.org/officeDocument/2006/relationships/slideLayout" Target="../slideLayouts/slideLayout18.xml"/><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9" Type="http://schemas.openxmlformats.org/officeDocument/2006/relationships/slideLayout" Target="../slideLayouts/slideLayout20.xml"/><Relationship Id="rId3" Type="http://schemas.openxmlformats.org/officeDocument/2006/relationships/slideLayout" Target="../slideLayouts/slideLayout14.xml"/><Relationship Id="rId6"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4" Type="http://schemas.openxmlformats.org/officeDocument/2006/relationships/slideLayout" Target="../slideLayouts/slideLayout26.xml"/><Relationship Id="rId10" Type="http://schemas.openxmlformats.org/officeDocument/2006/relationships/slideLayout" Target="../slideLayouts/slideLayout32.xml"/><Relationship Id="rId5" Type="http://schemas.openxmlformats.org/officeDocument/2006/relationships/slideLayout" Target="../slideLayouts/slideLayout27.xml"/><Relationship Id="rId7" Type="http://schemas.openxmlformats.org/officeDocument/2006/relationships/slideLayout" Target="../slideLayouts/slideLayout29.xml"/><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9" Type="http://schemas.openxmlformats.org/officeDocument/2006/relationships/slideLayout" Target="../slideLayouts/slideLayout31.xml"/><Relationship Id="rId3" Type="http://schemas.openxmlformats.org/officeDocument/2006/relationships/slideLayout" Target="../slideLayouts/slideLayout25.xml"/><Relationship Id="rId6"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28600"/>
            <a:ext cx="8458200" cy="1143000"/>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p>
        </p:txBody>
      </p:sp>
      <p:sp>
        <p:nvSpPr>
          <p:cNvPr id="614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615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F5E825E6-5608-4DD7-9AF8-76D49B509DEE}" type="slidenum">
              <a:rPr lang="en-US"/>
              <a:pPr/>
              <a:t>‹#›</a:t>
            </a:fld>
            <a:endParaRPr lang="en-US"/>
          </a:p>
        </p:txBody>
      </p:sp>
      <p:sp>
        <p:nvSpPr>
          <p:cNvPr id="6151" name="Line 7"/>
          <p:cNvSpPr>
            <a:spLocks noChangeShapeType="1"/>
          </p:cNvSpPr>
          <p:nvPr/>
        </p:nvSpPr>
        <p:spPr bwMode="auto">
          <a:xfrm>
            <a:off x="0" y="1447800"/>
            <a:ext cx="9144000" cy="0"/>
          </a:xfrm>
          <a:prstGeom prst="line">
            <a:avLst/>
          </a:prstGeom>
          <a:noFill/>
          <a:ln w="76200" cmpd="tri">
            <a:solidFill>
              <a:schemeClr val="accent1"/>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p:fade/>
  </p:transition>
  <p:timing>
    <p:tnLst>
      <p:par>
        <p:cTn id="1" dur="indefinite" restart="never" nodeType="tmRoot"/>
      </p:par>
    </p:tnLst>
  </p:timing>
  <p:txStyles>
    <p:titleStyle>
      <a:lvl1pPr algn="ctr" rtl="0" fontAlgn="base">
        <a:spcBef>
          <a:spcPct val="0"/>
        </a:spcBef>
        <a:spcAft>
          <a:spcPct val="0"/>
        </a:spcAft>
        <a:defRPr sz="4400" b="1">
          <a:solidFill>
            <a:schemeClr val="tx2"/>
          </a:solidFill>
          <a:latin typeface="+mj-lt"/>
          <a:ea typeface="+mj-ea"/>
          <a:cs typeface="+mj-cs"/>
        </a:defRPr>
      </a:lvl1pPr>
      <a:lvl2pPr algn="ctr" rtl="0" fontAlgn="base">
        <a:spcBef>
          <a:spcPct val="0"/>
        </a:spcBef>
        <a:spcAft>
          <a:spcPct val="0"/>
        </a:spcAft>
        <a:defRPr sz="4400" b="1">
          <a:solidFill>
            <a:schemeClr val="tx2"/>
          </a:solidFill>
          <a:latin typeface="Candara" pitchFamily="34" charset="0"/>
        </a:defRPr>
      </a:lvl2pPr>
      <a:lvl3pPr algn="ctr" rtl="0" fontAlgn="base">
        <a:spcBef>
          <a:spcPct val="0"/>
        </a:spcBef>
        <a:spcAft>
          <a:spcPct val="0"/>
        </a:spcAft>
        <a:defRPr sz="4400" b="1">
          <a:solidFill>
            <a:schemeClr val="tx2"/>
          </a:solidFill>
          <a:latin typeface="Candara" pitchFamily="34" charset="0"/>
        </a:defRPr>
      </a:lvl3pPr>
      <a:lvl4pPr algn="ctr" rtl="0" fontAlgn="base">
        <a:spcBef>
          <a:spcPct val="0"/>
        </a:spcBef>
        <a:spcAft>
          <a:spcPct val="0"/>
        </a:spcAft>
        <a:defRPr sz="4400" b="1">
          <a:solidFill>
            <a:schemeClr val="tx2"/>
          </a:solidFill>
          <a:latin typeface="Candara" pitchFamily="34" charset="0"/>
        </a:defRPr>
      </a:lvl4pPr>
      <a:lvl5pPr algn="ctr" rtl="0" fontAlgn="base">
        <a:spcBef>
          <a:spcPct val="0"/>
        </a:spcBef>
        <a:spcAft>
          <a:spcPct val="0"/>
        </a:spcAft>
        <a:defRPr sz="4400" b="1">
          <a:solidFill>
            <a:schemeClr val="tx2"/>
          </a:solidFill>
          <a:latin typeface="Candara" pitchFamily="34" charset="0"/>
        </a:defRPr>
      </a:lvl5pPr>
      <a:lvl6pPr marL="457200" algn="ctr" rtl="0" fontAlgn="base">
        <a:spcBef>
          <a:spcPct val="0"/>
        </a:spcBef>
        <a:spcAft>
          <a:spcPct val="0"/>
        </a:spcAft>
        <a:defRPr sz="4400" b="1">
          <a:solidFill>
            <a:schemeClr val="tx2"/>
          </a:solidFill>
          <a:latin typeface="Candara" pitchFamily="34" charset="0"/>
        </a:defRPr>
      </a:lvl6pPr>
      <a:lvl7pPr marL="914400" algn="ctr" rtl="0" fontAlgn="base">
        <a:spcBef>
          <a:spcPct val="0"/>
        </a:spcBef>
        <a:spcAft>
          <a:spcPct val="0"/>
        </a:spcAft>
        <a:defRPr sz="4400" b="1">
          <a:solidFill>
            <a:schemeClr val="tx2"/>
          </a:solidFill>
          <a:latin typeface="Candara" pitchFamily="34" charset="0"/>
        </a:defRPr>
      </a:lvl7pPr>
      <a:lvl8pPr marL="1371600" algn="ctr" rtl="0" fontAlgn="base">
        <a:spcBef>
          <a:spcPct val="0"/>
        </a:spcBef>
        <a:spcAft>
          <a:spcPct val="0"/>
        </a:spcAft>
        <a:defRPr sz="4400" b="1">
          <a:solidFill>
            <a:schemeClr val="tx2"/>
          </a:solidFill>
          <a:latin typeface="Candara" pitchFamily="34" charset="0"/>
        </a:defRPr>
      </a:lvl8pPr>
      <a:lvl9pPr marL="1828800" algn="ctr" rtl="0" fontAlgn="base">
        <a:spcBef>
          <a:spcPct val="0"/>
        </a:spcBef>
        <a:spcAft>
          <a:spcPct val="0"/>
        </a:spcAft>
        <a:defRPr sz="4400" b="1">
          <a:solidFill>
            <a:schemeClr val="tx2"/>
          </a:solidFill>
          <a:latin typeface="Candara" pitchFamily="34" charset="0"/>
        </a:defRPr>
      </a:lvl9pPr>
    </p:titleStyle>
    <p:bodyStyle>
      <a:lvl1pPr marL="342900" indent="-342900" algn="l" rtl="0" fontAlgn="base">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fontAlgn="base">
        <a:spcBef>
          <a:spcPct val="20000"/>
        </a:spcBef>
        <a:spcAft>
          <a:spcPct val="0"/>
        </a:spcAft>
        <a:buFont typeface="Wingdings" pitchFamily="2" charset="2"/>
        <a:buChar char="Ø"/>
        <a:defRPr sz="2800">
          <a:solidFill>
            <a:schemeClr val="tx1"/>
          </a:solidFill>
          <a:latin typeface="+mn-lt"/>
        </a:defRPr>
      </a:lvl2pPr>
      <a:lvl3pPr marL="1143000" indent="-228600" algn="l" rtl="0" fontAlgn="base">
        <a:spcBef>
          <a:spcPct val="20000"/>
        </a:spcBef>
        <a:spcAft>
          <a:spcPct val="0"/>
        </a:spcAft>
        <a:buFont typeface="Wingdings" pitchFamily="2" charset="2"/>
        <a:buChar char="Ø"/>
        <a:defRPr sz="2400">
          <a:solidFill>
            <a:schemeClr val="tx1"/>
          </a:solidFill>
          <a:latin typeface="+mn-lt"/>
        </a:defRPr>
      </a:lvl3pPr>
      <a:lvl4pPr marL="1600200" indent="-228600" algn="l" rtl="0" fontAlgn="base">
        <a:spcBef>
          <a:spcPct val="20000"/>
        </a:spcBef>
        <a:spcAft>
          <a:spcPct val="0"/>
        </a:spcAft>
        <a:buFont typeface="Wingdings" pitchFamily="2" charset="2"/>
        <a:buChar char="Ø"/>
        <a:defRPr sz="2000">
          <a:solidFill>
            <a:schemeClr val="tx1"/>
          </a:solidFill>
          <a:latin typeface="+mn-lt"/>
        </a:defRPr>
      </a:lvl4pPr>
      <a:lvl5pPr marL="2057400" indent="-228600" algn="l" rtl="0" fontAlgn="base">
        <a:spcBef>
          <a:spcPct val="20000"/>
        </a:spcBef>
        <a:spcAft>
          <a:spcPct val="0"/>
        </a:spcAft>
        <a:buFont typeface="Wingdings" pitchFamily="2" charset="2"/>
        <a:buChar char="Ø"/>
        <a:defRPr sz="2000">
          <a:solidFill>
            <a:schemeClr val="tx1"/>
          </a:solidFill>
          <a:latin typeface="+mn-lt"/>
        </a:defRPr>
      </a:lvl5pPr>
      <a:lvl6pPr marL="2514600" indent="-228600" algn="l" rtl="0" fontAlgn="base">
        <a:spcBef>
          <a:spcPct val="20000"/>
        </a:spcBef>
        <a:spcAft>
          <a:spcPct val="0"/>
        </a:spcAft>
        <a:buFont typeface="Wingdings" pitchFamily="2" charset="2"/>
        <a:buChar char="Ø"/>
        <a:defRPr sz="2000">
          <a:solidFill>
            <a:schemeClr val="tx1"/>
          </a:solidFill>
          <a:latin typeface="+mn-lt"/>
        </a:defRPr>
      </a:lvl6pPr>
      <a:lvl7pPr marL="2971800" indent="-228600" algn="l" rtl="0" fontAlgn="base">
        <a:spcBef>
          <a:spcPct val="20000"/>
        </a:spcBef>
        <a:spcAft>
          <a:spcPct val="0"/>
        </a:spcAft>
        <a:buFont typeface="Wingdings" pitchFamily="2" charset="2"/>
        <a:buChar char="Ø"/>
        <a:defRPr sz="2000">
          <a:solidFill>
            <a:schemeClr val="tx1"/>
          </a:solidFill>
          <a:latin typeface="+mn-lt"/>
        </a:defRPr>
      </a:lvl7pPr>
      <a:lvl8pPr marL="3429000" indent="-228600" algn="l" rtl="0" fontAlgn="base">
        <a:spcBef>
          <a:spcPct val="20000"/>
        </a:spcBef>
        <a:spcAft>
          <a:spcPct val="0"/>
        </a:spcAft>
        <a:buFont typeface="Wingdings" pitchFamily="2" charset="2"/>
        <a:buChar char="Ø"/>
        <a:defRPr sz="2000">
          <a:solidFill>
            <a:schemeClr val="tx1"/>
          </a:solidFill>
          <a:latin typeface="+mn-lt"/>
        </a:defRPr>
      </a:lvl8pPr>
      <a:lvl9pPr marL="3886200" indent="-228600" algn="l" rtl="0" fontAlgn="base">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28600"/>
            <a:ext cx="8458200" cy="1143000"/>
          </a:xfrm>
          <a:prstGeom prst="rect">
            <a:avLst/>
          </a:prstGeom>
          <a:noFill/>
          <a:ln w="0">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14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ea typeface="+mn-ea"/>
                <a:cs typeface="Arial" charset="0"/>
              </a:defRPr>
            </a:lvl1pPr>
          </a:lstStyle>
          <a:p>
            <a:pPr>
              <a:defRPr/>
            </a:pPr>
            <a:endParaRPr lang="en-US"/>
          </a:p>
        </p:txBody>
      </p:sp>
      <p:sp>
        <p:nvSpPr>
          <p:cNvPr id="614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ea typeface="+mn-ea"/>
                <a:cs typeface="Arial" charset="0"/>
              </a:defRPr>
            </a:lvl1pPr>
          </a:lstStyle>
          <a:p>
            <a:pPr>
              <a:defRPr/>
            </a:pPr>
            <a:endParaRPr lang="en-US"/>
          </a:p>
        </p:txBody>
      </p:sp>
      <p:sp>
        <p:nvSpPr>
          <p:cNvPr id="615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Candara" charset="0"/>
                <a:ea typeface="Arial" charset="0"/>
                <a:cs typeface="Arial" charset="0"/>
              </a:defRPr>
            </a:lvl1pPr>
          </a:lstStyle>
          <a:p>
            <a:pPr>
              <a:defRPr/>
            </a:pPr>
            <a:fld id="{8A636B97-C2AD-A046-90BB-A3CF605FAB6D}" type="slidenum">
              <a:rPr lang="en-US"/>
              <a:pPr>
                <a:defRPr/>
              </a:pPr>
              <a:t>‹#›</a:t>
            </a:fld>
            <a:endParaRPr lang="en-US"/>
          </a:p>
        </p:txBody>
      </p:sp>
      <p:sp>
        <p:nvSpPr>
          <p:cNvPr id="1031" name="Line 7"/>
          <p:cNvSpPr>
            <a:spLocks noChangeShapeType="1"/>
          </p:cNvSpPr>
          <p:nvPr/>
        </p:nvSpPr>
        <p:spPr bwMode="auto">
          <a:xfrm>
            <a:off x="0" y="1447800"/>
            <a:ext cx="9144000" cy="0"/>
          </a:xfrm>
          <a:prstGeom prst="line">
            <a:avLst/>
          </a:prstGeom>
          <a:noFill/>
          <a:ln w="76200" cmpd="tri">
            <a:solidFill>
              <a:schemeClr val="accent1"/>
            </a:solidFill>
            <a:round/>
            <a:headEnd/>
            <a:tailEnd/>
          </a:ln>
        </p:spPr>
        <p:txBody>
          <a:bodyPr/>
          <a:lstStyle/>
          <a:p>
            <a:pPr>
              <a:defRPr/>
            </a:pPr>
            <a:endParaRPr lang="en-US">
              <a:cs typeface="+mn-cs"/>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p:fade/>
  </p:transition>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b="1">
          <a:solidFill>
            <a:schemeClr val="tx2"/>
          </a:solidFill>
          <a:latin typeface="Candara" pitchFamily="34" charset="0"/>
          <a:ea typeface="ＭＳ Ｐゴシック" charset="-128"/>
          <a:cs typeface="ＭＳ Ｐゴシック" charset="-128"/>
        </a:defRPr>
      </a:lvl2pPr>
      <a:lvl3pPr algn="ctr" rtl="0" eaLnBrk="0" fontAlgn="base" hangingPunct="0">
        <a:spcBef>
          <a:spcPct val="0"/>
        </a:spcBef>
        <a:spcAft>
          <a:spcPct val="0"/>
        </a:spcAft>
        <a:defRPr sz="4400" b="1">
          <a:solidFill>
            <a:schemeClr val="tx2"/>
          </a:solidFill>
          <a:latin typeface="Candara" pitchFamily="34" charset="0"/>
          <a:ea typeface="ＭＳ Ｐゴシック" charset="-128"/>
          <a:cs typeface="ＭＳ Ｐゴシック" charset="-128"/>
        </a:defRPr>
      </a:lvl3pPr>
      <a:lvl4pPr algn="ctr" rtl="0" eaLnBrk="0" fontAlgn="base" hangingPunct="0">
        <a:spcBef>
          <a:spcPct val="0"/>
        </a:spcBef>
        <a:spcAft>
          <a:spcPct val="0"/>
        </a:spcAft>
        <a:defRPr sz="4400" b="1">
          <a:solidFill>
            <a:schemeClr val="tx2"/>
          </a:solidFill>
          <a:latin typeface="Candara" pitchFamily="34" charset="0"/>
          <a:ea typeface="ＭＳ Ｐゴシック" charset="-128"/>
          <a:cs typeface="ＭＳ Ｐゴシック" charset="-128"/>
        </a:defRPr>
      </a:lvl4pPr>
      <a:lvl5pPr algn="ctr" rtl="0" eaLnBrk="0" fontAlgn="base" hangingPunct="0">
        <a:spcBef>
          <a:spcPct val="0"/>
        </a:spcBef>
        <a:spcAft>
          <a:spcPct val="0"/>
        </a:spcAft>
        <a:defRPr sz="4400" b="1">
          <a:solidFill>
            <a:schemeClr val="tx2"/>
          </a:solidFill>
          <a:latin typeface="Candara" pitchFamily="34" charset="0"/>
          <a:ea typeface="ＭＳ Ｐゴシック" charset="-128"/>
          <a:cs typeface="ＭＳ Ｐゴシック" charset="-128"/>
        </a:defRPr>
      </a:lvl5pPr>
      <a:lvl6pPr marL="457200" algn="ctr" rtl="0" fontAlgn="base">
        <a:spcBef>
          <a:spcPct val="0"/>
        </a:spcBef>
        <a:spcAft>
          <a:spcPct val="0"/>
        </a:spcAft>
        <a:defRPr sz="4400" b="1">
          <a:solidFill>
            <a:schemeClr val="tx2"/>
          </a:solidFill>
          <a:latin typeface="Candara" pitchFamily="34" charset="0"/>
        </a:defRPr>
      </a:lvl6pPr>
      <a:lvl7pPr marL="914400" algn="ctr" rtl="0" fontAlgn="base">
        <a:spcBef>
          <a:spcPct val="0"/>
        </a:spcBef>
        <a:spcAft>
          <a:spcPct val="0"/>
        </a:spcAft>
        <a:defRPr sz="4400" b="1">
          <a:solidFill>
            <a:schemeClr val="tx2"/>
          </a:solidFill>
          <a:latin typeface="Candara" pitchFamily="34" charset="0"/>
        </a:defRPr>
      </a:lvl7pPr>
      <a:lvl8pPr marL="1371600" algn="ctr" rtl="0" fontAlgn="base">
        <a:spcBef>
          <a:spcPct val="0"/>
        </a:spcBef>
        <a:spcAft>
          <a:spcPct val="0"/>
        </a:spcAft>
        <a:defRPr sz="4400" b="1">
          <a:solidFill>
            <a:schemeClr val="tx2"/>
          </a:solidFill>
          <a:latin typeface="Candara" pitchFamily="34" charset="0"/>
        </a:defRPr>
      </a:lvl8pPr>
      <a:lvl9pPr marL="1828800" algn="ctr" rtl="0" fontAlgn="base">
        <a:spcBef>
          <a:spcPct val="0"/>
        </a:spcBef>
        <a:spcAft>
          <a:spcPct val="0"/>
        </a:spcAft>
        <a:defRPr sz="4400" b="1">
          <a:solidFill>
            <a:schemeClr val="tx2"/>
          </a:solidFill>
          <a:latin typeface="Candara" pitchFamily="34" charset="0"/>
        </a:defRPr>
      </a:lvl9pPr>
    </p:titleStyle>
    <p:bodyStyle>
      <a:lvl1pPr marL="342900" indent="-342900" algn="l" rtl="0" eaLnBrk="0" fontAlgn="base" hangingPunct="0">
        <a:spcBef>
          <a:spcPct val="20000"/>
        </a:spcBef>
        <a:spcAft>
          <a:spcPct val="0"/>
        </a:spcAft>
        <a:buFont typeface="Wingdings" charset="2"/>
        <a:buChar char="Ø"/>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Wingdings" charset="2"/>
        <a:buChar char="Ø"/>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Font typeface="Wingdings" charset="2"/>
        <a:buChar char="Ø"/>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Font typeface="Wingdings" charset="2"/>
        <a:buChar char="Ø"/>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Font typeface="Wingdings" charset="2"/>
        <a:buChar char="Ø"/>
        <a:defRPr sz="2000">
          <a:solidFill>
            <a:schemeClr val="tx1"/>
          </a:solidFill>
          <a:latin typeface="+mn-lt"/>
          <a:ea typeface="ＭＳ Ｐゴシック" charset="-128"/>
        </a:defRPr>
      </a:lvl5pPr>
      <a:lvl6pPr marL="2514600" indent="-228600" algn="l" rtl="0" fontAlgn="base">
        <a:spcBef>
          <a:spcPct val="20000"/>
        </a:spcBef>
        <a:spcAft>
          <a:spcPct val="0"/>
        </a:spcAft>
        <a:buFont typeface="Wingdings" pitchFamily="2" charset="2"/>
        <a:buChar char="Ø"/>
        <a:defRPr sz="2000">
          <a:solidFill>
            <a:schemeClr val="tx1"/>
          </a:solidFill>
          <a:latin typeface="+mn-lt"/>
        </a:defRPr>
      </a:lvl6pPr>
      <a:lvl7pPr marL="2971800" indent="-228600" algn="l" rtl="0" fontAlgn="base">
        <a:spcBef>
          <a:spcPct val="20000"/>
        </a:spcBef>
        <a:spcAft>
          <a:spcPct val="0"/>
        </a:spcAft>
        <a:buFont typeface="Wingdings" pitchFamily="2" charset="2"/>
        <a:buChar char="Ø"/>
        <a:defRPr sz="2000">
          <a:solidFill>
            <a:schemeClr val="tx1"/>
          </a:solidFill>
          <a:latin typeface="+mn-lt"/>
        </a:defRPr>
      </a:lvl7pPr>
      <a:lvl8pPr marL="3429000" indent="-228600" algn="l" rtl="0" fontAlgn="base">
        <a:spcBef>
          <a:spcPct val="20000"/>
        </a:spcBef>
        <a:spcAft>
          <a:spcPct val="0"/>
        </a:spcAft>
        <a:buFont typeface="Wingdings" pitchFamily="2" charset="2"/>
        <a:buChar char="Ø"/>
        <a:defRPr sz="2000">
          <a:solidFill>
            <a:schemeClr val="tx1"/>
          </a:solidFill>
          <a:latin typeface="+mn-lt"/>
        </a:defRPr>
      </a:lvl8pPr>
      <a:lvl9pPr marL="3886200" indent="-228600" algn="l" rtl="0" fontAlgn="base">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107B687-A9A0-4BB2-8A99-C43B738BD10E}" type="datetimeFigureOut">
              <a:rPr lang="en-US" smtClean="0"/>
              <a:pPr/>
              <a:t>10/18/11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4D9E2E3-2C47-439C-B9E8-87C79365CBC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4.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4"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3" Type="http://schemas.openxmlformats.org/officeDocument/2006/relationships/image" Target="../media/image4.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6.jpeg"/><Relationship Id="rId3" Type="http://schemas.openxmlformats.org/officeDocument/2006/relationships/image" Target="../media/image4.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4" Type="http://schemas.openxmlformats.org/officeDocument/2006/relationships/image" Target="../media/image4.png"/><Relationship Id="rId1" Type="http://schemas.openxmlformats.org/officeDocument/2006/relationships/slideLayout" Target="../slideLayouts/slideLayout13.xml"/><Relationship Id="rId2" Type="http://schemas.openxmlformats.org/officeDocument/2006/relationships/image" Target="../media/image22.png"/><Relationship Id="rId3" Type="http://schemas.openxmlformats.org/officeDocument/2006/relationships/image" Target="../media/image6.jpeg"/></Relationships>
</file>

<file path=ppt/slides/_rels/slide3.xml.rels><?xml version="1.0" encoding="UTF-8" standalone="yes"?>
<Relationships xmlns="http://schemas.openxmlformats.org/package/2006/relationships"><Relationship Id="rId4" Type="http://schemas.openxmlformats.org/officeDocument/2006/relationships/image" Target="../media/image6.jpeg"/><Relationship Id="rId1" Type="http://schemas.openxmlformats.org/officeDocument/2006/relationships/slideLayout" Target="../slideLayouts/slideLayout13.xml"/><Relationship Id="rId2" Type="http://schemas.openxmlformats.org/officeDocument/2006/relationships/image" Target="../media/image5.png"/><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6.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6" Type="http://schemas.openxmlformats.org/officeDocument/2006/relationships/image" Target="../media/image8.jpeg"/><Relationship Id="rId4" Type="http://schemas.openxmlformats.org/officeDocument/2006/relationships/image" Target="../media/image4.png"/><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6.jpeg"/><Relationship Id="rId5"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4" Type="http://schemas.openxmlformats.org/officeDocument/2006/relationships/image" Target="../media/image4.png"/><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6.jpeg"/><Relationship Id="rId5"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3" Type="http://schemas.openxmlformats.org/officeDocument/2006/relationships/image" Target="../media/image1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Subtitle 6"/>
          <p:cNvSpPr>
            <a:spLocks noGrp="1"/>
          </p:cNvSpPr>
          <p:nvPr>
            <p:ph type="subTitle" idx="1"/>
          </p:nvPr>
        </p:nvSpPr>
        <p:spPr/>
        <p:txBody>
          <a:bodyPr/>
          <a:lstStyle/>
          <a:p>
            <a:pPr eaLnBrk="1" hangingPunct="1">
              <a:buFont typeface="Wingdings" charset="2"/>
              <a:buNone/>
            </a:pPr>
            <a:r>
              <a:rPr lang="en-US" sz="3600" b="1"/>
              <a:t>TEACH-IN</a:t>
            </a:r>
          </a:p>
        </p:txBody>
      </p:sp>
      <p:sp>
        <p:nvSpPr>
          <p:cNvPr id="15363" name="Title 5"/>
          <p:cNvSpPr>
            <a:spLocks noGrp="1"/>
          </p:cNvSpPr>
          <p:nvPr>
            <p:ph type="ctrTitle" sz="quarter"/>
          </p:nvPr>
        </p:nvSpPr>
        <p:spPr>
          <a:ln w="0"/>
        </p:spPr>
        <p:txBody>
          <a:bodyPr/>
          <a:lstStyle/>
          <a:p>
            <a:pPr eaLnBrk="1" hangingPunct="1"/>
            <a:r>
              <a:rPr lang="en-US" dirty="0" err="1" smtClean="0"/>
              <a:t>Turbidimeter</a:t>
            </a:r>
            <a:r>
              <a:rPr lang="en-US" dirty="0" smtClean="0"/>
              <a:t>/Inlet Manifold </a:t>
            </a:r>
            <a:r>
              <a:rPr lang="en-US" dirty="0"/>
              <a:t>Team</a:t>
            </a:r>
          </a:p>
        </p:txBody>
      </p:sp>
      <p:pic>
        <p:nvPicPr>
          <p:cNvPr id="15364" name="Picture 6" descr="a"/>
          <p:cNvPicPr>
            <a:picLocks noChangeAspect="1" noChangeArrowheads="1"/>
          </p:cNvPicPr>
          <p:nvPr/>
        </p:nvPicPr>
        <p:blipFill>
          <a:blip r:embed="rId3" cstate="print"/>
          <a:srcRect r="4546"/>
          <a:stretch>
            <a:fillRect/>
          </a:stretch>
        </p:blipFill>
        <p:spPr bwMode="auto">
          <a:xfrm>
            <a:off x="0" y="6300788"/>
            <a:ext cx="1981200" cy="557212"/>
          </a:xfrm>
          <a:prstGeom prst="rect">
            <a:avLst/>
          </a:prstGeom>
          <a:noFill/>
          <a:ln w="9525">
            <a:noFill/>
            <a:miter lim="800000"/>
            <a:headEnd/>
            <a:tailEnd/>
          </a:ln>
        </p:spPr>
      </p:pic>
      <p:sp>
        <p:nvSpPr>
          <p:cNvPr id="2" name="TextBox 1"/>
          <p:cNvSpPr txBox="1"/>
          <p:nvPr/>
        </p:nvSpPr>
        <p:spPr>
          <a:xfrm>
            <a:off x="6126163" y="2460625"/>
            <a:ext cx="3048000" cy="923330"/>
          </a:xfrm>
          <a:prstGeom prst="rect">
            <a:avLst/>
          </a:prstGeom>
          <a:noFill/>
        </p:spPr>
        <p:txBody>
          <a:bodyPr>
            <a:spAutoFit/>
          </a:bodyPr>
          <a:lstStyle/>
          <a:p>
            <a:pPr>
              <a:defRPr/>
            </a:pPr>
            <a:r>
              <a:rPr lang="en-US" b="1" dirty="0" smtClean="0">
                <a:solidFill>
                  <a:schemeClr val="accent2">
                    <a:lumMod val="75000"/>
                  </a:schemeClr>
                </a:solidFill>
                <a:effectLst>
                  <a:outerShdw blurRad="38100" dist="38100" dir="2700000" algn="tl">
                    <a:srgbClr val="000000">
                      <a:alpha val="43137"/>
                    </a:srgbClr>
                  </a:outerShdw>
                </a:effectLst>
                <a:cs typeface="+mn-cs"/>
              </a:rPr>
              <a:t>Julia Morris</a:t>
            </a:r>
          </a:p>
          <a:p>
            <a:pPr>
              <a:defRPr/>
            </a:pPr>
            <a:r>
              <a:rPr lang="en-US" b="1" dirty="0" smtClean="0">
                <a:solidFill>
                  <a:schemeClr val="accent2">
                    <a:lumMod val="75000"/>
                  </a:schemeClr>
                </a:solidFill>
                <a:effectLst>
                  <a:outerShdw blurRad="38100" dist="38100" dir="2700000" algn="tl">
                    <a:srgbClr val="000000">
                      <a:alpha val="43137"/>
                    </a:srgbClr>
                  </a:outerShdw>
                </a:effectLst>
              </a:rPr>
              <a:t>Andrew </a:t>
            </a:r>
            <a:r>
              <a:rPr lang="en-US" b="1" dirty="0" err="1" smtClean="0">
                <a:solidFill>
                  <a:schemeClr val="accent2">
                    <a:lumMod val="75000"/>
                  </a:schemeClr>
                </a:solidFill>
                <a:effectLst>
                  <a:outerShdw blurRad="38100" dist="38100" dir="2700000" algn="tl">
                    <a:srgbClr val="000000">
                      <a:alpha val="43137"/>
                    </a:srgbClr>
                  </a:outerShdw>
                </a:effectLst>
              </a:rPr>
              <a:t>Gorodetsky</a:t>
            </a:r>
            <a:endParaRPr lang="en-US" b="1" dirty="0" smtClean="0">
              <a:solidFill>
                <a:schemeClr val="accent2">
                  <a:lumMod val="75000"/>
                </a:schemeClr>
              </a:solidFill>
              <a:effectLst>
                <a:outerShdw blurRad="38100" dist="38100" dir="2700000" algn="tl">
                  <a:srgbClr val="000000">
                    <a:alpha val="43137"/>
                  </a:srgbClr>
                </a:outerShdw>
              </a:effectLst>
              <a:cs typeface="+mn-cs"/>
            </a:endParaRPr>
          </a:p>
          <a:p>
            <a:pPr>
              <a:defRPr/>
            </a:pPr>
            <a:r>
              <a:rPr lang="en-US" b="1" dirty="0">
                <a:solidFill>
                  <a:schemeClr val="accent2">
                    <a:lumMod val="75000"/>
                  </a:schemeClr>
                </a:solidFill>
                <a:effectLst>
                  <a:outerShdw blurRad="38100" dist="38100" dir="2700000" algn="tl">
                    <a:srgbClr val="000000">
                      <a:alpha val="43137"/>
                    </a:srgbClr>
                  </a:outerShdw>
                </a:effectLst>
                <a:cs typeface="+mn-cs"/>
              </a:rPr>
              <a:t>Heidi Rausch</a:t>
            </a:r>
          </a:p>
        </p:txBody>
      </p:sp>
      <p:sp>
        <p:nvSpPr>
          <p:cNvPr id="15366" name="TextBox 5"/>
          <p:cNvSpPr txBox="1">
            <a:spLocks noChangeArrowheads="1"/>
          </p:cNvSpPr>
          <p:nvPr/>
        </p:nvSpPr>
        <p:spPr bwMode="auto">
          <a:xfrm>
            <a:off x="3386138" y="3263900"/>
            <a:ext cx="185737" cy="461963"/>
          </a:xfrm>
          <a:prstGeom prst="rect">
            <a:avLst/>
          </a:prstGeom>
          <a:noFill/>
          <a:ln w="9525">
            <a:noFill/>
            <a:miter lim="800000"/>
            <a:headEnd/>
            <a:tailEnd/>
          </a:ln>
        </p:spPr>
        <p:txBody>
          <a:bodyPr wrap="none">
            <a:prstTxWarp prst="textNoShape">
              <a:avLst/>
            </a:prstTxWarp>
            <a:spAutoFit/>
          </a:bodyPr>
          <a:lstStyle/>
          <a:p>
            <a:endParaRPr lang="en-US"/>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Setup</a:t>
            </a:r>
            <a:endParaRPr lang="en-US" dirty="0"/>
          </a:p>
        </p:txBody>
      </p:sp>
      <p:pic>
        <p:nvPicPr>
          <p:cNvPr id="4098" name="Picture 2" descr="C:\Users\Julia\Dropbox\aguaclara fall 2011\turbidimeter\Final Report\Contstant Mix Schematic.png"/>
          <p:cNvPicPr>
            <a:picLocks noGrp="1" noChangeAspect="1" noChangeArrowheads="1"/>
          </p:cNvPicPr>
          <p:nvPr>
            <p:ph idx="1"/>
          </p:nvPr>
        </p:nvPicPr>
        <p:blipFill>
          <a:blip r:embed="rId2" cstate="print"/>
          <a:srcRect/>
          <a:stretch>
            <a:fillRect/>
          </a:stretch>
        </p:blipFill>
        <p:spPr bwMode="auto">
          <a:xfrm>
            <a:off x="983445" y="1600200"/>
            <a:ext cx="7177110" cy="4525963"/>
          </a:xfrm>
          <a:prstGeom prst="rect">
            <a:avLst/>
          </a:prstGeom>
          <a:noFill/>
        </p:spPr>
      </p:pic>
      <p:grpSp>
        <p:nvGrpSpPr>
          <p:cNvPr id="7" name="Group 6"/>
          <p:cNvGrpSpPr/>
          <p:nvPr/>
        </p:nvGrpSpPr>
        <p:grpSpPr>
          <a:xfrm>
            <a:off x="876300" y="1752600"/>
            <a:ext cx="7391400" cy="4435042"/>
            <a:chOff x="914400" y="1828800"/>
            <a:chExt cx="7391400" cy="4435042"/>
          </a:xfrm>
        </p:grpSpPr>
        <p:pic>
          <p:nvPicPr>
            <p:cNvPr id="4" name="Picture 3" descr="C:\Users\Julia\Downloads\photo (5).JPG"/>
            <p:cNvPicPr/>
            <p:nvPr/>
          </p:nvPicPr>
          <p:blipFill>
            <a:blip r:embed="rId3" cstate="print"/>
            <a:srcRect/>
            <a:stretch>
              <a:fillRect/>
            </a:stretch>
          </p:blipFill>
          <p:spPr bwMode="auto">
            <a:xfrm>
              <a:off x="5638800" y="1828800"/>
              <a:ext cx="2667000" cy="4419600"/>
            </a:xfrm>
            <a:prstGeom prst="rect">
              <a:avLst/>
            </a:prstGeom>
            <a:noFill/>
          </p:spPr>
        </p:pic>
        <p:pic>
          <p:nvPicPr>
            <p:cNvPr id="5" name="Picture 4" descr="C:\Users\Julia\Downloads\photo (4).JPG"/>
            <p:cNvPicPr/>
            <p:nvPr/>
          </p:nvPicPr>
          <p:blipFill>
            <a:blip r:embed="rId4" cstate="print"/>
            <a:srcRect/>
            <a:stretch>
              <a:fillRect/>
            </a:stretch>
          </p:blipFill>
          <p:spPr bwMode="auto">
            <a:xfrm>
              <a:off x="914400" y="1828800"/>
              <a:ext cx="4676103" cy="4435042"/>
            </a:xfrm>
            <a:prstGeom prst="rect">
              <a:avLst/>
            </a:prstGeom>
            <a:noFill/>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4098"/>
                                        </p:tgtEl>
                                      </p:cBhvr>
                                    </p:animEffect>
                                    <p:set>
                                      <p:cBhvr>
                                        <p:cTn id="7" dur="1" fill="hold">
                                          <p:stCondLst>
                                            <p:cond delay="1999"/>
                                          </p:stCondLst>
                                        </p:cTn>
                                        <p:tgtEl>
                                          <p:spTgt spid="4098"/>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Methods</a:t>
            </a:r>
            <a:endParaRPr lang="en-US" dirty="0"/>
          </a:p>
        </p:txBody>
      </p:sp>
      <p:sp>
        <p:nvSpPr>
          <p:cNvPr id="3" name="Content Placeholder 2"/>
          <p:cNvSpPr>
            <a:spLocks noGrp="1"/>
          </p:cNvSpPr>
          <p:nvPr>
            <p:ph idx="1"/>
          </p:nvPr>
        </p:nvSpPr>
        <p:spPr/>
        <p:txBody>
          <a:bodyPr/>
          <a:lstStyle/>
          <a:p>
            <a:pPr>
              <a:buNone/>
            </a:pPr>
            <a:r>
              <a:rPr lang="en-US" dirty="0" smtClean="0"/>
              <a:t>1. Add clay</a:t>
            </a:r>
          </a:p>
          <a:p>
            <a:pPr>
              <a:buNone/>
            </a:pPr>
            <a:r>
              <a:rPr lang="en-US" dirty="0" smtClean="0"/>
              <a:t>2. Run pump system for 4 minutes</a:t>
            </a:r>
          </a:p>
          <a:p>
            <a:pPr>
              <a:buNone/>
            </a:pPr>
            <a:r>
              <a:rPr lang="en-US" dirty="0" smtClean="0"/>
              <a:t>3. Turn off pump</a:t>
            </a:r>
          </a:p>
          <a:p>
            <a:pPr>
              <a:buNone/>
            </a:pPr>
            <a:r>
              <a:rPr lang="en-US" dirty="0" smtClean="0"/>
              <a:t>4. Team member takes depth reading</a:t>
            </a:r>
          </a:p>
          <a:p>
            <a:pPr>
              <a:buNone/>
            </a:pPr>
            <a:r>
              <a:rPr lang="en-US" dirty="0" smtClean="0"/>
              <a:t>5. Turn on pump</a:t>
            </a:r>
          </a:p>
          <a:p>
            <a:pPr>
              <a:buNone/>
            </a:pPr>
            <a:r>
              <a:rPr lang="en-US" dirty="0" smtClean="0"/>
              <a:t>6. Wait 60 seconds</a:t>
            </a:r>
          </a:p>
          <a:p>
            <a:pPr>
              <a:buNone/>
            </a:pPr>
            <a:r>
              <a:rPr lang="en-US" dirty="0" smtClean="0"/>
              <a:t>7. Repeat steps 3 – 6 for each team member</a:t>
            </a:r>
          </a:p>
          <a:p>
            <a:pPr>
              <a:buNone/>
            </a:pPr>
            <a:r>
              <a:rPr lang="en-US" dirty="0" smtClean="0"/>
              <a:t>8. Repeat steps 1 – 7 for each addition of clay</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Blue LED Results</a:t>
            </a:r>
            <a:endParaRPr lang="en-US" dirty="0"/>
          </a:p>
        </p:txBody>
      </p:sp>
      <p:pic>
        <p:nvPicPr>
          <p:cNvPr id="5124" name="Picture 4" descr="C:\Users\Julia\Dropbox\aguaclara fall 2011\turbidimeter\Final Report\Log-log  Plot Blue LED.jpg"/>
          <p:cNvPicPr>
            <a:picLocks noGrp="1" noChangeAspect="1" noChangeArrowheads="1"/>
          </p:cNvPicPr>
          <p:nvPr>
            <p:ph idx="1"/>
          </p:nvPr>
        </p:nvPicPr>
        <p:blipFill>
          <a:blip r:embed="rId3" cstate="print"/>
          <a:srcRect/>
          <a:stretch>
            <a:fillRect/>
          </a:stretch>
        </p:blipFill>
        <p:spPr bwMode="auto">
          <a:xfrm>
            <a:off x="1298646" y="1981200"/>
            <a:ext cx="6546709" cy="3963194"/>
          </a:xfrm>
          <a:prstGeom prst="rect">
            <a:avLst/>
          </a:prstGeom>
          <a:noFill/>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Blue LED Analysis</a:t>
            </a:r>
            <a:endParaRPr lang="en-US" dirty="0"/>
          </a:p>
        </p:txBody>
      </p:sp>
      <p:sp>
        <p:nvSpPr>
          <p:cNvPr id="3" name="Content Placeholder 2"/>
          <p:cNvSpPr>
            <a:spLocks noGrp="1"/>
          </p:cNvSpPr>
          <p:nvPr>
            <p:ph idx="1"/>
          </p:nvPr>
        </p:nvSpPr>
        <p:spPr/>
        <p:txBody>
          <a:bodyPr/>
          <a:lstStyle/>
          <a:p>
            <a:r>
              <a:rPr lang="en-US" dirty="0" smtClean="0"/>
              <a:t>Relationship found</a:t>
            </a:r>
          </a:p>
          <a:p>
            <a:pPr lvl="1"/>
            <a:r>
              <a:rPr lang="en-US" dirty="0" smtClean="0"/>
              <a:t>Depth=715.2*(Turbidity)</a:t>
            </a:r>
            <a:r>
              <a:rPr lang="en-US" baseline="30000" dirty="0" smtClean="0"/>
              <a:t>-1.1119</a:t>
            </a:r>
          </a:p>
          <a:p>
            <a:pPr lvl="1"/>
            <a:endParaRPr lang="en-US" baseline="30000" dirty="0" smtClean="0"/>
          </a:p>
          <a:p>
            <a:r>
              <a:rPr lang="en-US" dirty="0" smtClean="0"/>
              <a:t>5 NTU can be measured at 119 cm</a:t>
            </a:r>
          </a:p>
          <a:p>
            <a:endParaRPr lang="en-US" dirty="0" smtClean="0"/>
          </a:p>
          <a:p>
            <a:r>
              <a:rPr lang="en-US" dirty="0" smtClean="0"/>
              <a:t>Larger R-squared value</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err="1" smtClean="0"/>
              <a:t>Turbidimeter</a:t>
            </a:r>
            <a:r>
              <a:rPr lang="en-US" dirty="0" smtClean="0"/>
              <a:t> Future Work </a:t>
            </a:r>
            <a:endParaRPr lang="en-US" dirty="0"/>
          </a:p>
        </p:txBody>
      </p:sp>
      <p:sp>
        <p:nvSpPr>
          <p:cNvPr id="27651" name="Content Placeholder 2"/>
          <p:cNvSpPr>
            <a:spLocks noGrp="1"/>
          </p:cNvSpPr>
          <p:nvPr>
            <p:ph idx="1"/>
          </p:nvPr>
        </p:nvSpPr>
        <p:spPr/>
        <p:txBody>
          <a:bodyPr/>
          <a:lstStyle/>
          <a:p>
            <a:r>
              <a:rPr lang="en-US" dirty="0" smtClean="0"/>
              <a:t>Revisiting the use of mirrors</a:t>
            </a:r>
          </a:p>
          <a:p>
            <a:r>
              <a:rPr lang="en-US" dirty="0" smtClean="0"/>
              <a:t>Using lights other than </a:t>
            </a:r>
            <a:r>
              <a:rPr lang="en-US" dirty="0" err="1" smtClean="0"/>
              <a:t>LEDs</a:t>
            </a:r>
            <a:endParaRPr lang="en-US" dirty="0" smtClean="0"/>
          </a:p>
          <a:p>
            <a:r>
              <a:rPr lang="en-US" dirty="0" smtClean="0"/>
              <a:t>Changing the HDPE block</a:t>
            </a:r>
          </a:p>
          <a:p>
            <a:r>
              <a:rPr lang="en-US" dirty="0" smtClean="0"/>
              <a:t>Using </a:t>
            </a:r>
            <a:r>
              <a:rPr lang="en-US" dirty="0" err="1" smtClean="0"/>
              <a:t>humic</a:t>
            </a:r>
            <a:r>
              <a:rPr lang="en-US" dirty="0" smtClean="0"/>
              <a:t> acid </a:t>
            </a:r>
          </a:p>
          <a:p>
            <a:r>
              <a:rPr lang="en-US" dirty="0" smtClean="0"/>
              <a:t>Write paper to be submitted to the Journal of Environmental Engineering</a:t>
            </a:r>
          </a:p>
          <a:p>
            <a:endParaRPr lang="en-US" dirty="0" smtClean="0"/>
          </a:p>
          <a:p>
            <a:endParaRPr lang="en-US" dirty="0" smtClean="0"/>
          </a:p>
        </p:txBody>
      </p:sp>
      <p:pic>
        <p:nvPicPr>
          <p:cNvPr id="27652" name="Picture 5" descr="b"/>
          <p:cNvPicPr>
            <a:picLocks noChangeAspect="1" noChangeArrowheads="1"/>
          </p:cNvPicPr>
          <p:nvPr/>
        </p:nvPicPr>
        <p:blipFill>
          <a:blip r:embed="rId2" cstate="print"/>
          <a:srcRect/>
          <a:stretch>
            <a:fillRect/>
          </a:stretch>
        </p:blipFill>
        <p:spPr bwMode="auto">
          <a:xfrm>
            <a:off x="7210425" y="6283325"/>
            <a:ext cx="1933575" cy="574675"/>
          </a:xfrm>
          <a:prstGeom prst="rect">
            <a:avLst/>
          </a:prstGeom>
          <a:noFill/>
          <a:ln w="9525">
            <a:noFill/>
            <a:miter lim="800000"/>
            <a:headEnd/>
            <a:tailEnd/>
          </a:ln>
        </p:spPr>
      </p:pic>
      <p:pic>
        <p:nvPicPr>
          <p:cNvPr id="27653" name="Picture 6" descr="a"/>
          <p:cNvPicPr>
            <a:picLocks noChangeAspect="1" noChangeArrowheads="1"/>
          </p:cNvPicPr>
          <p:nvPr/>
        </p:nvPicPr>
        <p:blipFill>
          <a:blip r:embed="rId3" cstate="print"/>
          <a:srcRect r="4546"/>
          <a:stretch>
            <a:fillRect/>
          </a:stretch>
        </p:blipFill>
        <p:spPr bwMode="auto">
          <a:xfrm>
            <a:off x="0" y="6300788"/>
            <a:ext cx="1981200" cy="5572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ctrTitle" sz="quarter"/>
          </p:nvPr>
        </p:nvSpPr>
        <p:spPr/>
        <p:txBody>
          <a:bodyPr/>
          <a:lstStyle/>
          <a:p>
            <a:r>
              <a:rPr lang="en-US" dirty="0" smtClean="0"/>
              <a:t>Inlet Manifold</a:t>
            </a:r>
            <a:endParaRPr lang="en-US" dirty="0"/>
          </a:p>
        </p:txBody>
      </p:sp>
      <p:pic>
        <p:nvPicPr>
          <p:cNvPr id="5" name="Picture 6" descr="a"/>
          <p:cNvPicPr>
            <a:picLocks noChangeAspect="1" noChangeArrowheads="1"/>
          </p:cNvPicPr>
          <p:nvPr/>
        </p:nvPicPr>
        <p:blipFill>
          <a:blip r:embed="rId2" cstate="print"/>
          <a:srcRect r="4546"/>
          <a:stretch>
            <a:fillRect/>
          </a:stretch>
        </p:blipFill>
        <p:spPr bwMode="auto">
          <a:xfrm>
            <a:off x="0" y="6300788"/>
            <a:ext cx="1981200" cy="5572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Inlet Manifold </a:t>
            </a:r>
            <a:endParaRPr lang="en-US" dirty="0"/>
          </a:p>
        </p:txBody>
      </p:sp>
      <p:pic>
        <p:nvPicPr>
          <p:cNvPr id="4" name="Content Placeholder 3" descr="sketch of design.png"/>
          <p:cNvPicPr>
            <a:picLocks noGrp="1" noChangeAspect="1"/>
          </p:cNvPicPr>
          <p:nvPr>
            <p:ph idx="1"/>
          </p:nvPr>
        </p:nvPicPr>
        <p:blipFill>
          <a:blip r:embed="rId2" cstate="print"/>
          <a:srcRect l="-16174" r="-16174"/>
          <a:stretch>
            <a:fillRect/>
          </a:stretch>
        </p:blipFill>
        <p:spPr>
          <a:xfrm>
            <a:off x="457200" y="1600201"/>
            <a:ext cx="8229599" cy="4525963"/>
          </a:xfrm>
        </p:spPr>
      </p:pic>
      <p:sp>
        <p:nvSpPr>
          <p:cNvPr id="5" name="TextBox 4"/>
          <p:cNvSpPr txBox="1"/>
          <p:nvPr/>
        </p:nvSpPr>
        <p:spPr>
          <a:xfrm>
            <a:off x="817632" y="6126164"/>
            <a:ext cx="7869167" cy="461665"/>
          </a:xfrm>
          <a:prstGeom prst="rect">
            <a:avLst/>
          </a:prstGeom>
          <a:noFill/>
        </p:spPr>
        <p:txBody>
          <a:bodyPr wrap="square" rtlCol="0">
            <a:spAutoFit/>
          </a:bodyPr>
          <a:lstStyle/>
          <a:p>
            <a:pPr algn="ctr"/>
            <a:r>
              <a:rPr lang="en-US" sz="2400" dirty="0" smtClean="0"/>
              <a:t>What are we fabricating?</a:t>
            </a:r>
            <a:endParaRPr lang="en-US" sz="2400"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Diffusers</a:t>
            </a:r>
            <a:endParaRPr lang="en-US" dirty="0"/>
          </a:p>
        </p:txBody>
      </p:sp>
      <p:sp>
        <p:nvSpPr>
          <p:cNvPr id="3" name="Content Placeholder 2"/>
          <p:cNvSpPr>
            <a:spLocks noGrp="1"/>
          </p:cNvSpPr>
          <p:nvPr>
            <p:ph idx="1"/>
          </p:nvPr>
        </p:nvSpPr>
        <p:spPr/>
        <p:txBody>
          <a:bodyPr/>
          <a:lstStyle/>
          <a:p>
            <a:r>
              <a:rPr lang="en-US" dirty="0" smtClean="0"/>
              <a:t>The diffusers are part of the Sedimentation tank</a:t>
            </a:r>
          </a:p>
          <a:p>
            <a:endParaRPr lang="en-US" dirty="0" smtClean="0"/>
          </a:p>
          <a:p>
            <a:r>
              <a:rPr lang="en-US" dirty="0" smtClean="0"/>
              <a:t>Need to create a line flow, instead of many point flows</a:t>
            </a:r>
          </a:p>
          <a:p>
            <a:endParaRPr lang="en-US" dirty="0" smtClean="0"/>
          </a:p>
          <a:p>
            <a:r>
              <a:rPr lang="en-US" dirty="0" smtClean="0"/>
              <a:t>Diffusers are made of 2” PVC pipe that is stretched into a thin rectangle</a:t>
            </a:r>
          </a:p>
          <a:p>
            <a:endParaRPr 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Inlet Manifold Goals</a:t>
            </a:r>
            <a:endParaRPr lang="en-US" dirty="0"/>
          </a:p>
        </p:txBody>
      </p:sp>
      <p:sp>
        <p:nvSpPr>
          <p:cNvPr id="3" name="Content Placeholder 2"/>
          <p:cNvSpPr>
            <a:spLocks noGrp="1"/>
          </p:cNvSpPr>
          <p:nvPr>
            <p:ph idx="1"/>
          </p:nvPr>
        </p:nvSpPr>
        <p:spPr/>
        <p:txBody>
          <a:bodyPr/>
          <a:lstStyle/>
          <a:p>
            <a:r>
              <a:rPr lang="en-US" dirty="0" smtClean="0"/>
              <a:t>Finding an appropriate method for diffuser fabrication</a:t>
            </a:r>
          </a:p>
          <a:p>
            <a:endParaRPr lang="en-US" dirty="0" smtClean="0"/>
          </a:p>
          <a:p>
            <a:r>
              <a:rPr lang="en-US" dirty="0" smtClean="0"/>
              <a:t>Should be relatively simple</a:t>
            </a:r>
          </a:p>
          <a:p>
            <a:endParaRPr lang="en-US" dirty="0" smtClean="0"/>
          </a:p>
          <a:p>
            <a:r>
              <a:rPr lang="en-US" dirty="0" smtClean="0"/>
              <a:t>Must be able to recreate in Honduras</a:t>
            </a:r>
          </a:p>
          <a:p>
            <a:endParaRPr lang="en-US" dirty="0" smtClean="0"/>
          </a:p>
          <a:p>
            <a:pPr>
              <a:buNone/>
            </a:pPr>
            <a:endParaRPr lang="en-US" dirty="0" smtClean="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Methods</a:t>
            </a:r>
            <a:endParaRPr lang="en-US" dirty="0"/>
          </a:p>
        </p:txBody>
      </p:sp>
      <p:sp>
        <p:nvSpPr>
          <p:cNvPr id="6" name="Content Placeholder 5"/>
          <p:cNvSpPr>
            <a:spLocks noGrp="1"/>
          </p:cNvSpPr>
          <p:nvPr>
            <p:ph idx="1"/>
          </p:nvPr>
        </p:nvSpPr>
        <p:spPr/>
        <p:txBody>
          <a:bodyPr>
            <a:normAutofit fontScale="92500" lnSpcReduction="10000"/>
          </a:bodyPr>
          <a:lstStyle/>
          <a:p>
            <a:r>
              <a:rPr lang="en-US" dirty="0" smtClean="0"/>
              <a:t>An easy and cheap method is needed to fabricate the new inlet manifold. </a:t>
            </a:r>
          </a:p>
          <a:p>
            <a:r>
              <a:rPr lang="en-US" dirty="0" smtClean="0"/>
              <a:t>In order to do this, PVC pipe should be heated and then molded into a rectangle that is 1 cm wide with an undetermined length as of now.</a:t>
            </a:r>
          </a:p>
          <a:p>
            <a:r>
              <a:rPr lang="en-US" dirty="0" smtClean="0"/>
              <a:t>It was determined that PVC pipe could be heated using boiling water, a heating blanket, or a heat gun.</a:t>
            </a:r>
          </a:p>
          <a:p>
            <a:r>
              <a:rPr lang="en-US" dirty="0" smtClean="0"/>
              <a:t>So far, boiling water and a heat gun have been tested.</a:t>
            </a: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ctrTitle" sz="quarter"/>
          </p:nvPr>
        </p:nvSpPr>
        <p:spPr/>
        <p:txBody>
          <a:bodyPr/>
          <a:lstStyle/>
          <a:p>
            <a:r>
              <a:rPr lang="en-US" dirty="0" err="1" smtClean="0"/>
              <a:t>Turbidimeter</a:t>
            </a:r>
            <a:endParaRPr lang="en-US" dirty="0"/>
          </a:p>
        </p:txBody>
      </p:sp>
      <p:pic>
        <p:nvPicPr>
          <p:cNvPr id="5" name="Picture 6" descr="a"/>
          <p:cNvPicPr>
            <a:picLocks noChangeAspect="1" noChangeArrowheads="1"/>
          </p:cNvPicPr>
          <p:nvPr/>
        </p:nvPicPr>
        <p:blipFill>
          <a:blip r:embed="rId2" cstate="print"/>
          <a:srcRect r="4546"/>
          <a:stretch>
            <a:fillRect/>
          </a:stretch>
        </p:blipFill>
        <p:spPr bwMode="auto">
          <a:xfrm>
            <a:off x="0" y="6300788"/>
            <a:ext cx="1981200" cy="5572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Shape the PVC Pipe?</a:t>
            </a:r>
            <a:endParaRPr lang="en-US" dirty="0"/>
          </a:p>
        </p:txBody>
      </p:sp>
      <p:sp>
        <p:nvSpPr>
          <p:cNvPr id="3" name="Content Placeholder 2"/>
          <p:cNvSpPr>
            <a:spLocks noGrp="1"/>
          </p:cNvSpPr>
          <p:nvPr>
            <p:ph sz="half" idx="1"/>
          </p:nvPr>
        </p:nvSpPr>
        <p:spPr/>
        <p:txBody>
          <a:bodyPr/>
          <a:lstStyle/>
          <a:p>
            <a:r>
              <a:rPr lang="en-US" dirty="0" smtClean="0"/>
              <a:t>We first decided that a mold would be best.</a:t>
            </a:r>
          </a:p>
          <a:p>
            <a:r>
              <a:rPr lang="en-US" dirty="0" smtClean="0"/>
              <a:t>The hot PVC pipe would be pressed down onto it so that the end would be the rectangle of desired dimensions.</a:t>
            </a:r>
            <a:endParaRPr lang="en-US" dirty="0"/>
          </a:p>
        </p:txBody>
      </p:sp>
      <p:pic>
        <p:nvPicPr>
          <p:cNvPr id="1026" name="Picture 2" descr="C:\Users\Andrew\AppData\Local\Temp\Inlet manifold mold cutouts.JPG"/>
          <p:cNvPicPr>
            <a:picLocks noChangeAspect="1" noChangeArrowheads="1"/>
          </p:cNvPicPr>
          <p:nvPr/>
        </p:nvPicPr>
        <p:blipFill>
          <a:blip r:embed="rId2" cstate="print"/>
          <a:srcRect/>
          <a:stretch>
            <a:fillRect/>
          </a:stretch>
        </p:blipFill>
        <p:spPr bwMode="auto">
          <a:xfrm>
            <a:off x="5257800" y="1676400"/>
            <a:ext cx="3323035" cy="4449252"/>
          </a:xfrm>
          <a:prstGeom prst="rect">
            <a:avLst/>
          </a:prstGeom>
          <a:noFill/>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074" name="Picture 2" descr="C:\Users\Andrew\Downloads\Mold.png"/>
          <p:cNvPicPr>
            <a:picLocks noChangeAspect="1" noChangeArrowheads="1"/>
          </p:cNvPicPr>
          <p:nvPr/>
        </p:nvPicPr>
        <p:blipFill>
          <a:blip r:embed="rId2" cstate="print"/>
          <a:srcRect/>
          <a:stretch>
            <a:fillRect/>
          </a:stretch>
        </p:blipFill>
        <p:spPr bwMode="auto">
          <a:xfrm>
            <a:off x="694783" y="447258"/>
            <a:ext cx="7754433" cy="5963483"/>
          </a:xfrm>
          <a:prstGeom prst="rect">
            <a:avLst/>
          </a:prstGeom>
          <a:noFill/>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50" name="Picture 2" descr="C:\Users\Andrew\AppData\Local\Temp\inlet manifold mold pic.JPG"/>
          <p:cNvPicPr>
            <a:picLocks noChangeAspect="1" noChangeArrowheads="1"/>
          </p:cNvPicPr>
          <p:nvPr/>
        </p:nvPicPr>
        <p:blipFill>
          <a:blip r:embed="rId2" cstate="print"/>
          <a:srcRect/>
          <a:stretch>
            <a:fillRect/>
          </a:stretch>
        </p:blipFill>
        <p:spPr bwMode="auto">
          <a:xfrm>
            <a:off x="5105400" y="1524000"/>
            <a:ext cx="3733800" cy="4999230"/>
          </a:xfrm>
          <a:prstGeom prst="rect">
            <a:avLst/>
          </a:prstGeom>
          <a:noFill/>
        </p:spPr>
      </p:pic>
      <p:sp>
        <p:nvSpPr>
          <p:cNvPr id="11" name="Title 10"/>
          <p:cNvSpPr>
            <a:spLocks noGrp="1"/>
          </p:cNvSpPr>
          <p:nvPr>
            <p:ph type="title"/>
          </p:nvPr>
        </p:nvSpPr>
        <p:spPr/>
        <p:txBody>
          <a:bodyPr/>
          <a:lstStyle/>
          <a:p>
            <a:r>
              <a:rPr lang="en-US" dirty="0" smtClean="0"/>
              <a:t>Original Mold</a:t>
            </a:r>
            <a:endParaRPr lang="en-US" dirty="0"/>
          </a:p>
        </p:txBody>
      </p:sp>
      <p:sp>
        <p:nvSpPr>
          <p:cNvPr id="12" name="Content Placeholder 11"/>
          <p:cNvSpPr>
            <a:spLocks noGrp="1"/>
          </p:cNvSpPr>
          <p:nvPr>
            <p:ph sz="half" idx="1"/>
          </p:nvPr>
        </p:nvSpPr>
        <p:spPr/>
        <p:txBody>
          <a:bodyPr/>
          <a:lstStyle/>
          <a:p>
            <a:r>
              <a:rPr lang="en-US" dirty="0" smtClean="0"/>
              <a:t>Our mold is made of plaster of </a:t>
            </a:r>
            <a:r>
              <a:rPr lang="en-US" dirty="0" err="1" smtClean="0"/>
              <a:t>paris</a:t>
            </a:r>
            <a:r>
              <a:rPr lang="en-US" dirty="0" smtClean="0"/>
              <a:t> and can withstand very high temperatures as well as water.</a:t>
            </a:r>
          </a:p>
          <a:p>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Boiling Water Method</a:t>
            </a:r>
            <a:endParaRPr lang="en-US" dirty="0"/>
          </a:p>
        </p:txBody>
      </p:sp>
      <p:sp>
        <p:nvSpPr>
          <p:cNvPr id="3" name="Content Placeholder 2"/>
          <p:cNvSpPr>
            <a:spLocks noGrp="1"/>
          </p:cNvSpPr>
          <p:nvPr>
            <p:ph sz="half" idx="1"/>
          </p:nvPr>
        </p:nvSpPr>
        <p:spPr/>
        <p:txBody>
          <a:bodyPr/>
          <a:lstStyle/>
          <a:p>
            <a:r>
              <a:rPr lang="en-US" dirty="0" smtClean="0"/>
              <a:t>Constantly heated water up in a microwave so that it boiled.</a:t>
            </a:r>
          </a:p>
          <a:p>
            <a:r>
              <a:rPr lang="en-US" dirty="0" smtClean="0"/>
              <a:t>Soaked PVC pipe in the water and stretched it with gloved hands.</a:t>
            </a:r>
          </a:p>
          <a:p>
            <a:endParaRPr lang="en-US" dirty="0"/>
          </a:p>
        </p:txBody>
      </p:sp>
      <p:pic>
        <p:nvPicPr>
          <p:cNvPr id="7170" name="Picture 2" descr="http://media.wiley.com/Lux/33/88433.image1.jpg"/>
          <p:cNvPicPr>
            <a:picLocks noChangeAspect="1" noChangeArrowheads="1"/>
          </p:cNvPicPr>
          <p:nvPr/>
        </p:nvPicPr>
        <p:blipFill>
          <a:blip r:embed="rId2" cstate="print"/>
          <a:srcRect/>
          <a:stretch>
            <a:fillRect/>
          </a:stretch>
        </p:blipFill>
        <p:spPr bwMode="auto">
          <a:xfrm>
            <a:off x="4648200" y="2286000"/>
            <a:ext cx="3872865" cy="2895600"/>
          </a:xfrm>
          <a:prstGeom prst="rect">
            <a:avLst/>
          </a:prstGeom>
          <a:noFill/>
        </p:spPr>
      </p:pic>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Heat Gun</a:t>
            </a:r>
            <a:endParaRPr lang="en-US" dirty="0"/>
          </a:p>
        </p:txBody>
      </p:sp>
      <p:sp>
        <p:nvSpPr>
          <p:cNvPr id="3" name="Content Placeholder 2"/>
          <p:cNvSpPr>
            <a:spLocks noGrp="1"/>
          </p:cNvSpPr>
          <p:nvPr>
            <p:ph sz="half" idx="1"/>
          </p:nvPr>
        </p:nvSpPr>
        <p:spPr/>
        <p:txBody>
          <a:bodyPr/>
          <a:lstStyle/>
          <a:p>
            <a:r>
              <a:rPr lang="en-US" dirty="0" smtClean="0"/>
              <a:t>Using the microwave was slow, so we decided to try heat guns.</a:t>
            </a:r>
          </a:p>
          <a:p>
            <a:r>
              <a:rPr lang="en-US" dirty="0" smtClean="0"/>
              <a:t>Used two heat guns to warm the PVC pipe and slowly pressed it down the mold.</a:t>
            </a:r>
            <a:endParaRPr lang="en-US" dirty="0"/>
          </a:p>
        </p:txBody>
      </p:sp>
      <p:pic>
        <p:nvPicPr>
          <p:cNvPr id="1026" name="Picture 2" descr="C:\Users\Andrew\Desktop\photo.JPG"/>
          <p:cNvPicPr>
            <a:picLocks noChangeAspect="1" noChangeArrowheads="1"/>
          </p:cNvPicPr>
          <p:nvPr/>
        </p:nvPicPr>
        <p:blipFill>
          <a:blip r:embed="rId2" cstate="print"/>
          <a:srcRect/>
          <a:stretch>
            <a:fillRect/>
          </a:stretch>
        </p:blipFill>
        <p:spPr bwMode="auto">
          <a:xfrm rot="5400000" flipV="1">
            <a:off x="4296612" y="1951788"/>
            <a:ext cx="5186276" cy="3873500"/>
          </a:xfrm>
          <a:prstGeom prst="rect">
            <a:avLst/>
          </a:prstGeom>
          <a:noFill/>
        </p:spPr>
      </p:pic>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Worked and What Didn’t?</a:t>
            </a:r>
            <a:endParaRPr lang="en-US" dirty="0"/>
          </a:p>
        </p:txBody>
      </p:sp>
      <p:sp>
        <p:nvSpPr>
          <p:cNvPr id="3" name="Content Placeholder 2"/>
          <p:cNvSpPr>
            <a:spLocks noGrp="1"/>
          </p:cNvSpPr>
          <p:nvPr>
            <p:ph idx="1"/>
          </p:nvPr>
        </p:nvSpPr>
        <p:spPr/>
        <p:txBody>
          <a:bodyPr/>
          <a:lstStyle/>
          <a:p>
            <a:r>
              <a:rPr lang="en-US" dirty="0" smtClean="0"/>
              <a:t>The boiling water method was effective in heating the PVC pipe, but it was hard to keep the water constantly boiling which kept the PVC pipe hot.</a:t>
            </a:r>
          </a:p>
          <a:p>
            <a:r>
              <a:rPr lang="en-US" dirty="0" smtClean="0"/>
              <a:t>The heat guns were very slow at heating the PVC pipe.</a:t>
            </a:r>
          </a:p>
          <a:p>
            <a:pPr lvl="1"/>
            <a:r>
              <a:rPr lang="en-US" dirty="0" smtClean="0"/>
              <a:t>Took about two hours to get the PVC pipe down the entirety of the mold</a:t>
            </a:r>
            <a:endParaRPr lang="en-US"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a:t>
            </a:r>
            <a:endParaRPr lang="en-US" dirty="0"/>
          </a:p>
        </p:txBody>
      </p:sp>
      <p:sp>
        <p:nvSpPr>
          <p:cNvPr id="3" name="Content Placeholder 2"/>
          <p:cNvSpPr>
            <a:spLocks noGrp="1"/>
          </p:cNvSpPr>
          <p:nvPr>
            <p:ph idx="1"/>
          </p:nvPr>
        </p:nvSpPr>
        <p:spPr/>
        <p:txBody>
          <a:bodyPr/>
          <a:lstStyle/>
          <a:p>
            <a:r>
              <a:rPr lang="en-US" dirty="0" smtClean="0"/>
              <a:t>While both methods got the PVC pipe to the desired temperature, neither of them were very efficient.  The boiling water technique can be improved through the use of a hot plate.</a:t>
            </a:r>
          </a:p>
          <a:p>
            <a:r>
              <a:rPr lang="en-US" dirty="0" smtClean="0"/>
              <a:t>The mold did work for the first dimensions given to us for the rectangle at the end of the PVC pipe, but the new dimensions are much smaller and the mold will be a lot more fragile.  Another method </a:t>
            </a:r>
            <a:r>
              <a:rPr lang="en-US" smtClean="0"/>
              <a:t>will be </a:t>
            </a:r>
            <a:r>
              <a:rPr lang="en-US" dirty="0" smtClean="0"/>
              <a:t>tried out.</a:t>
            </a:r>
            <a:endParaRPr lang="en-US"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smtClean="0"/>
              <a:t>Inlet Manifold Future Work </a:t>
            </a:r>
            <a:endParaRPr lang="en-US" dirty="0"/>
          </a:p>
        </p:txBody>
      </p:sp>
      <p:sp>
        <p:nvSpPr>
          <p:cNvPr id="27651" name="Content Placeholder 2"/>
          <p:cNvSpPr>
            <a:spLocks noGrp="1"/>
          </p:cNvSpPr>
          <p:nvPr>
            <p:ph idx="1"/>
          </p:nvPr>
        </p:nvSpPr>
        <p:spPr/>
        <p:txBody>
          <a:bodyPr/>
          <a:lstStyle/>
          <a:p>
            <a:r>
              <a:rPr lang="en-US" dirty="0" smtClean="0"/>
              <a:t>Creating a lever system</a:t>
            </a:r>
          </a:p>
          <a:p>
            <a:endParaRPr lang="en-US" dirty="0" smtClean="0"/>
          </a:p>
          <a:p>
            <a:r>
              <a:rPr lang="en-US" dirty="0" smtClean="0"/>
              <a:t>Revisiting the use of boiling water</a:t>
            </a:r>
          </a:p>
          <a:p>
            <a:endParaRPr lang="en-US" dirty="0" smtClean="0"/>
          </a:p>
          <a:p>
            <a:r>
              <a:rPr lang="en-US" dirty="0" smtClean="0"/>
              <a:t>Use of a new type of mold</a:t>
            </a:r>
          </a:p>
          <a:p>
            <a:endParaRPr lang="en-US" dirty="0" smtClean="0"/>
          </a:p>
          <a:p>
            <a:r>
              <a:rPr lang="en-US" dirty="0" smtClean="0"/>
              <a:t>Use of a heating blanket</a:t>
            </a:r>
          </a:p>
        </p:txBody>
      </p:sp>
      <p:pic>
        <p:nvPicPr>
          <p:cNvPr id="27652" name="Picture 5" descr="b"/>
          <p:cNvPicPr>
            <a:picLocks noChangeAspect="1" noChangeArrowheads="1"/>
          </p:cNvPicPr>
          <p:nvPr/>
        </p:nvPicPr>
        <p:blipFill>
          <a:blip r:embed="rId2" cstate="print"/>
          <a:srcRect/>
          <a:stretch>
            <a:fillRect/>
          </a:stretch>
        </p:blipFill>
        <p:spPr bwMode="auto">
          <a:xfrm>
            <a:off x="7210425" y="6283325"/>
            <a:ext cx="1933575" cy="574675"/>
          </a:xfrm>
          <a:prstGeom prst="rect">
            <a:avLst/>
          </a:prstGeom>
          <a:noFill/>
          <a:ln w="9525">
            <a:noFill/>
            <a:miter lim="800000"/>
            <a:headEnd/>
            <a:tailEnd/>
          </a:ln>
        </p:spPr>
      </p:pic>
      <p:pic>
        <p:nvPicPr>
          <p:cNvPr id="27653" name="Picture 6" descr="a"/>
          <p:cNvPicPr>
            <a:picLocks noChangeAspect="1" noChangeArrowheads="1"/>
          </p:cNvPicPr>
          <p:nvPr/>
        </p:nvPicPr>
        <p:blipFill>
          <a:blip r:embed="rId3" cstate="print"/>
          <a:srcRect r="4546"/>
          <a:stretch>
            <a:fillRect/>
          </a:stretch>
        </p:blipFill>
        <p:spPr bwMode="auto">
          <a:xfrm>
            <a:off x="0" y="6300788"/>
            <a:ext cx="1981200" cy="5572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pic>
        <p:nvPicPr>
          <p:cNvPr id="28674" name="Picture 7"/>
          <p:cNvPicPr>
            <a:picLocks noChangeAspect="1"/>
          </p:cNvPicPr>
          <p:nvPr/>
        </p:nvPicPr>
        <p:blipFill>
          <a:blip r:embed="rId2" cstate="print">
            <a:alphaModFix amt="56000"/>
          </a:blip>
          <a:srcRect/>
          <a:stretch>
            <a:fillRect/>
          </a:stretch>
        </p:blipFill>
        <p:spPr bwMode="auto">
          <a:xfrm>
            <a:off x="0" y="0"/>
            <a:ext cx="9144000" cy="6858000"/>
          </a:xfrm>
          <a:prstGeom prst="rect">
            <a:avLst/>
          </a:prstGeom>
          <a:noFill/>
          <a:ln w="9525">
            <a:noFill/>
            <a:miter lim="800000"/>
            <a:headEnd/>
            <a:tailEnd/>
          </a:ln>
        </p:spPr>
      </p:pic>
      <p:pic>
        <p:nvPicPr>
          <p:cNvPr id="28677" name="Picture 5" descr="b"/>
          <p:cNvPicPr>
            <a:picLocks noChangeAspect="1" noChangeArrowheads="1"/>
          </p:cNvPicPr>
          <p:nvPr/>
        </p:nvPicPr>
        <p:blipFill>
          <a:blip r:embed="rId3" cstate="print"/>
          <a:srcRect/>
          <a:stretch>
            <a:fillRect/>
          </a:stretch>
        </p:blipFill>
        <p:spPr bwMode="auto">
          <a:xfrm>
            <a:off x="7210425" y="6283325"/>
            <a:ext cx="1933575" cy="574675"/>
          </a:xfrm>
          <a:prstGeom prst="rect">
            <a:avLst/>
          </a:prstGeom>
          <a:noFill/>
          <a:ln w="9525">
            <a:noFill/>
            <a:miter lim="800000"/>
            <a:headEnd/>
            <a:tailEnd/>
          </a:ln>
        </p:spPr>
      </p:pic>
      <p:pic>
        <p:nvPicPr>
          <p:cNvPr id="28678" name="Picture 6" descr="a"/>
          <p:cNvPicPr>
            <a:picLocks noChangeAspect="1" noChangeArrowheads="1"/>
          </p:cNvPicPr>
          <p:nvPr/>
        </p:nvPicPr>
        <p:blipFill>
          <a:blip r:embed="rId4" cstate="print"/>
          <a:srcRect r="4546"/>
          <a:stretch>
            <a:fillRect/>
          </a:stretch>
        </p:blipFill>
        <p:spPr bwMode="auto">
          <a:xfrm>
            <a:off x="0" y="6300788"/>
            <a:ext cx="1981200" cy="557212"/>
          </a:xfrm>
          <a:prstGeom prst="rect">
            <a:avLst/>
          </a:prstGeom>
          <a:noFill/>
          <a:ln w="9525">
            <a:noFill/>
            <a:miter lim="800000"/>
            <a:headEnd/>
            <a:tailEnd/>
          </a:ln>
        </p:spPr>
      </p:pic>
      <p:sp>
        <p:nvSpPr>
          <p:cNvPr id="7" name="Rectangle 6"/>
          <p:cNvSpPr/>
          <p:nvPr/>
        </p:nvSpPr>
        <p:spPr>
          <a:xfrm>
            <a:off x="2438400" y="2773234"/>
            <a:ext cx="4975381" cy="1107996"/>
          </a:xfrm>
          <a:prstGeom prst="rect">
            <a:avLst/>
          </a:prstGeom>
          <a:noFill/>
        </p:spPr>
        <p:txBody>
          <a:bodyPr anchor="ctr">
            <a:spAutoFit/>
          </a:bodyPr>
          <a:lstStyle/>
          <a:p>
            <a:pPr>
              <a:defRPr/>
            </a:pPr>
            <a:r>
              <a:rPr lang="en-US" sz="6600" b="1" dirty="0">
                <a:ln w="23241" cap="flat" cmpd="sng" algn="ctr">
                  <a:solidFill>
                    <a:schemeClr val="accent1">
                      <a:shade val="88000"/>
                      <a:satMod val="110000"/>
                    </a:schemeClr>
                  </a:solidFill>
                  <a:prstDash val="solid"/>
                  <a:round/>
                  <a:headEnd type="none" w="med" len="med"/>
                  <a:tailEnd type="none" w="med" len="me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Questions</a:t>
            </a:r>
            <a:r>
              <a:rPr lang="en-US" sz="6000" b="1" dirty="0">
                <a:ln w="23241" cap="flat" cmpd="sng" algn="ctr">
                  <a:solidFill>
                    <a:schemeClr val="accent1">
                      <a:shade val="88000"/>
                      <a:satMod val="110000"/>
                    </a:schemeClr>
                  </a:solidFill>
                  <a:prstDash val="solid"/>
                  <a:round/>
                  <a:headEnd type="none" w="med" len="med"/>
                  <a:tailEnd type="none" w="med" len="me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t>What is Turbidity?</a:t>
            </a:r>
          </a:p>
        </p:txBody>
      </p:sp>
      <p:sp>
        <p:nvSpPr>
          <p:cNvPr id="17411" name="Content Placeholder 2"/>
          <p:cNvSpPr>
            <a:spLocks noGrp="1"/>
          </p:cNvSpPr>
          <p:nvPr>
            <p:ph idx="1"/>
          </p:nvPr>
        </p:nvSpPr>
        <p:spPr/>
        <p:txBody>
          <a:bodyPr/>
          <a:lstStyle/>
          <a:p>
            <a:r>
              <a:rPr lang="en-US"/>
              <a:t>Turbidity is caused by particles suspended in a water supply (sediment, phytoplankton, and pollutants)</a:t>
            </a:r>
          </a:p>
          <a:p>
            <a:r>
              <a:rPr lang="en-US"/>
              <a:t>Gives water a haziness or cloudiness</a:t>
            </a:r>
          </a:p>
          <a:p>
            <a:endParaRPr lang="en-US"/>
          </a:p>
          <a:p>
            <a:endParaRPr lang="en-US"/>
          </a:p>
          <a:p>
            <a:endParaRPr lang="en-US"/>
          </a:p>
          <a:p>
            <a:r>
              <a:rPr lang="en-US"/>
              <a:t>NTU = Nephelometric Turbidity Unit</a:t>
            </a:r>
          </a:p>
          <a:p>
            <a:pPr>
              <a:buFont typeface="Wingdings" charset="2"/>
              <a:buNone/>
            </a:pPr>
            <a:endParaRPr lang="en-US"/>
          </a:p>
          <a:p>
            <a:pPr>
              <a:buFont typeface="Wingdings" charset="2"/>
              <a:buNone/>
            </a:pPr>
            <a:endParaRPr lang="en-US"/>
          </a:p>
          <a:p>
            <a:pPr>
              <a:buFont typeface="Wingdings" charset="2"/>
              <a:buNone/>
            </a:pPr>
            <a:endParaRPr lang="en-US"/>
          </a:p>
          <a:p>
            <a:pPr>
              <a:buFont typeface="Wingdings" charset="2"/>
              <a:buNone/>
            </a:pPr>
            <a:endParaRPr lang="en-US"/>
          </a:p>
          <a:p>
            <a:pPr>
              <a:buFont typeface="Wingdings" charset="2"/>
              <a:buNone/>
            </a:pPr>
            <a:endParaRPr lang="en-US"/>
          </a:p>
          <a:p>
            <a:pPr>
              <a:buFont typeface="Wingdings" charset="2"/>
              <a:buNone/>
            </a:pPr>
            <a:endParaRPr lang="en-US"/>
          </a:p>
        </p:txBody>
      </p:sp>
      <p:pic>
        <p:nvPicPr>
          <p:cNvPr id="17412" name="Picture 3" descr="Untitled.png"/>
          <p:cNvPicPr>
            <a:picLocks noChangeAspect="1"/>
          </p:cNvPicPr>
          <p:nvPr/>
        </p:nvPicPr>
        <p:blipFill>
          <a:blip r:embed="rId2" cstate="print"/>
          <a:srcRect/>
          <a:stretch>
            <a:fillRect/>
          </a:stretch>
        </p:blipFill>
        <p:spPr bwMode="auto">
          <a:xfrm>
            <a:off x="3048000" y="3810000"/>
            <a:ext cx="2554288" cy="1609725"/>
          </a:xfrm>
          <a:prstGeom prst="rect">
            <a:avLst/>
          </a:prstGeom>
          <a:noFill/>
          <a:ln w="9525">
            <a:noFill/>
            <a:miter lim="800000"/>
            <a:headEnd/>
            <a:tailEnd/>
          </a:ln>
        </p:spPr>
      </p:pic>
      <p:pic>
        <p:nvPicPr>
          <p:cNvPr id="17413" name="Picture 6" descr="a"/>
          <p:cNvPicPr>
            <a:picLocks noChangeAspect="1" noChangeArrowheads="1"/>
          </p:cNvPicPr>
          <p:nvPr/>
        </p:nvPicPr>
        <p:blipFill>
          <a:blip r:embed="rId3" cstate="print"/>
          <a:srcRect r="4546"/>
          <a:stretch>
            <a:fillRect/>
          </a:stretch>
        </p:blipFill>
        <p:spPr bwMode="auto">
          <a:xfrm>
            <a:off x="0" y="6300788"/>
            <a:ext cx="1981200" cy="557212"/>
          </a:xfrm>
          <a:prstGeom prst="rect">
            <a:avLst/>
          </a:prstGeom>
          <a:noFill/>
          <a:ln w="9525">
            <a:noFill/>
            <a:miter lim="800000"/>
            <a:headEnd/>
            <a:tailEnd/>
          </a:ln>
        </p:spPr>
      </p:pic>
      <p:pic>
        <p:nvPicPr>
          <p:cNvPr id="17414" name="Picture 5" descr="b"/>
          <p:cNvPicPr>
            <a:picLocks noChangeAspect="1" noChangeArrowheads="1"/>
          </p:cNvPicPr>
          <p:nvPr/>
        </p:nvPicPr>
        <p:blipFill>
          <a:blip r:embed="rId4" cstate="print"/>
          <a:srcRect/>
          <a:stretch>
            <a:fillRect/>
          </a:stretch>
        </p:blipFill>
        <p:spPr bwMode="auto">
          <a:xfrm>
            <a:off x="7210425" y="6283325"/>
            <a:ext cx="1933575" cy="5746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t>Why measure it?</a:t>
            </a:r>
          </a:p>
        </p:txBody>
      </p:sp>
      <p:sp>
        <p:nvSpPr>
          <p:cNvPr id="18435" name="Content Placeholder 2"/>
          <p:cNvSpPr>
            <a:spLocks noGrp="1"/>
          </p:cNvSpPr>
          <p:nvPr>
            <p:ph idx="1"/>
          </p:nvPr>
        </p:nvSpPr>
        <p:spPr/>
        <p:txBody>
          <a:bodyPr/>
          <a:lstStyle/>
          <a:p>
            <a:r>
              <a:rPr lang="en-US"/>
              <a:t>Gives a good approximation of how clean the water is</a:t>
            </a:r>
          </a:p>
          <a:p>
            <a:pPr>
              <a:buFont typeface="Wingdings" charset="2"/>
              <a:buNone/>
            </a:pPr>
            <a:endParaRPr lang="en-US"/>
          </a:p>
          <a:p>
            <a:r>
              <a:rPr lang="en-US"/>
              <a:t>Drinking water &lt;5 NTU</a:t>
            </a:r>
          </a:p>
          <a:p>
            <a:endParaRPr lang="en-US"/>
          </a:p>
          <a:p>
            <a:r>
              <a:rPr lang="en-US"/>
              <a:t>According to the WHO drinking water should be &lt;1.0 NTU</a:t>
            </a:r>
          </a:p>
        </p:txBody>
      </p:sp>
      <p:pic>
        <p:nvPicPr>
          <p:cNvPr id="18436" name="Picture 6" descr="a"/>
          <p:cNvPicPr>
            <a:picLocks noChangeAspect="1" noChangeArrowheads="1"/>
          </p:cNvPicPr>
          <p:nvPr/>
        </p:nvPicPr>
        <p:blipFill>
          <a:blip r:embed="rId2" cstate="print"/>
          <a:srcRect r="4546"/>
          <a:stretch>
            <a:fillRect/>
          </a:stretch>
        </p:blipFill>
        <p:spPr bwMode="auto">
          <a:xfrm>
            <a:off x="0" y="6300788"/>
            <a:ext cx="1981200" cy="557212"/>
          </a:xfrm>
          <a:prstGeom prst="rect">
            <a:avLst/>
          </a:prstGeom>
          <a:noFill/>
          <a:ln w="9525">
            <a:noFill/>
            <a:miter lim="800000"/>
            <a:headEnd/>
            <a:tailEnd/>
          </a:ln>
        </p:spPr>
      </p:pic>
      <p:pic>
        <p:nvPicPr>
          <p:cNvPr id="18437" name="Picture 5" descr="b"/>
          <p:cNvPicPr>
            <a:picLocks noChangeAspect="1" noChangeArrowheads="1"/>
          </p:cNvPicPr>
          <p:nvPr/>
        </p:nvPicPr>
        <p:blipFill>
          <a:blip r:embed="rId3" cstate="print"/>
          <a:srcRect/>
          <a:stretch>
            <a:fillRect/>
          </a:stretch>
        </p:blipFill>
        <p:spPr bwMode="auto">
          <a:xfrm>
            <a:off x="7210425" y="6283325"/>
            <a:ext cx="1933575" cy="5746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a:t>Measurement</a:t>
            </a:r>
          </a:p>
        </p:txBody>
      </p:sp>
      <p:sp>
        <p:nvSpPr>
          <p:cNvPr id="19459" name="Content Placeholder 2"/>
          <p:cNvSpPr>
            <a:spLocks noGrp="1"/>
          </p:cNvSpPr>
          <p:nvPr>
            <p:ph idx="1"/>
          </p:nvPr>
        </p:nvSpPr>
        <p:spPr/>
        <p:txBody>
          <a:bodyPr anchor="ctr"/>
          <a:lstStyle/>
          <a:p>
            <a:r>
              <a:rPr lang="en-US"/>
              <a:t>Electronic Turbidimeters too expensive</a:t>
            </a:r>
          </a:p>
          <a:p>
            <a:pPr>
              <a:buFont typeface="Wingdings" charset="2"/>
              <a:buNone/>
            </a:pPr>
            <a:endParaRPr lang="en-US"/>
          </a:p>
          <a:p>
            <a:r>
              <a:rPr lang="en-US"/>
              <a:t>Alternative handheld measurement</a:t>
            </a:r>
            <a:br>
              <a:rPr lang="en-US"/>
            </a:br>
            <a:r>
              <a:rPr lang="en-US"/>
              <a:t>	&lt;$20 for materials</a:t>
            </a:r>
          </a:p>
          <a:p>
            <a:endParaRPr lang="en-US"/>
          </a:p>
          <a:p>
            <a:pPr>
              <a:buFont typeface="Wingdings" charset="2"/>
              <a:buNone/>
            </a:pPr>
            <a:endParaRPr lang="en-US"/>
          </a:p>
        </p:txBody>
      </p:sp>
      <p:pic>
        <p:nvPicPr>
          <p:cNvPr id="19460" name="Picture 5" descr="b"/>
          <p:cNvPicPr>
            <a:picLocks noChangeAspect="1" noChangeArrowheads="1"/>
          </p:cNvPicPr>
          <p:nvPr/>
        </p:nvPicPr>
        <p:blipFill>
          <a:blip r:embed="rId3" cstate="print"/>
          <a:srcRect/>
          <a:stretch>
            <a:fillRect/>
          </a:stretch>
        </p:blipFill>
        <p:spPr bwMode="auto">
          <a:xfrm>
            <a:off x="7210425" y="6283325"/>
            <a:ext cx="1933575" cy="574675"/>
          </a:xfrm>
          <a:prstGeom prst="rect">
            <a:avLst/>
          </a:prstGeom>
          <a:noFill/>
          <a:ln w="9525">
            <a:noFill/>
            <a:miter lim="800000"/>
            <a:headEnd/>
            <a:tailEnd/>
          </a:ln>
        </p:spPr>
      </p:pic>
      <p:pic>
        <p:nvPicPr>
          <p:cNvPr id="19461" name="Picture 6" descr="a"/>
          <p:cNvPicPr>
            <a:picLocks noChangeAspect="1" noChangeArrowheads="1"/>
          </p:cNvPicPr>
          <p:nvPr/>
        </p:nvPicPr>
        <p:blipFill>
          <a:blip r:embed="rId4" cstate="print"/>
          <a:srcRect r="4546"/>
          <a:stretch>
            <a:fillRect/>
          </a:stretch>
        </p:blipFill>
        <p:spPr bwMode="auto">
          <a:xfrm>
            <a:off x="0" y="6300788"/>
            <a:ext cx="1981200" cy="557212"/>
          </a:xfrm>
          <a:prstGeom prst="rect">
            <a:avLst/>
          </a:prstGeom>
          <a:noFill/>
          <a:ln w="9525">
            <a:noFill/>
            <a:miter lim="800000"/>
            <a:headEnd/>
            <a:tailEnd/>
          </a:ln>
        </p:spPr>
      </p:pic>
      <p:pic>
        <p:nvPicPr>
          <p:cNvPr id="7" name="Picture 6" descr="turbidimeter01.jpg"/>
          <p:cNvPicPr>
            <a:picLocks noChangeAspect="1"/>
          </p:cNvPicPr>
          <p:nvPr/>
        </p:nvPicPr>
        <p:blipFill>
          <a:blip r:embed="rId5" cstate="print"/>
          <a:srcRect/>
          <a:stretch>
            <a:fillRect/>
          </a:stretch>
        </p:blipFill>
        <p:spPr bwMode="auto">
          <a:xfrm>
            <a:off x="5314950" y="1371600"/>
            <a:ext cx="3829050" cy="5486400"/>
          </a:xfrm>
          <a:prstGeom prst="rect">
            <a:avLst/>
          </a:prstGeom>
          <a:noFill/>
          <a:ln w="9525">
            <a:noFill/>
            <a:miter lim="800000"/>
            <a:headEnd/>
            <a:tailEnd/>
          </a:ln>
        </p:spPr>
      </p:pic>
      <p:pic>
        <p:nvPicPr>
          <p:cNvPr id="6" name="Picture 5" descr="0712111234.jpg"/>
          <p:cNvPicPr>
            <a:picLocks noChangeAspect="1"/>
          </p:cNvPicPr>
          <p:nvPr/>
        </p:nvPicPr>
        <p:blipFill>
          <a:blip r:embed="rId6" cstate="print"/>
          <a:srcRect/>
          <a:stretch>
            <a:fillRect/>
          </a:stretch>
        </p:blipFill>
        <p:spPr bwMode="auto">
          <a:xfrm>
            <a:off x="0" y="1371600"/>
            <a:ext cx="5334000" cy="548640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50000" decel="5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Turbidimeter</a:t>
            </a:r>
            <a:r>
              <a:rPr lang="en-US" dirty="0" smtClean="0"/>
              <a:t> Goals </a:t>
            </a:r>
            <a:endParaRPr lang="en-US" dirty="0"/>
          </a:p>
        </p:txBody>
      </p:sp>
      <p:sp>
        <p:nvSpPr>
          <p:cNvPr id="3" name="Content Placeholder 2"/>
          <p:cNvSpPr>
            <a:spLocks noGrp="1"/>
          </p:cNvSpPr>
          <p:nvPr>
            <p:ph sz="half" idx="1"/>
          </p:nvPr>
        </p:nvSpPr>
        <p:spPr/>
        <p:txBody>
          <a:bodyPr/>
          <a:lstStyle/>
          <a:p>
            <a:r>
              <a:rPr lang="en-US" dirty="0" smtClean="0"/>
              <a:t> Current Prototype only measures down to 15 NTU </a:t>
            </a:r>
          </a:p>
          <a:p>
            <a:r>
              <a:rPr lang="en-US" dirty="0" smtClean="0"/>
              <a:t>Would like  a low cost </a:t>
            </a:r>
            <a:r>
              <a:rPr lang="en-US" dirty="0" err="1" smtClean="0"/>
              <a:t>turbidimeter</a:t>
            </a:r>
            <a:r>
              <a:rPr lang="en-US" dirty="0" smtClean="0"/>
              <a:t> that can read down to 5 NTU or lower</a:t>
            </a:r>
          </a:p>
          <a:p>
            <a:r>
              <a:rPr lang="en-US" dirty="0" smtClean="0"/>
              <a:t>Improve prototype by either lowering cost or improving reading accuracy</a:t>
            </a:r>
            <a:endParaRPr lang="en-US" dirty="0"/>
          </a:p>
        </p:txBody>
      </p:sp>
      <p:pic>
        <p:nvPicPr>
          <p:cNvPr id="5" name="Picture 4" descr="finaldesignsmall.jpg"/>
          <p:cNvPicPr>
            <a:picLocks noChangeAspect="1"/>
          </p:cNvPicPr>
          <p:nvPr/>
        </p:nvPicPr>
        <p:blipFill>
          <a:blip r:embed="rId2"/>
          <a:stretch>
            <a:fillRect/>
          </a:stretch>
        </p:blipFill>
        <p:spPr>
          <a:xfrm>
            <a:off x="5403647" y="1828800"/>
            <a:ext cx="3036722" cy="4114800"/>
          </a:xfrm>
          <a:prstGeom prst="rect">
            <a:avLst/>
          </a:prstGeom>
        </p:spPr>
      </p:pic>
    </p:spTree>
  </p:cSld>
  <p:clrMapOvr>
    <a:masterClrMapping/>
  </p:clrMapOvr>
  <p:transition>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Mirror Design</a:t>
            </a:r>
            <a:endParaRPr lang="en-US" dirty="0"/>
          </a:p>
        </p:txBody>
      </p:sp>
      <p:sp>
        <p:nvSpPr>
          <p:cNvPr id="7" name="Content Placeholder 6"/>
          <p:cNvSpPr>
            <a:spLocks noGrp="1"/>
          </p:cNvSpPr>
          <p:nvPr>
            <p:ph sz="half" idx="1"/>
          </p:nvPr>
        </p:nvSpPr>
        <p:spPr/>
        <p:txBody>
          <a:bodyPr/>
          <a:lstStyle/>
          <a:p>
            <a:r>
              <a:rPr lang="en-US" dirty="0" smtClean="0"/>
              <a:t>Double the light path using a mirror</a:t>
            </a:r>
          </a:p>
          <a:p>
            <a:endParaRPr lang="en-US" dirty="0" smtClean="0"/>
          </a:p>
          <a:p>
            <a:r>
              <a:rPr lang="en-US" dirty="0" smtClean="0"/>
              <a:t>Light source at top</a:t>
            </a:r>
          </a:p>
          <a:p>
            <a:endParaRPr lang="en-US" dirty="0" smtClean="0"/>
          </a:p>
          <a:p>
            <a:r>
              <a:rPr lang="en-US" dirty="0" smtClean="0"/>
              <a:t>Mirror attached to the end of the lowering rod</a:t>
            </a:r>
          </a:p>
        </p:txBody>
      </p:sp>
      <p:pic>
        <p:nvPicPr>
          <p:cNvPr id="4" name="Picture 5" descr="b"/>
          <p:cNvPicPr>
            <a:picLocks noChangeAspect="1" noChangeArrowheads="1"/>
          </p:cNvPicPr>
          <p:nvPr/>
        </p:nvPicPr>
        <p:blipFill>
          <a:blip r:embed="rId3" cstate="print"/>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4" cstate="print"/>
          <a:srcRect r="4546"/>
          <a:stretch>
            <a:fillRect/>
          </a:stretch>
        </p:blipFill>
        <p:spPr bwMode="auto">
          <a:xfrm>
            <a:off x="0" y="6300788"/>
            <a:ext cx="1981200" cy="557212"/>
          </a:xfrm>
          <a:prstGeom prst="rect">
            <a:avLst/>
          </a:prstGeom>
          <a:noFill/>
          <a:ln w="9525">
            <a:noFill/>
            <a:miter lim="800000"/>
            <a:headEnd/>
            <a:tailEnd/>
          </a:ln>
        </p:spPr>
      </p:pic>
      <p:pic>
        <p:nvPicPr>
          <p:cNvPr id="2050" name="Picture 2" descr="C:\Users\Julia\Dropbox\aguaclara fall 2011\turbidimeter\Final Report\Mirror Component Design.JPG"/>
          <p:cNvPicPr>
            <a:picLocks noGrp="1" noChangeAspect="1" noChangeArrowheads="1"/>
          </p:cNvPicPr>
          <p:nvPr>
            <p:ph sz="half" idx="2"/>
          </p:nvPr>
        </p:nvPicPr>
        <p:blipFill>
          <a:blip r:embed="rId5" cstate="print"/>
          <a:srcRect/>
          <a:stretch>
            <a:fillRect/>
          </a:stretch>
        </p:blipFill>
        <p:spPr bwMode="auto">
          <a:xfrm>
            <a:off x="4977335" y="1600200"/>
            <a:ext cx="3380329" cy="4525963"/>
          </a:xfrm>
          <a:prstGeom prst="rect">
            <a:avLst/>
          </a:prstGeom>
          <a:noFill/>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with Mirror Design</a:t>
            </a:r>
            <a:endParaRPr lang="en-US" dirty="0"/>
          </a:p>
        </p:txBody>
      </p:sp>
      <p:sp>
        <p:nvSpPr>
          <p:cNvPr id="3" name="Content Placeholder 2"/>
          <p:cNvSpPr>
            <a:spLocks noGrp="1"/>
          </p:cNvSpPr>
          <p:nvPr>
            <p:ph idx="1"/>
          </p:nvPr>
        </p:nvSpPr>
        <p:spPr/>
        <p:txBody>
          <a:bodyPr/>
          <a:lstStyle/>
          <a:p>
            <a:r>
              <a:rPr lang="en-US" dirty="0" smtClean="0"/>
              <a:t>Aligning mirror and LED pattern was difficult</a:t>
            </a:r>
          </a:p>
          <a:p>
            <a:endParaRPr lang="en-US" dirty="0" smtClean="0"/>
          </a:p>
          <a:p>
            <a:r>
              <a:rPr lang="en-US" dirty="0" smtClean="0"/>
              <a:t>Solutions cost too much</a:t>
            </a:r>
          </a:p>
          <a:p>
            <a:endParaRPr lang="en-US" dirty="0" smtClean="0"/>
          </a:p>
          <a:p>
            <a:r>
              <a:rPr lang="en-US" dirty="0" smtClean="0"/>
              <a:t>Focus on LED design </a:t>
            </a:r>
          </a:p>
          <a:p>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Colored LED design</a:t>
            </a:r>
            <a:endParaRPr lang="en-US" dirty="0"/>
          </a:p>
        </p:txBody>
      </p:sp>
      <p:sp>
        <p:nvSpPr>
          <p:cNvPr id="3" name="Content Placeholder 2"/>
          <p:cNvSpPr>
            <a:spLocks noGrp="1"/>
          </p:cNvSpPr>
          <p:nvPr>
            <p:ph sz="half" idx="1"/>
          </p:nvPr>
        </p:nvSpPr>
        <p:spPr/>
        <p:txBody>
          <a:bodyPr/>
          <a:lstStyle/>
          <a:p>
            <a:r>
              <a:rPr lang="en-US" dirty="0" smtClean="0"/>
              <a:t>Components</a:t>
            </a:r>
          </a:p>
          <a:p>
            <a:endParaRPr lang="en-US" dirty="0" smtClean="0"/>
          </a:p>
          <a:p>
            <a:pPr lvl="1"/>
            <a:r>
              <a:rPr lang="en-US" dirty="0" smtClean="0"/>
              <a:t>Colored LED light (blue, green, and red)</a:t>
            </a:r>
          </a:p>
          <a:p>
            <a:pPr lvl="1"/>
            <a:endParaRPr lang="en-US" dirty="0" smtClean="0"/>
          </a:p>
          <a:p>
            <a:pPr lvl="1"/>
            <a:r>
              <a:rPr lang="en-US" dirty="0" smtClean="0"/>
              <a:t>Diffuser with pattern</a:t>
            </a:r>
          </a:p>
          <a:p>
            <a:pPr lvl="1"/>
            <a:endParaRPr lang="en-US" dirty="0" smtClean="0"/>
          </a:p>
          <a:p>
            <a:pPr lvl="1"/>
            <a:r>
              <a:rPr lang="en-US" dirty="0" smtClean="0"/>
              <a:t>Lowering rod</a:t>
            </a:r>
          </a:p>
        </p:txBody>
      </p:sp>
      <p:pic>
        <p:nvPicPr>
          <p:cNvPr id="3074" name="Picture 2" descr="C:\Users\Julia\Dropbox\aguaclara fall 2011\turbidimeter\Final Report\finaldesignsmall.jpg"/>
          <p:cNvPicPr>
            <a:picLocks noGrp="1" noChangeAspect="1" noChangeArrowheads="1"/>
          </p:cNvPicPr>
          <p:nvPr>
            <p:ph sz="half" idx="2"/>
          </p:nvPr>
        </p:nvPicPr>
        <p:blipFill>
          <a:blip r:embed="rId2" cstate="print"/>
          <a:srcRect/>
          <a:stretch>
            <a:fillRect/>
          </a:stretch>
        </p:blipFill>
        <p:spPr bwMode="auto">
          <a:xfrm>
            <a:off x="4648200" y="1600200"/>
            <a:ext cx="1874520" cy="2540000"/>
          </a:xfrm>
          <a:prstGeom prst="rect">
            <a:avLst/>
          </a:prstGeom>
          <a:noFill/>
        </p:spPr>
      </p:pic>
      <p:pic>
        <p:nvPicPr>
          <p:cNvPr id="3075" name="Picture 3" descr="C:\Users\Julia\Dropbox\aguaclara fall 2011\turbidimeter\Final Report\Blue LED light.jpg"/>
          <p:cNvPicPr>
            <a:picLocks noChangeAspect="1" noChangeArrowheads="1"/>
          </p:cNvPicPr>
          <p:nvPr/>
        </p:nvPicPr>
        <p:blipFill>
          <a:blip r:embed="rId3" cstate="print"/>
          <a:srcRect/>
          <a:stretch>
            <a:fillRect/>
          </a:stretch>
        </p:blipFill>
        <p:spPr bwMode="auto">
          <a:xfrm>
            <a:off x="6629400" y="3886200"/>
            <a:ext cx="2190750" cy="2190750"/>
          </a:xfrm>
          <a:prstGeom prst="rect">
            <a:avLst/>
          </a:prstGeom>
          <a:noFill/>
        </p:spPr>
      </p:pic>
    </p:spTree>
  </p:cSld>
  <p:clrMapOvr>
    <a:masterClrMapping/>
  </p:clrMapOvr>
  <p:transition>
    <p:fade/>
  </p:transition>
  <p:timing>
    <p:tnLst>
      <p:par>
        <p:cTn id="1" dur="indefinite" restart="never" nodeType="tmRoot"/>
      </p:par>
    </p:tnLst>
  </p:timing>
</p:sld>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1_AguaClara the roa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AguaClara the road">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ln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AguaClara the roa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AguaClara the road">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ln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AguaClara the road</Template>
  <TotalTime>2667</TotalTime>
  <Words>783</Words>
  <Application>Microsoft Macintosh PowerPoint</Application>
  <PresentationFormat>On-screen Show (4:3)</PresentationFormat>
  <Paragraphs>128</Paragraphs>
  <Slides>28</Slides>
  <Notes>4</Notes>
  <HiddenSlides>0</HiddenSlides>
  <MMClips>0</MMClips>
  <ScaleCrop>false</ScaleCrop>
  <HeadingPairs>
    <vt:vector size="4" baseType="variant">
      <vt:variant>
        <vt:lpstr>Design Template</vt:lpstr>
      </vt:variant>
      <vt:variant>
        <vt:i4>3</vt:i4>
      </vt:variant>
      <vt:variant>
        <vt:lpstr>Slide Titles</vt:lpstr>
      </vt:variant>
      <vt:variant>
        <vt:i4>28</vt:i4>
      </vt:variant>
    </vt:vector>
  </HeadingPairs>
  <TitlesOfParts>
    <vt:vector size="31" baseType="lpstr">
      <vt:lpstr>1_AguaClara the road</vt:lpstr>
      <vt:lpstr>2_AguaClara the road</vt:lpstr>
      <vt:lpstr>Apex</vt:lpstr>
      <vt:lpstr>Turbidimeter/Inlet Manifold Team</vt:lpstr>
      <vt:lpstr>Turbidimeter</vt:lpstr>
      <vt:lpstr>What is Turbidity?</vt:lpstr>
      <vt:lpstr>Why measure it?</vt:lpstr>
      <vt:lpstr>Measurement</vt:lpstr>
      <vt:lpstr>Turbidimeter Goals </vt:lpstr>
      <vt:lpstr>Mirror Design</vt:lpstr>
      <vt:lpstr>Problems with Mirror Design</vt:lpstr>
      <vt:lpstr>Colored LED design</vt:lpstr>
      <vt:lpstr>Experimental Setup</vt:lpstr>
      <vt:lpstr>Experimental Methods</vt:lpstr>
      <vt:lpstr>Blue LED Results</vt:lpstr>
      <vt:lpstr>Blue LED Analysis</vt:lpstr>
      <vt:lpstr>Turbidimeter Future Work </vt:lpstr>
      <vt:lpstr>Inlet Manifold</vt:lpstr>
      <vt:lpstr>Inlet Manifold </vt:lpstr>
      <vt:lpstr>Diffusers</vt:lpstr>
      <vt:lpstr>Inlet Manifold Goals</vt:lpstr>
      <vt:lpstr>Methods</vt:lpstr>
      <vt:lpstr>How to Shape the PVC Pipe?</vt:lpstr>
      <vt:lpstr>Slide 21</vt:lpstr>
      <vt:lpstr>Original Mold</vt:lpstr>
      <vt:lpstr>Boiling Water Method</vt:lpstr>
      <vt:lpstr>Heat Gun</vt:lpstr>
      <vt:lpstr>What Worked and What Didn’t?</vt:lpstr>
      <vt:lpstr>Analysis</vt:lpstr>
      <vt:lpstr>Inlet Manifold Future Work </vt:lpstr>
      <vt:lpstr>Slide 28</vt:lpstr>
    </vt:vector>
  </TitlesOfParts>
  <Company>Cornell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CEE 4540: Sustainable Small-Scale Water Supplies</dc:title>
  <dc:creator>Monroe Weber-Shirk</dc:creator>
  <cp:lastModifiedBy>Heidi Rausch</cp:lastModifiedBy>
  <cp:revision>271</cp:revision>
  <dcterms:created xsi:type="dcterms:W3CDTF">2011-10-18T12:38:10Z</dcterms:created>
  <dcterms:modified xsi:type="dcterms:W3CDTF">2011-10-18T12:43:34Z</dcterms:modified>
</cp:coreProperties>
</file>