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2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theme" Target="theme/theme1.xml"/><Relationship Id="rId8" Type="http://schemas.openxmlformats.org/officeDocument/2006/relationships/slide" Target="slides/slide6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1BBFA84-A434-C048-A4FE-27C62FBAB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F457-8973-354A-9260-544DA2275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7489A-5566-3148-96D1-0D38DA5BC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0C407-A8ED-3A4C-9100-7867EC4B3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B4928-2C39-1F49-A58A-021513431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FC912-1AB0-474D-AE05-C1BA06C72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8DC16-3BFC-3347-A131-6D20E7013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57C56-5CA9-6940-A7A2-861866211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B98C1-0943-6440-AA14-2A3C042C9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46E8-E5A9-3442-AC30-C8F0D3276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A719D-98D5-4541-84DB-E323AF5EB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ndara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A636B97-C2AD-A046-90BB-A3CF605FA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3" Type="http://schemas.openxmlformats.org/officeDocument/2006/relationships/image" Target="../media/image4.jpeg"/><Relationship Id="rId5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3.png"/><Relationship Id="rId5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Final Presentation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 smtClean="0"/>
              <a:t>Turbidimeter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029200" y="19989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Julia Morris</a:t>
            </a:r>
          </a:p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Andrew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Gorodetsky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Heidi Rausch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Turbidimeter</a:t>
            </a:r>
            <a:r>
              <a:rPr lang="en-US" dirty="0" smtClean="0"/>
              <a:t> Future Work </a:t>
            </a:r>
            <a:endParaRPr lang="en-US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Revisiting the use of mirrors</a:t>
            </a:r>
          </a:p>
          <a:p>
            <a:r>
              <a:rPr lang="en-US" dirty="0" smtClean="0"/>
              <a:t>Using lights other than </a:t>
            </a:r>
            <a:r>
              <a:rPr lang="en-US" dirty="0" err="1" smtClean="0"/>
              <a:t>LEDs</a:t>
            </a:r>
            <a:endParaRPr lang="en-US" dirty="0" smtClean="0"/>
          </a:p>
          <a:p>
            <a:r>
              <a:rPr lang="en-US" dirty="0" smtClean="0"/>
              <a:t> More tests with the Blue light, double HDPE design</a:t>
            </a:r>
          </a:p>
          <a:p>
            <a:r>
              <a:rPr lang="en-US" dirty="0" smtClean="0"/>
              <a:t>Using </a:t>
            </a:r>
            <a:r>
              <a:rPr lang="en-US" dirty="0" err="1" smtClean="0"/>
              <a:t>humic</a:t>
            </a:r>
            <a:r>
              <a:rPr lang="en-US" dirty="0" smtClean="0"/>
              <a:t> acid </a:t>
            </a:r>
          </a:p>
          <a:p>
            <a:r>
              <a:rPr lang="en-US" dirty="0" smtClean="0"/>
              <a:t>Complete paper to be submitted to the Journal of Environmental Engineering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7652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Why is there a </a:t>
            </a:r>
            <a:r>
              <a:rPr lang="en-US" dirty="0" err="1" smtClean="0"/>
              <a:t>turbidimeter</a:t>
            </a:r>
            <a:r>
              <a:rPr lang="en-US" dirty="0" smtClean="0"/>
              <a:t> team?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Turbidimeters</a:t>
            </a:r>
            <a:r>
              <a:rPr lang="en-US" dirty="0" smtClean="0"/>
              <a:t> for use in labs are very expensive</a:t>
            </a:r>
          </a:p>
          <a:p>
            <a:pPr>
              <a:buFont typeface="Wingdings" charset="2"/>
              <a:buNone/>
            </a:pPr>
            <a:endParaRPr lang="en-US" dirty="0" smtClean="0"/>
          </a:p>
          <a:p>
            <a:r>
              <a:rPr lang="en-US" dirty="0" smtClean="0"/>
              <a:t>Need something that communities is Honduras can use</a:t>
            </a:r>
          </a:p>
          <a:p>
            <a:endParaRPr lang="en-US" dirty="0" smtClean="0"/>
          </a:p>
          <a:p>
            <a:r>
              <a:rPr lang="en-US" dirty="0" smtClean="0"/>
              <a:t> Need to determine whether or not communities need a plant built</a:t>
            </a:r>
            <a:endParaRPr lang="en-US" dirty="0"/>
          </a:p>
        </p:txBody>
      </p:sp>
      <p:pic>
        <p:nvPicPr>
          <p:cNvPr id="18436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pic>
        <p:nvPicPr>
          <p:cNvPr id="4098" name="Picture 2" descr="C:\Users\Julia\Dropbox\aguaclara fall 2011\turbidimeter\Final Report\Contstant Mix Schematic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445" y="1600200"/>
            <a:ext cx="7177110" cy="4525963"/>
          </a:xfrm>
          <a:prstGeom prst="rect">
            <a:avLst/>
          </a:prstGeom>
          <a:noFill/>
        </p:spPr>
      </p:pic>
      <p:grpSp>
        <p:nvGrpSpPr>
          <p:cNvPr id="3" name="Group 6"/>
          <p:cNvGrpSpPr/>
          <p:nvPr/>
        </p:nvGrpSpPr>
        <p:grpSpPr>
          <a:xfrm>
            <a:off x="876300" y="1752600"/>
            <a:ext cx="7391400" cy="4435042"/>
            <a:chOff x="914400" y="1828800"/>
            <a:chExt cx="7391400" cy="4435042"/>
          </a:xfrm>
        </p:grpSpPr>
        <p:pic>
          <p:nvPicPr>
            <p:cNvPr id="4" name="Picture 3" descr="C:\Users\Julia\Downloads\photo (5)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1828800"/>
              <a:ext cx="2667000" cy="4419600"/>
            </a:xfrm>
            <a:prstGeom prst="rect">
              <a:avLst/>
            </a:prstGeom>
            <a:noFill/>
          </p:spPr>
        </p:pic>
        <p:pic>
          <p:nvPicPr>
            <p:cNvPr id="5" name="Picture 4" descr="C:\Users\Julia\Downloads\photo (4).JP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14400" y="1828800"/>
              <a:ext cx="4676103" cy="443504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Add clay</a:t>
            </a:r>
          </a:p>
          <a:p>
            <a:pPr>
              <a:buNone/>
            </a:pPr>
            <a:r>
              <a:rPr lang="en-US" dirty="0" smtClean="0"/>
              <a:t>2. Run pump system for 4 minutes</a:t>
            </a:r>
          </a:p>
          <a:p>
            <a:pPr>
              <a:buNone/>
            </a:pPr>
            <a:r>
              <a:rPr lang="en-US" dirty="0" smtClean="0"/>
              <a:t>3. Turn off pump</a:t>
            </a:r>
          </a:p>
          <a:p>
            <a:pPr>
              <a:buNone/>
            </a:pPr>
            <a:r>
              <a:rPr lang="en-US" dirty="0" smtClean="0"/>
              <a:t>4. Team member takes depth reading</a:t>
            </a:r>
          </a:p>
          <a:p>
            <a:pPr>
              <a:buNone/>
            </a:pPr>
            <a:r>
              <a:rPr lang="en-US" dirty="0" smtClean="0"/>
              <a:t>5. Turn on pump</a:t>
            </a:r>
          </a:p>
          <a:p>
            <a:pPr>
              <a:buNone/>
            </a:pPr>
            <a:r>
              <a:rPr lang="en-US" dirty="0" smtClean="0"/>
              <a:t>6. Wait 60 seconds</a:t>
            </a:r>
          </a:p>
          <a:p>
            <a:pPr>
              <a:buNone/>
            </a:pPr>
            <a:r>
              <a:rPr lang="en-US" dirty="0" smtClean="0"/>
              <a:t>7. Repeat steps 3 – 6 for each team member</a:t>
            </a:r>
          </a:p>
          <a:p>
            <a:pPr>
              <a:buNone/>
            </a:pPr>
            <a:r>
              <a:rPr lang="en-US" dirty="0" smtClean="0"/>
              <a:t>8. Repeat steps 1 – 7 for each addition of clay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LED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NTU can be measured at 119 cm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Antonio stressed portability (~ 60 cm)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Needed new ideas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HDPE Block</a:t>
            </a:r>
            <a:endParaRPr lang="en-US" dirty="0"/>
          </a:p>
        </p:txBody>
      </p:sp>
      <p:pic>
        <p:nvPicPr>
          <p:cNvPr id="1026" name="Picture 2" descr="C:\Users\Julia\Dropbox\aguaclara fall 2011\turbidimeter\Final Report 2\finaldesignsmal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600200"/>
            <a:ext cx="3276600" cy="4439837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Decided to try doubling the thickness of the HDPE block</a:t>
            </a:r>
          </a:p>
          <a:p>
            <a:r>
              <a:rPr lang="en-US" dirty="0" smtClean="0"/>
              <a:t>Noticed a lot of light escaping out of the sides of the block</a:t>
            </a:r>
          </a:p>
          <a:p>
            <a:r>
              <a:rPr lang="en-US" dirty="0" smtClean="0"/>
              <a:t>Taped up the sides with electrical tape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Julia\Dropbox\aguaclara fall 2011\turbidimeter\Final Report 2\double hdpe, slits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524000"/>
            <a:ext cx="3528536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HDPE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Ran 3 different tests</a:t>
            </a:r>
          </a:p>
          <a:p>
            <a:r>
              <a:rPr lang="en-US" dirty="0" smtClean="0"/>
              <a:t>Two different LED colors</a:t>
            </a:r>
          </a:p>
          <a:p>
            <a:pPr lvl="1"/>
            <a:r>
              <a:rPr lang="en-US" dirty="0" smtClean="0"/>
              <a:t>White and Blue</a:t>
            </a:r>
          </a:p>
          <a:p>
            <a:r>
              <a:rPr lang="en-US" dirty="0" smtClean="0"/>
              <a:t>Two different pattern designs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Julia\Dropbox\aguaclara fall 2011\turbidimeter\Final Report 2\double hdpe, slits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676400"/>
            <a:ext cx="2463624" cy="2807864"/>
          </a:xfrm>
          <a:prstGeom prst="rect">
            <a:avLst/>
          </a:prstGeom>
          <a:noFill/>
        </p:spPr>
      </p:pic>
      <p:pic>
        <p:nvPicPr>
          <p:cNvPr id="2051" name="Picture 3" descr="C:\Users\Julia\Dropbox\aguaclara fall 2011\turbidimeter\Final Report 2\double hdpe, original patter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1400" y="3505200"/>
            <a:ext cx="2355809" cy="278740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Julia\Dropbox\aguaclara fall 2011\turbidimeter\Final Report 2\log log plot double hdpe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524000"/>
            <a:ext cx="6248400" cy="463946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US" dirty="0" smtClean="0"/>
              <a:t>NTU value for length of 60 cm</a:t>
            </a:r>
          </a:p>
          <a:p>
            <a:r>
              <a:rPr lang="en-US" dirty="0" smtClean="0"/>
              <a:t>White LED, light slit</a:t>
            </a:r>
          </a:p>
          <a:p>
            <a:pPr lvl="1"/>
            <a:r>
              <a:rPr lang="en-US" dirty="0" smtClean="0"/>
              <a:t>8.233 NTU</a:t>
            </a:r>
          </a:p>
          <a:p>
            <a:r>
              <a:rPr lang="en-US" dirty="0" smtClean="0"/>
              <a:t>Blue LED, light slit</a:t>
            </a:r>
          </a:p>
          <a:p>
            <a:pPr lvl="1"/>
            <a:r>
              <a:rPr lang="en-US" dirty="0" smtClean="0"/>
              <a:t>7.73 NTU</a:t>
            </a:r>
          </a:p>
          <a:p>
            <a:r>
              <a:rPr lang="en-US" dirty="0" smtClean="0"/>
              <a:t>Blue LED, original </a:t>
            </a:r>
          </a:p>
          <a:p>
            <a:pPr lvl="1"/>
            <a:r>
              <a:rPr lang="en-US" dirty="0" smtClean="0"/>
              <a:t>5.89 NTU</a:t>
            </a:r>
            <a:endParaRPr lang="en-US" dirty="0"/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247</Words>
  <Application>Microsoft Macintosh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1_AguaClara the road</vt:lpstr>
      <vt:lpstr>2_AguaClara the road</vt:lpstr>
      <vt:lpstr>Turbidimeter</vt:lpstr>
      <vt:lpstr>Review: Why is there a turbidimeter team?</vt:lpstr>
      <vt:lpstr>Experimental Setup</vt:lpstr>
      <vt:lpstr>Experimental Methods</vt:lpstr>
      <vt:lpstr>Blue LED</vt:lpstr>
      <vt:lpstr>Double HDPE Block</vt:lpstr>
      <vt:lpstr>Double HDPE Block</vt:lpstr>
      <vt:lpstr>Results</vt:lpstr>
      <vt:lpstr>Analysis</vt:lpstr>
      <vt:lpstr>Turbidimeter Future Work 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Turbidimeter</dc:title>
  <dc:creator>Heidi Rausch</dc:creator>
  <cp:lastModifiedBy>Heidi Rausch</cp:lastModifiedBy>
  <cp:revision>2</cp:revision>
  <dcterms:created xsi:type="dcterms:W3CDTF">2011-12-12T03:38:49Z</dcterms:created>
  <dcterms:modified xsi:type="dcterms:W3CDTF">2011-12-12T03:41:01Z</dcterms:modified>
</cp:coreProperties>
</file>