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D3AB3-53F7-4CB9-92D4-6420A544626E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0CCE-4800-44B1-A0D4-2D5234BBB4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90600" y="1447800"/>
            <a:ext cx="1066800" cy="1066800"/>
            <a:chOff x="4038600" y="1676400"/>
            <a:chExt cx="1066800" cy="1066800"/>
          </a:xfrm>
        </p:grpSpPr>
        <p:sp>
          <p:nvSpPr>
            <p:cNvPr id="4" name="Oval 3"/>
            <p:cNvSpPr/>
            <p:nvPr/>
          </p:nvSpPr>
          <p:spPr>
            <a:xfrm>
              <a:off x="4038600" y="1676400"/>
              <a:ext cx="1066800" cy="106680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343400" y="1828800"/>
              <a:ext cx="457200" cy="762000"/>
              <a:chOff x="2209800" y="1828800"/>
              <a:chExt cx="457200" cy="7620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>
                <a:off x="2133600" y="2209800"/>
                <a:ext cx="762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5400000">
                <a:off x="2286000" y="2209800"/>
                <a:ext cx="762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rot="5400000">
                <a:off x="1981200" y="2209800"/>
                <a:ext cx="762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rot="5400000">
                <a:off x="1828800" y="2209800"/>
                <a:ext cx="762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9" name="Straight Connector 18"/>
          <p:cNvCxnSpPr>
            <a:stCxn id="15" idx="1"/>
            <a:endCxn id="15" idx="3"/>
          </p:cNvCxnSpPr>
          <p:nvPr/>
        </p:nvCxnSpPr>
        <p:spPr>
          <a:xfrm rot="16200000" flipH="1">
            <a:off x="3573277" y="1028700"/>
            <a:ext cx="8082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5" idx="7"/>
            <a:endCxn id="15" idx="5"/>
          </p:cNvCxnSpPr>
          <p:nvPr/>
        </p:nvCxnSpPr>
        <p:spPr>
          <a:xfrm rot="16200000" flipH="1">
            <a:off x="4381499" y="1028700"/>
            <a:ext cx="8082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3810000" y="457200"/>
            <a:ext cx="1143000" cy="1143000"/>
            <a:chOff x="4000500" y="1295400"/>
            <a:chExt cx="1143000" cy="1143000"/>
          </a:xfrm>
        </p:grpSpPr>
        <p:sp>
          <p:nvSpPr>
            <p:cNvPr id="15" name="Oval 14"/>
            <p:cNvSpPr/>
            <p:nvPr/>
          </p:nvSpPr>
          <p:spPr>
            <a:xfrm>
              <a:off x="4000500" y="1295400"/>
              <a:ext cx="1143000" cy="1143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6200000" flipH="1">
              <a:off x="4000500" y="1866900"/>
              <a:ext cx="1143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5" idx="2"/>
              <a:endCxn id="15" idx="6"/>
            </p:cNvCxnSpPr>
            <p:nvPr/>
          </p:nvCxnSpPr>
          <p:spPr>
            <a:xfrm rot="10800000" flipH="1">
              <a:off x="4000500" y="1866900"/>
              <a:ext cx="1143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5" idx="1"/>
              <a:endCxn id="15" idx="7"/>
            </p:cNvCxnSpPr>
            <p:nvPr/>
          </p:nvCxnSpPr>
          <p:spPr>
            <a:xfrm rot="5400000" flipH="1" flipV="1">
              <a:off x="4572000" y="1058677"/>
              <a:ext cx="0" cy="80822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>
              <a:stCxn id="15" idx="3"/>
              <a:endCxn id="15" idx="5"/>
            </p:cNvCxnSpPr>
            <p:nvPr/>
          </p:nvCxnSpPr>
          <p:spPr>
            <a:xfrm rot="16200000" flipH="1">
              <a:off x="4572000" y="1866901"/>
              <a:ext cx="0" cy="80822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3581400" y="2438400"/>
            <a:ext cx="1143000" cy="1143000"/>
            <a:chOff x="2133600" y="3505200"/>
            <a:chExt cx="1143000" cy="1143000"/>
          </a:xfrm>
        </p:grpSpPr>
        <p:sp>
          <p:nvSpPr>
            <p:cNvPr id="29" name="Oval 28"/>
            <p:cNvSpPr/>
            <p:nvPr/>
          </p:nvSpPr>
          <p:spPr>
            <a:xfrm>
              <a:off x="2133600" y="3505200"/>
              <a:ext cx="1143000" cy="1143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Lightning Bolt 29"/>
            <p:cNvSpPr/>
            <p:nvPr/>
          </p:nvSpPr>
          <p:spPr>
            <a:xfrm>
              <a:off x="2514600" y="3810000"/>
              <a:ext cx="381000" cy="533400"/>
            </a:xfrm>
            <a:prstGeom prst="lightningBol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58000" y="2743200"/>
            <a:ext cx="1143000" cy="1143000"/>
            <a:chOff x="4000500" y="3505200"/>
            <a:chExt cx="1143000" cy="1143000"/>
          </a:xfrm>
        </p:grpSpPr>
        <p:sp>
          <p:nvSpPr>
            <p:cNvPr id="31" name="Oval 30"/>
            <p:cNvSpPr/>
            <p:nvPr/>
          </p:nvSpPr>
          <p:spPr>
            <a:xfrm>
              <a:off x="4000500" y="3505200"/>
              <a:ext cx="1143000" cy="1143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5-Point Star 33"/>
            <p:cNvSpPr/>
            <p:nvPr/>
          </p:nvSpPr>
          <p:spPr>
            <a:xfrm>
              <a:off x="4419600" y="3886200"/>
              <a:ext cx="304800" cy="30480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781800" y="838200"/>
            <a:ext cx="1143000" cy="1143000"/>
            <a:chOff x="4000500" y="2895600"/>
            <a:chExt cx="1143000" cy="1143000"/>
          </a:xfrm>
        </p:grpSpPr>
        <p:sp>
          <p:nvSpPr>
            <p:cNvPr id="35" name="Oval 34"/>
            <p:cNvSpPr/>
            <p:nvPr/>
          </p:nvSpPr>
          <p:spPr>
            <a:xfrm>
              <a:off x="4000500" y="2895600"/>
              <a:ext cx="1143000" cy="11430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91000" y="3124200"/>
              <a:ext cx="76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Colonna MT" pitchFamily="82" charset="0"/>
                </a:rPr>
                <a:t>AguaClara</a:t>
              </a:r>
              <a:endParaRPr lang="en-US" dirty="0">
                <a:solidFill>
                  <a:schemeClr val="bg1"/>
                </a:solidFill>
                <a:latin typeface="Colonna MT" pitchFamily="82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>
            <a:off x="3124200" y="4495800"/>
            <a:ext cx="1143000" cy="1143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aguaclara</dc:creator>
  <cp:lastModifiedBy>aguaclara</cp:lastModifiedBy>
  <cp:revision>1</cp:revision>
  <dcterms:created xsi:type="dcterms:W3CDTF">2011-11-01T19:29:37Z</dcterms:created>
  <dcterms:modified xsi:type="dcterms:W3CDTF">2011-11-01T19:49:29Z</dcterms:modified>
</cp:coreProperties>
</file>