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DCE2E-E439-4D02-838D-BE710FB5CF62}" type="datetimeFigureOut">
              <a:rPr lang="en-US" smtClean="0"/>
              <a:pPr/>
              <a:t>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187-5398-45AD-9A42-D94E845F9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rary.cornell.edu/resrch/citmanage" TargetMode="External"/><Relationship Id="rId2" Type="http://schemas.openxmlformats.org/officeDocument/2006/relationships/hyperlink" Target="http://www.library.cornell.edu/svcs/serve/classinst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blogs.cornell.edu/olinuris/2009/02/12/research-minut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0" y="990600"/>
            <a:ext cx="3124200" cy="15240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dirty="0" smtClean="0"/>
              <a:t>potlight</a:t>
            </a:r>
            <a:br>
              <a:rPr lang="en-US" dirty="0" smtClean="0"/>
            </a:br>
            <a:r>
              <a:rPr lang="en-US" dirty="0" smtClean="0"/>
              <a:t>rotating series of video </a:t>
            </a:r>
            <a:r>
              <a:rPr lang="en-US" dirty="0" smtClean="0"/>
              <a:t>testimonials from </a:t>
            </a:r>
            <a:r>
              <a:rPr lang="en-US" dirty="0" smtClean="0"/>
              <a:t>faculty/students </a:t>
            </a:r>
            <a:r>
              <a:rPr lang="en-US" sz="1100" dirty="0" smtClean="0"/>
              <a:t>(already recorded, currently on a DVD. I don’t recall the file format)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553200" y="2819400"/>
            <a:ext cx="2438400" cy="8382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Twitter/blog feed (fed by librarians) 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048000" y="2743200"/>
            <a:ext cx="3124200" cy="12192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Rotating series of examples </a:t>
            </a:r>
            <a:r>
              <a:rPr lang="en-US" dirty="0" smtClean="0"/>
              <a:t>of information literacy at Cornell </a:t>
            </a:r>
            <a:r>
              <a:rPr lang="en-US" dirty="0" smtClean="0"/>
              <a:t> from librarians </a:t>
            </a:r>
            <a:r>
              <a:rPr lang="en-US" sz="1100" dirty="0" smtClean="0"/>
              <a:t>(these are case studies, photos, maybe videos. This content will need to be developed)</a:t>
            </a:r>
            <a:endParaRPr lang="en-US" sz="1100" dirty="0"/>
          </a:p>
        </p:txBody>
      </p:sp>
      <p:sp>
        <p:nvSpPr>
          <p:cNvPr id="7" name="Rounded Rectangle 6"/>
          <p:cNvSpPr/>
          <p:nvPr/>
        </p:nvSpPr>
        <p:spPr>
          <a:xfrm>
            <a:off x="304800" y="1295400"/>
            <a:ext cx="2133600" cy="12954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Program learning </a:t>
            </a:r>
            <a:r>
              <a:rPr lang="en-US" dirty="0" smtClean="0"/>
              <a:t>objectives</a:t>
            </a:r>
          </a:p>
          <a:p>
            <a:pPr algn="ctr"/>
            <a:r>
              <a:rPr lang="en-US" sz="1100" dirty="0" smtClean="0"/>
              <a:t>(</a:t>
            </a:r>
            <a:r>
              <a:rPr lang="en-US" sz="1100" dirty="0" smtClean="0"/>
              <a:t>text available at </a:t>
            </a:r>
            <a:r>
              <a:rPr lang="en-US" sz="1100" dirty="0" smtClean="0">
                <a:hlinkClick r:id="rId2"/>
              </a:rPr>
              <a:t>http://www.library.cornell.edu/svcs/serve/classinst)</a:t>
            </a:r>
            <a:endParaRPr lang="en-US" sz="1100" dirty="0"/>
          </a:p>
        </p:txBody>
      </p:sp>
      <p:sp>
        <p:nvSpPr>
          <p:cNvPr id="8" name="Rounded Rectangle 7"/>
          <p:cNvSpPr/>
          <p:nvPr/>
        </p:nvSpPr>
        <p:spPr>
          <a:xfrm>
            <a:off x="6553200" y="1447800"/>
            <a:ext cx="2438400" cy="1066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Rotating Liaison profiles </a:t>
            </a:r>
            <a:r>
              <a:rPr lang="en-US" sz="1100" dirty="0" smtClean="0"/>
              <a:t>(content fed by VIVO and Campus Guides)</a:t>
            </a:r>
            <a:endParaRPr lang="en-US" sz="1100" dirty="0"/>
          </a:p>
        </p:txBody>
      </p:sp>
      <p:sp>
        <p:nvSpPr>
          <p:cNvPr id="10" name="Rounded Rectangle 9"/>
          <p:cNvSpPr/>
          <p:nvPr/>
        </p:nvSpPr>
        <p:spPr>
          <a:xfrm>
            <a:off x="228600" y="2819400"/>
            <a:ext cx="2209800" cy="12954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Links to unit pages and instruction email </a:t>
            </a:r>
            <a:r>
              <a:rPr lang="en-US" dirty="0" smtClean="0"/>
              <a:t>forms</a:t>
            </a:r>
            <a:br>
              <a:rPr lang="en-US" dirty="0" smtClean="0"/>
            </a:br>
            <a:r>
              <a:rPr lang="en-US" sz="1100" dirty="0" smtClean="0"/>
              <a:t>(text and </a:t>
            </a:r>
            <a:r>
              <a:rPr lang="en-US" sz="1100" dirty="0" smtClean="0"/>
              <a:t>form available at </a:t>
            </a:r>
            <a:r>
              <a:rPr lang="en-US" sz="1100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2"/>
              </a:rPr>
              <a:t>http://www.library.cornell.edu/svcs/serve/classinst</a:t>
            </a:r>
            <a:endParaRPr lang="en-US" sz="11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553200" y="3962400"/>
            <a:ext cx="2438400" cy="8382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Our </a:t>
            </a:r>
            <a:r>
              <a:rPr lang="en-US" dirty="0" smtClean="0"/>
              <a:t>Cornell </a:t>
            </a:r>
            <a:r>
              <a:rPr lang="en-US" dirty="0" smtClean="0"/>
              <a:t>partners </a:t>
            </a:r>
            <a:r>
              <a:rPr lang="en-US" dirty="0" smtClean="0"/>
              <a:t>(AT, CTE</a:t>
            </a:r>
            <a:r>
              <a:rPr lang="en-US" dirty="0" smtClean="0"/>
              <a:t>) (</a:t>
            </a:r>
            <a:r>
              <a:rPr lang="en-US" sz="1100" dirty="0" smtClean="0"/>
              <a:t>links out to websites)</a:t>
            </a:r>
            <a:endParaRPr lang="en-US" sz="1100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For faculty 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048000" y="4191000"/>
            <a:ext cx="3200400" cy="18288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Quick help</a:t>
            </a:r>
          </a:p>
          <a:p>
            <a:pPr algn="ctr"/>
            <a:r>
              <a:rPr lang="en-US" dirty="0" smtClean="0"/>
              <a:t>Links to guides on </a:t>
            </a:r>
            <a:r>
              <a:rPr lang="en-US" dirty="0" smtClean="0">
                <a:hlinkClick r:id="rId3"/>
              </a:rPr>
              <a:t>citation, </a:t>
            </a:r>
            <a:r>
              <a:rPr lang="en-US" dirty="0" smtClean="0">
                <a:hlinkClick r:id="rId4"/>
              </a:rPr>
              <a:t>research minute videos</a:t>
            </a:r>
            <a:r>
              <a:rPr lang="en-US" dirty="0" smtClean="0"/>
              <a:t>, research strategies, copyright, etc. </a:t>
            </a:r>
            <a:r>
              <a:rPr lang="en-US" dirty="0" smtClean="0"/>
              <a:t> </a:t>
            </a:r>
            <a:r>
              <a:rPr lang="en-US" sz="1100" dirty="0" smtClean="0"/>
              <a:t>(links to content already on CUL </a:t>
            </a:r>
            <a:r>
              <a:rPr lang="en-US" sz="1100" smtClean="0"/>
              <a:t>and/or Cornell)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114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For faculty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faculty </dc:title>
  <dc:creator>Jaron Turner</dc:creator>
  <cp:lastModifiedBy>Jaron Turner</cp:lastModifiedBy>
  <cp:revision>3</cp:revision>
  <dcterms:created xsi:type="dcterms:W3CDTF">2011-12-06T01:35:14Z</dcterms:created>
  <dcterms:modified xsi:type="dcterms:W3CDTF">2012-01-12T00:51:46Z</dcterms:modified>
</cp:coreProperties>
</file>