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6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2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4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9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73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4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78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1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08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83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87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34B4E-690A-074F-84F9-C3F0C3BBBCCF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7766D-B8E4-894D-81FF-89FCD712B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8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71581" y="2098841"/>
            <a:ext cx="4411578" cy="76200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621828" y="1938867"/>
            <a:ext cx="413972" cy="2878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63532" y="965196"/>
            <a:ext cx="1293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Traction = 0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852333" y="2997201"/>
            <a:ext cx="232835" cy="795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665" y="3793067"/>
            <a:ext cx="1293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Traction = 0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75267" y="2098841"/>
            <a:ext cx="668866" cy="4351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6998" y="1637268"/>
            <a:ext cx="180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Displacement = 0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6240825" y="2440851"/>
            <a:ext cx="84667" cy="84667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325492" y="2483183"/>
            <a:ext cx="863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1363" y="2290050"/>
            <a:ext cx="1844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Traction specified</a:t>
            </a:r>
            <a:endParaRPr lang="en-US" dirty="0"/>
          </a:p>
        </p:txBody>
      </p:sp>
      <p:sp>
        <p:nvSpPr>
          <p:cNvPr id="27" name="Right Brace 26"/>
          <p:cNvSpPr/>
          <p:nvPr/>
        </p:nvSpPr>
        <p:spPr>
          <a:xfrm>
            <a:off x="6325492" y="2098841"/>
            <a:ext cx="230756" cy="34201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Brace 27"/>
          <p:cNvSpPr/>
          <p:nvPr/>
        </p:nvSpPr>
        <p:spPr>
          <a:xfrm>
            <a:off x="6325492" y="2533982"/>
            <a:ext cx="230756" cy="34201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4341741" y="1334528"/>
            <a:ext cx="524933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6605342" y="2740529"/>
            <a:ext cx="430458" cy="3328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42668" y="1554664"/>
            <a:ext cx="1293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Traction = 0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942668" y="3053260"/>
            <a:ext cx="1293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Traction =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997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Lachance-Barrett</dc:creator>
  <cp:lastModifiedBy>Sebastien Lachance-Barrett</cp:lastModifiedBy>
  <cp:revision>2</cp:revision>
  <dcterms:created xsi:type="dcterms:W3CDTF">2013-09-10T21:49:55Z</dcterms:created>
  <dcterms:modified xsi:type="dcterms:W3CDTF">2013-09-10T22:00:09Z</dcterms:modified>
</cp:coreProperties>
</file>