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3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1C3FD-8826-4754-8680-7E5DF4503E76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389CC-21C3-4A21-974E-6664197BB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1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389CC-21C3-4A21-974E-6664197BBF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10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2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4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9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7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4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78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1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0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83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87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34B4E-690A-074F-84F9-C3F0C3BBBCCF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8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6521" y="60904"/>
            <a:ext cx="5955942" cy="2068591"/>
            <a:chOff x="126998" y="780530"/>
            <a:chExt cx="8949266" cy="3381869"/>
          </a:xfrm>
        </p:grpSpPr>
        <p:sp>
          <p:nvSpPr>
            <p:cNvPr id="4" name="Rectangle 3"/>
            <p:cNvSpPr/>
            <p:nvPr/>
          </p:nvSpPr>
          <p:spPr>
            <a:xfrm>
              <a:off x="1871581" y="2098841"/>
              <a:ext cx="4411578" cy="7620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6621828" y="1938867"/>
              <a:ext cx="413972" cy="2878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807409" y="780530"/>
              <a:ext cx="1293743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3852333" y="2997201"/>
              <a:ext cx="232835" cy="7958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513665" y="3793067"/>
              <a:ext cx="1293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075267" y="2098841"/>
              <a:ext cx="668866" cy="4351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26998" y="1637268"/>
              <a:ext cx="1801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Displacement = 0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240825" y="2440851"/>
              <a:ext cx="84667" cy="84667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6325492" y="2483183"/>
              <a:ext cx="863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231363" y="2290050"/>
              <a:ext cx="1844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specified</a:t>
              </a:r>
              <a:endParaRPr lang="en-US" dirty="0"/>
            </a:p>
          </p:txBody>
        </p:sp>
        <p:sp>
          <p:nvSpPr>
            <p:cNvPr id="27" name="Right Brace 26"/>
            <p:cNvSpPr/>
            <p:nvPr/>
          </p:nvSpPr>
          <p:spPr>
            <a:xfrm>
              <a:off x="6325492" y="2098841"/>
              <a:ext cx="230756" cy="342010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Brace 27"/>
            <p:cNvSpPr/>
            <p:nvPr/>
          </p:nvSpPr>
          <p:spPr>
            <a:xfrm>
              <a:off x="6325492" y="2533982"/>
              <a:ext cx="230756" cy="342010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4341741" y="1334528"/>
              <a:ext cx="524933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605342" y="2740529"/>
              <a:ext cx="430458" cy="3328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942668" y="1554664"/>
              <a:ext cx="1293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42668" y="3053260"/>
              <a:ext cx="1293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2828557" y="2636727"/>
            <a:ext cx="0" cy="90678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78324" y="2629106"/>
            <a:ext cx="307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Simplify boundary condition at right edge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15791" y="4648453"/>
            <a:ext cx="2361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Constant traction over entire </a:t>
            </a:r>
            <a:r>
              <a:rPr lang="en-US" dirty="0" smtClean="0"/>
              <a:t>right boundary</a:t>
            </a:r>
            <a:endParaRPr lang="en-US" dirty="0"/>
          </a:p>
        </p:txBody>
      </p:sp>
      <p:sp>
        <p:nvSpPr>
          <p:cNvPr id="41" name="Right Brace 40"/>
          <p:cNvSpPr/>
          <p:nvPr/>
        </p:nvSpPr>
        <p:spPr>
          <a:xfrm>
            <a:off x="4753957" y="4711456"/>
            <a:ext cx="161834" cy="473294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52546" y="3879817"/>
            <a:ext cx="4457371" cy="2101057"/>
            <a:chOff x="252546" y="3879817"/>
            <a:chExt cx="4457371" cy="2101057"/>
          </a:xfrm>
        </p:grpSpPr>
        <p:sp>
          <p:nvSpPr>
            <p:cNvPr id="25" name="Rectangle 24"/>
            <p:cNvSpPr/>
            <p:nvPr/>
          </p:nvSpPr>
          <p:spPr>
            <a:xfrm>
              <a:off x="1413606" y="4718656"/>
              <a:ext cx="2936006" cy="4660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67467" y="3879817"/>
              <a:ext cx="861016" cy="22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2731842" y="5268156"/>
              <a:ext cx="154957" cy="4868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506451" y="5754964"/>
              <a:ext cx="861016" cy="22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Traction = 0</a:t>
              </a:r>
              <a:endParaRPr lang="en-US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883641" y="4718656"/>
              <a:ext cx="445146" cy="2661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52546" y="4436325"/>
              <a:ext cx="1198870" cy="22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Displacement = 0</a:t>
              </a: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4341045" y="4718656"/>
              <a:ext cx="35024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3057554" y="4251148"/>
              <a:ext cx="349355" cy="4194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4352016" y="4831014"/>
              <a:ext cx="35024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52016" y="4951703"/>
              <a:ext cx="35024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349612" y="5062554"/>
              <a:ext cx="35024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4359669" y="5184750"/>
              <a:ext cx="35024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977773" y="5294784"/>
            <a:ext cx="2299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(Distribute point load over entire right boundary)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7100" y="399769"/>
            <a:ext cx="1746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ANSYS uses these boundary conditions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88115" y="4433288"/>
            <a:ext cx="17467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Analytical solution uses </a:t>
            </a:r>
            <a:r>
              <a:rPr lang="en-US" sz="2400" b="1" dirty="0" smtClean="0">
                <a:solidFill>
                  <a:srgbClr val="C00000"/>
                </a:solidFill>
              </a:rPr>
              <a:t>these </a:t>
            </a:r>
            <a:r>
              <a:rPr lang="en-US" sz="2400" b="1" dirty="0">
                <a:solidFill>
                  <a:srgbClr val="C00000"/>
                </a:solidFill>
              </a:rPr>
              <a:t>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371299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 animBg="1"/>
      <p:bldP spid="13" grpId="0"/>
      <p:bldP spid="15" grpId="0"/>
      <p:bldP spid="5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Lachance-Barrett</dc:creator>
  <cp:lastModifiedBy>rb88</cp:lastModifiedBy>
  <cp:revision>11</cp:revision>
  <dcterms:created xsi:type="dcterms:W3CDTF">2013-09-10T21:49:55Z</dcterms:created>
  <dcterms:modified xsi:type="dcterms:W3CDTF">2013-09-12T20:57:18Z</dcterms:modified>
</cp:coreProperties>
</file>