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>
        <p:scale>
          <a:sx n="200" d="100"/>
          <a:sy n="200" d="100"/>
        </p:scale>
        <p:origin x="1360" y="17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DB524-391D-4C37-BAE6-DF61E0719540}" type="datetimeFigureOut">
              <a:rPr lang="en-US" smtClean="0"/>
              <a:t>9/10/13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EC8DD-BABC-4BEF-AF96-8C2E3C437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082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DB524-391D-4C37-BAE6-DF61E0719540}" type="datetimeFigureOut">
              <a:rPr lang="en-US" smtClean="0"/>
              <a:t>9/10/13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EC8DD-BABC-4BEF-AF96-8C2E3C437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800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DB524-391D-4C37-BAE6-DF61E0719540}" type="datetimeFigureOut">
              <a:rPr lang="en-US" smtClean="0"/>
              <a:t>9/10/13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EC8DD-BABC-4BEF-AF96-8C2E3C437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709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DB524-391D-4C37-BAE6-DF61E0719540}" type="datetimeFigureOut">
              <a:rPr lang="en-US" smtClean="0"/>
              <a:t>9/10/13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EC8DD-BABC-4BEF-AF96-8C2E3C437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535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DB524-391D-4C37-BAE6-DF61E0719540}" type="datetimeFigureOut">
              <a:rPr lang="en-US" smtClean="0"/>
              <a:t>9/10/13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EC8DD-BABC-4BEF-AF96-8C2E3C437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619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DB524-391D-4C37-BAE6-DF61E0719540}" type="datetimeFigureOut">
              <a:rPr lang="en-US" smtClean="0"/>
              <a:t>9/10/13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EC8DD-BABC-4BEF-AF96-8C2E3C437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121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DB524-391D-4C37-BAE6-DF61E0719540}" type="datetimeFigureOut">
              <a:rPr lang="en-US" smtClean="0"/>
              <a:t>9/10/13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EC8DD-BABC-4BEF-AF96-8C2E3C437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682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DB524-391D-4C37-BAE6-DF61E0719540}" type="datetimeFigureOut">
              <a:rPr lang="en-US" smtClean="0"/>
              <a:t>9/10/13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EC8DD-BABC-4BEF-AF96-8C2E3C437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058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DB524-391D-4C37-BAE6-DF61E0719540}" type="datetimeFigureOut">
              <a:rPr lang="en-US" smtClean="0"/>
              <a:t>9/10/13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EC8DD-BABC-4BEF-AF96-8C2E3C437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66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DB524-391D-4C37-BAE6-DF61E0719540}" type="datetimeFigureOut">
              <a:rPr lang="en-US" smtClean="0"/>
              <a:t>9/10/13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EC8DD-BABC-4BEF-AF96-8C2E3C437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91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DB524-391D-4C37-BAE6-DF61E0719540}" type="datetimeFigureOut">
              <a:rPr lang="en-US" smtClean="0"/>
              <a:t>9/10/13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EC8DD-BABC-4BEF-AF96-8C2E3C437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320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DB524-391D-4C37-BAE6-DF61E0719540}" type="datetimeFigureOut">
              <a:rPr lang="en-US" smtClean="0"/>
              <a:t>9/10/13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EC8DD-BABC-4BEF-AF96-8C2E3C437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077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>
            <a:stCxn id="4" idx="6"/>
            <a:endCxn id="8" idx="2"/>
          </p:cNvCxnSpPr>
          <p:nvPr/>
        </p:nvCxnSpPr>
        <p:spPr>
          <a:xfrm flipV="1">
            <a:off x="2654969" y="2081463"/>
            <a:ext cx="489283" cy="186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654969" y="2574757"/>
            <a:ext cx="48928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654969" y="3068051"/>
            <a:ext cx="48928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654969" y="3549315"/>
            <a:ext cx="48928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2353818" y="2335925"/>
            <a:ext cx="48928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2948430" y="2329566"/>
            <a:ext cx="48928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2942087" y="2833511"/>
            <a:ext cx="48928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>
            <a:off x="2357468" y="2804468"/>
            <a:ext cx="48928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>
            <a:off x="2351125" y="3342437"/>
            <a:ext cx="48928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>
            <a:off x="2945737" y="3313395"/>
            <a:ext cx="48928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endCxn id="28" idx="2"/>
          </p:cNvCxnSpPr>
          <p:nvPr/>
        </p:nvCxnSpPr>
        <p:spPr>
          <a:xfrm>
            <a:off x="3215565" y="2086440"/>
            <a:ext cx="48928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3215565" y="2579734"/>
            <a:ext cx="48928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3215565" y="3073028"/>
            <a:ext cx="48928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3215565" y="3554292"/>
            <a:ext cx="48928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5400000">
            <a:off x="3509026" y="2334543"/>
            <a:ext cx="48928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5400000">
            <a:off x="3502683" y="2838488"/>
            <a:ext cx="48928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5400000">
            <a:off x="3506333" y="3318372"/>
            <a:ext cx="48928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endCxn id="46" idx="2"/>
          </p:cNvCxnSpPr>
          <p:nvPr/>
        </p:nvCxnSpPr>
        <p:spPr>
          <a:xfrm>
            <a:off x="3759825" y="2097780"/>
            <a:ext cx="48928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3759825" y="2591074"/>
            <a:ext cx="48928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3759825" y="3084368"/>
            <a:ext cx="48928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3759825" y="3565632"/>
            <a:ext cx="48928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5400000">
            <a:off x="4053286" y="2345883"/>
            <a:ext cx="48928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5400000">
            <a:off x="4046943" y="2849828"/>
            <a:ext cx="48928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rot="5400000">
            <a:off x="4050593" y="3329712"/>
            <a:ext cx="48928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V="1">
            <a:off x="2622550" y="3130550"/>
            <a:ext cx="508000" cy="850900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2673350" y="3627120"/>
            <a:ext cx="455930" cy="347980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184400" y="3911600"/>
            <a:ext cx="774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Nodes</a:t>
            </a:r>
            <a:endParaRPr lang="en-US" dirty="0"/>
          </a:p>
        </p:txBody>
      </p:sp>
      <p:cxnSp>
        <p:nvCxnSpPr>
          <p:cNvPr id="66" name="Straight Connector 65"/>
          <p:cNvCxnSpPr/>
          <p:nvPr/>
        </p:nvCxnSpPr>
        <p:spPr>
          <a:xfrm flipH="1">
            <a:off x="3219450" y="2616200"/>
            <a:ext cx="120650" cy="1079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3232150" y="2628900"/>
            <a:ext cx="203200" cy="1905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H="1">
            <a:off x="3232150" y="2635250"/>
            <a:ext cx="323850" cy="2984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H="1">
            <a:off x="3282950" y="2635250"/>
            <a:ext cx="393700" cy="3619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H="1">
            <a:off x="3371850" y="2743200"/>
            <a:ext cx="323850" cy="2984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flipH="1">
            <a:off x="3492500" y="2838450"/>
            <a:ext cx="203200" cy="1905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H="1">
            <a:off x="3600450" y="2921000"/>
            <a:ext cx="120650" cy="1079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H="1" flipV="1">
            <a:off x="3619500" y="2838450"/>
            <a:ext cx="1276350" cy="50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4889500" y="2711450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Element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3144252" y="3497178"/>
            <a:ext cx="104274" cy="1042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144252" y="3007894"/>
            <a:ext cx="104274" cy="1042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550695" y="3497178"/>
            <a:ext cx="104274" cy="1042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2550695" y="2029326"/>
            <a:ext cx="104274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550695" y="2518610"/>
            <a:ext cx="104274" cy="1042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550695" y="3007894"/>
            <a:ext cx="104274" cy="1042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144252" y="2029326"/>
            <a:ext cx="104274" cy="1042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144252" y="2518610"/>
            <a:ext cx="104274" cy="1042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3704848" y="2034303"/>
            <a:ext cx="104274" cy="1042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3704848" y="2523587"/>
            <a:ext cx="104274" cy="1042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3704848" y="3012871"/>
            <a:ext cx="104274" cy="1042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3704848" y="3502155"/>
            <a:ext cx="104274" cy="1042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4249108" y="2045643"/>
            <a:ext cx="104274" cy="1042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4249108" y="2534927"/>
            <a:ext cx="104274" cy="1042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4249108" y="3024211"/>
            <a:ext cx="104274" cy="1042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4249108" y="3513495"/>
            <a:ext cx="104274" cy="1042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589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Cornell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Sebastien Francis Lachance-Barrett</dc:creator>
  <cp:lastModifiedBy>Sebastien Lachance-Barrett</cp:lastModifiedBy>
  <cp:revision>5</cp:revision>
  <dcterms:created xsi:type="dcterms:W3CDTF">2013-09-06T20:38:02Z</dcterms:created>
  <dcterms:modified xsi:type="dcterms:W3CDTF">2013-09-10T19:58:09Z</dcterms:modified>
</cp:coreProperties>
</file>