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338AA-18A2-45E7-AA95-DFA194FC4D04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FC17B-FB84-4D86-9A5C-04CE6675D6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819400"/>
            <a:ext cx="5334000" cy="1066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5400000" flipH="1" flipV="1">
            <a:off x="-38100" y="3314700"/>
            <a:ext cx="2667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990600" y="20574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990600" y="22860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990600" y="25146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990600" y="27432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990600" y="29718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990600" y="32004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990600" y="34290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990600" y="36576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 flipH="1" flipV="1">
            <a:off x="990600" y="38862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990600" y="41148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990600" y="43434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990600" y="4572000"/>
            <a:ext cx="3048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ight Arrow 23"/>
          <p:cNvSpPr/>
          <p:nvPr/>
        </p:nvSpPr>
        <p:spPr>
          <a:xfrm>
            <a:off x="6629400" y="3200400"/>
            <a:ext cx="1143000" cy="2286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295400" y="4419600"/>
            <a:ext cx="5334000" cy="1588"/>
          </a:xfrm>
          <a:prstGeom prst="straightConnector1">
            <a:avLst/>
          </a:prstGeom>
          <a:ln w="2222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724400" y="3352800"/>
            <a:ext cx="1066800" cy="1588"/>
          </a:xfrm>
          <a:prstGeom prst="straightConnector1">
            <a:avLst/>
          </a:prstGeom>
          <a:ln w="2222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191000" y="40386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410200" y="3124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315200" y="25146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514600" y="4724400"/>
            <a:ext cx="411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 = 50 mm</a:t>
            </a:r>
          </a:p>
          <a:p>
            <a:pPr algn="ctr"/>
            <a:r>
              <a:rPr lang="en-US" sz="2400" b="1" dirty="0" smtClean="0"/>
              <a:t>H = 10 mm</a:t>
            </a:r>
          </a:p>
          <a:p>
            <a:pPr algn="ctr"/>
            <a:r>
              <a:rPr lang="en-US" sz="2400" b="1" dirty="0" smtClean="0"/>
              <a:t>P = 2 </a:t>
            </a:r>
            <a:r>
              <a:rPr lang="en-US" sz="2400" b="1" dirty="0" err="1" smtClean="0"/>
              <a:t>kN</a:t>
            </a:r>
            <a:endParaRPr lang="en-US" b="1" dirty="0" smtClean="0"/>
          </a:p>
          <a:p>
            <a:pPr algn="ctr"/>
            <a:r>
              <a:rPr lang="en-US" sz="2400" b="1" dirty="0" smtClean="0"/>
              <a:t>Thickness = 1 mm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rot="5400000" flipH="1" flipV="1">
            <a:off x="1143000" y="1981200"/>
            <a:ext cx="914400" cy="158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1600200" y="2438400"/>
            <a:ext cx="914400" cy="794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371600" y="175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</a:t>
            </a:r>
            <a:endParaRPr lang="en-US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905000" y="2438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x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</dc:creator>
  <cp:lastModifiedBy>Ben</cp:lastModifiedBy>
  <cp:revision>2</cp:revision>
  <dcterms:created xsi:type="dcterms:W3CDTF">2011-09-05T14:39:49Z</dcterms:created>
  <dcterms:modified xsi:type="dcterms:W3CDTF">2011-09-05T14:53:56Z</dcterms:modified>
</cp:coreProperties>
</file>