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62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7ADF11-7729-4FD0-A5E5-8FD7DA248AE7}" type="datetimeFigureOut">
              <a:rPr lang="en-US" smtClean="0"/>
              <a:pPr/>
              <a:t>4/6/2010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83FFC1-E30F-4231-993B-EB607208AA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8458200" cy="1222375"/>
          </a:xfrm>
        </p:spPr>
        <p:txBody>
          <a:bodyPr>
            <a:normAutofit/>
          </a:bodyPr>
          <a:lstStyle/>
          <a:p>
            <a:r>
              <a:rPr lang="en-US" sz="5400" dirty="0" smtClean="0"/>
              <a:t>Outreach Team Teach-In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676400"/>
            <a:ext cx="8458200" cy="3048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Fall </a:t>
            </a:r>
            <a:r>
              <a:rPr lang="en-US" dirty="0" smtClean="0"/>
              <a:t>2010:  </a:t>
            </a:r>
            <a:r>
              <a:rPr lang="en-US" dirty="0" err="1" smtClean="0"/>
              <a:t>AguaClara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Eun</a:t>
            </a:r>
            <a:r>
              <a:rPr lang="en-US" dirty="0" smtClean="0"/>
              <a:t> </a:t>
            </a:r>
            <a:r>
              <a:rPr lang="en-US" dirty="0" err="1" smtClean="0"/>
              <a:t>Gi</a:t>
            </a:r>
            <a:r>
              <a:rPr lang="en-US" dirty="0" smtClean="0"/>
              <a:t> Chung</a:t>
            </a:r>
          </a:p>
          <a:p>
            <a:r>
              <a:rPr lang="en-US" dirty="0" err="1" smtClean="0"/>
              <a:t>Karah</a:t>
            </a:r>
            <a:r>
              <a:rPr lang="en-US" dirty="0" smtClean="0"/>
              <a:t> Conklin</a:t>
            </a:r>
          </a:p>
          <a:p>
            <a:r>
              <a:rPr lang="en-US" dirty="0" smtClean="0"/>
              <a:t>Will Maher</a:t>
            </a:r>
          </a:p>
          <a:p>
            <a:r>
              <a:rPr lang="en-US" dirty="0" smtClean="0"/>
              <a:t>Alexander Matthews</a:t>
            </a:r>
          </a:p>
          <a:p>
            <a:r>
              <a:rPr lang="en-US" dirty="0" smtClean="0"/>
              <a:t>Rob </a:t>
            </a:r>
            <a:r>
              <a:rPr lang="en-US" dirty="0" err="1" smtClean="0"/>
              <a:t>Solaski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Semester’s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6477000" cy="477043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On campus </a:t>
            </a:r>
            <a:r>
              <a:rPr lang="en-US" dirty="0" smtClean="0"/>
              <a:t>Presentations</a:t>
            </a:r>
            <a:endParaRPr lang="en-US" dirty="0" smtClean="0"/>
          </a:p>
          <a:p>
            <a:r>
              <a:rPr lang="en-US" dirty="0" smtClean="0"/>
              <a:t>Fundraising</a:t>
            </a:r>
          </a:p>
          <a:p>
            <a:pPr lvl="1"/>
            <a:r>
              <a:rPr lang="en-US" dirty="0" err="1" smtClean="0"/>
              <a:t>Viamericas</a:t>
            </a:r>
            <a:endParaRPr lang="en-US" dirty="0" smtClean="0"/>
          </a:p>
          <a:p>
            <a:pPr lvl="1"/>
            <a:r>
              <a:rPr lang="en-US" dirty="0" err="1" smtClean="0"/>
              <a:t>Wegmans</a:t>
            </a:r>
            <a:r>
              <a:rPr lang="en-US" dirty="0" smtClean="0"/>
              <a:t>/</a:t>
            </a:r>
            <a:endParaRPr lang="en-US" dirty="0" smtClean="0"/>
          </a:p>
          <a:p>
            <a:pPr lvl="1"/>
            <a:r>
              <a:rPr lang="en-US" dirty="0" err="1" smtClean="0"/>
              <a:t>Pepsico</a:t>
            </a:r>
            <a:r>
              <a:rPr lang="en-US" dirty="0" smtClean="0"/>
              <a:t> Grant</a:t>
            </a:r>
          </a:p>
          <a:p>
            <a:pPr lvl="1"/>
            <a:r>
              <a:rPr lang="en-US" dirty="0" smtClean="0"/>
              <a:t>Benefit Concert – Earth Day</a:t>
            </a:r>
            <a:endParaRPr lang="en-US" dirty="0" smtClean="0"/>
          </a:p>
          <a:p>
            <a:r>
              <a:rPr lang="en-US" dirty="0" smtClean="0"/>
              <a:t>Media</a:t>
            </a:r>
          </a:p>
          <a:p>
            <a:pPr lvl="1"/>
            <a:r>
              <a:rPr lang="en-US" dirty="0" smtClean="0"/>
              <a:t>NYTIMES</a:t>
            </a:r>
          </a:p>
          <a:p>
            <a:pPr lvl="1"/>
            <a:r>
              <a:rPr lang="en-US" dirty="0" smtClean="0"/>
              <a:t>National Geographic</a:t>
            </a:r>
          </a:p>
          <a:p>
            <a:pPr lvl="1"/>
            <a:r>
              <a:rPr lang="en-US" dirty="0" smtClean="0"/>
              <a:t>Blue </a:t>
            </a:r>
            <a:r>
              <a:rPr lang="en-US" dirty="0" smtClean="0"/>
              <a:t>Legacy</a:t>
            </a:r>
          </a:p>
          <a:p>
            <a:r>
              <a:rPr lang="en-US" dirty="0" smtClean="0"/>
              <a:t>Revised website</a:t>
            </a:r>
          </a:p>
          <a:p>
            <a:r>
              <a:rPr lang="en-US" dirty="0" err="1" smtClean="0"/>
              <a:t>AguaClara</a:t>
            </a:r>
            <a:r>
              <a:rPr lang="en-US" dirty="0" smtClean="0"/>
              <a:t> Video</a:t>
            </a:r>
          </a:p>
          <a:p>
            <a:pPr lvl="1"/>
            <a:endParaRPr lang="en-US" dirty="0"/>
          </a:p>
        </p:txBody>
      </p:sp>
      <p:pic>
        <p:nvPicPr>
          <p:cNvPr id="4" name="Picture 3" descr="AguaClara new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3974" y="2819400"/>
            <a:ext cx="4273826" cy="1271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Requested by faculty and peer advisors</a:t>
            </a:r>
          </a:p>
          <a:p>
            <a:r>
              <a:rPr lang="en-US" dirty="0" smtClean="0"/>
              <a:t>HS Class</a:t>
            </a:r>
            <a:endParaRPr lang="en-US" dirty="0" smtClean="0"/>
          </a:p>
          <a:p>
            <a:r>
              <a:rPr lang="en-US" dirty="0" smtClean="0"/>
              <a:t>PowerPoint Presentation</a:t>
            </a:r>
          </a:p>
          <a:p>
            <a:r>
              <a:rPr lang="en-US" dirty="0" smtClean="0"/>
              <a:t>Demo Plant</a:t>
            </a:r>
          </a:p>
          <a:p>
            <a:r>
              <a:rPr lang="en-US" dirty="0" smtClean="0"/>
              <a:t>YouTube slide-show</a:t>
            </a:r>
            <a:endParaRPr lang="en-US" dirty="0"/>
          </a:p>
        </p:txBody>
      </p:sp>
      <p:pic>
        <p:nvPicPr>
          <p:cNvPr id="4" name="Picture 3" descr="YouTube - Cornell AguaClara in Hondura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3531424"/>
            <a:ext cx="4572000" cy="2950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Sponsorship Package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484438"/>
          </a:xfrm>
        </p:spPr>
        <p:txBody>
          <a:bodyPr>
            <a:normAutofit/>
          </a:bodyPr>
          <a:lstStyle/>
          <a:p>
            <a:r>
              <a:rPr lang="en-US" dirty="0" smtClean="0"/>
              <a:t>Organized </a:t>
            </a:r>
            <a:r>
              <a:rPr lang="en-US" dirty="0" smtClean="0"/>
              <a:t>summary of </a:t>
            </a:r>
            <a:r>
              <a:rPr lang="en-US" dirty="0" err="1" smtClean="0"/>
              <a:t>AguaClara’s</a:t>
            </a:r>
            <a:r>
              <a:rPr lang="en-US" dirty="0" smtClean="0"/>
              <a:t> purpose, past work, and future developments</a:t>
            </a:r>
          </a:p>
          <a:p>
            <a:r>
              <a:rPr lang="en-US" dirty="0" smtClean="0"/>
              <a:t>Intended to gain financial support from corporate and non-profit sponsorships</a:t>
            </a:r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267200"/>
            <a:ext cx="1685925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4267200"/>
            <a:ext cx="1666875" cy="2200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267200"/>
            <a:ext cx="165735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4267200"/>
            <a:ext cx="16764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Alumni </a:t>
            </a:r>
            <a:r>
              <a:rPr lang="en-US" dirty="0" err="1" smtClean="0"/>
              <a:t>NewsLetter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572000" cy="4525963"/>
          </a:xfrm>
        </p:spPr>
        <p:txBody>
          <a:bodyPr/>
          <a:lstStyle/>
          <a:p>
            <a:r>
              <a:rPr lang="en-US" dirty="0" smtClean="0"/>
              <a:t>Announced groundbreaking of </a:t>
            </a:r>
            <a:r>
              <a:rPr lang="en-US" dirty="0" err="1" smtClean="0"/>
              <a:t>Agalteca</a:t>
            </a:r>
            <a:r>
              <a:rPr lang="en-US" dirty="0" smtClean="0"/>
              <a:t> Plant</a:t>
            </a:r>
          </a:p>
          <a:p>
            <a:r>
              <a:rPr lang="en-US" dirty="0" smtClean="0"/>
              <a:t>Effort to raise remaining $10,000</a:t>
            </a:r>
          </a:p>
          <a:p>
            <a:r>
              <a:rPr lang="en-US" dirty="0" smtClean="0"/>
              <a:t>Newsletter layout template created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371600"/>
            <a:ext cx="3810000" cy="490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 Concert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1554162"/>
            <a:ext cx="4648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Nines, College Town</a:t>
            </a:r>
          </a:p>
          <a:p>
            <a:r>
              <a:rPr lang="en-US" dirty="0" smtClean="0"/>
              <a:t>Dinner starting at 6:30pm</a:t>
            </a:r>
          </a:p>
          <a:p>
            <a:pPr lvl="1"/>
            <a:r>
              <a:rPr lang="en-US" dirty="0" smtClean="0"/>
              <a:t>10% of proceeds go to </a:t>
            </a:r>
            <a:r>
              <a:rPr lang="en-US" dirty="0" err="1" smtClean="0"/>
              <a:t>AguaClara</a:t>
            </a:r>
            <a:endParaRPr lang="en-US" dirty="0" smtClean="0"/>
          </a:p>
          <a:p>
            <a:r>
              <a:rPr lang="en-US" dirty="0" smtClean="0"/>
              <a:t>Concert </a:t>
            </a:r>
            <a:r>
              <a:rPr lang="en-US" dirty="0" smtClean="0"/>
              <a:t>tickets</a:t>
            </a: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3724245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153</TotalTime>
  <Words>121</Words>
  <Application>Microsoft Office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Trek</vt:lpstr>
      <vt:lpstr>Outreach Team Teach-In</vt:lpstr>
      <vt:lpstr>This Semester’s Projects</vt:lpstr>
      <vt:lpstr>Presentations</vt:lpstr>
      <vt:lpstr>Sponsorship Package</vt:lpstr>
      <vt:lpstr>Alumni NewsLetter </vt:lpstr>
      <vt:lpstr>Benefit Concert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Team Teach-In</dc:title>
  <dc:creator>Alexandra Taylor</dc:creator>
  <cp:lastModifiedBy>Alex</cp:lastModifiedBy>
  <cp:revision>22</cp:revision>
  <dcterms:created xsi:type="dcterms:W3CDTF">2009-10-26T20:11:33Z</dcterms:created>
  <dcterms:modified xsi:type="dcterms:W3CDTF">2010-04-06T17:28:28Z</dcterms:modified>
</cp:coreProperties>
</file>