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3" r:id="rId2"/>
    <p:sldId id="266" r:id="rId3"/>
    <p:sldId id="264" r:id="rId4"/>
    <p:sldId id="265" r:id="rId5"/>
    <p:sldId id="274" r:id="rId6"/>
    <p:sldId id="267" r:id="rId7"/>
    <p:sldId id="273" r:id="rId8"/>
    <p:sldId id="271" r:id="rId9"/>
    <p:sldId id="272" r:id="rId10"/>
    <p:sldId id="275" r:id="rId11"/>
    <p:sldId id="276" r:id="rId12"/>
    <p:sldId id="277" r:id="rId13"/>
    <p:sldId id="278" r:id="rId14"/>
    <p:sldId id="279" r:id="rId15"/>
    <p:sldId id="28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bridge\AguaClaraFiles\aguaclara\AguaClara%20Team%20Folders\Stacked%20Filtration\Results%20and%20Analysis\Spring%202011%20Backwash%20Time\Data%20Analysis\Backwash%202%20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bridge\AguaClaraFiles\aguaclara\AguaClara%20Team%20Folders\Stacked%20Filtration\Results%20and%20Analysis\Spring%202011%20Backwash%20Velocity\Data%20Analysis\Trial%202%20Data%20and%20Graphs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bridge\AguaClaraFiles\aguaclara\AguaClara%20Team%20Folders\Stacked%20Filtration\Results%20and%20Analysis\Spring%202011%20Backwash%20Velocity\Data%20Analysis\Trial%202%20Data%20and%20Graph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scatterChart>
        <c:scatterStyle val="smoothMarker"/>
        <c:ser>
          <c:idx val="1"/>
          <c:order val="0"/>
          <c:tx>
            <c:v>Backwash effluent turbidity</c:v>
          </c:tx>
          <c:xVal>
            <c:numRef>
              <c:f>'Data Log'!$B$20:$B$198</c:f>
              <c:numCache>
                <c:formatCode>0.00</c:formatCode>
                <c:ptCount val="179"/>
                <c:pt idx="0">
                  <c:v>0</c:v>
                </c:pt>
                <c:pt idx="1">
                  <c:v>8.3664000000087738E-2</c:v>
                </c:pt>
                <c:pt idx="2">
                  <c:v>0.16649279999997549</c:v>
                </c:pt>
                <c:pt idx="3">
                  <c:v>0.25032959999997245</c:v>
                </c:pt>
                <c:pt idx="4">
                  <c:v>0.33315840000001995</c:v>
                </c:pt>
                <c:pt idx="5">
                  <c:v>0.41666400000011095</c:v>
                </c:pt>
                <c:pt idx="6">
                  <c:v>0.50032800000003852</c:v>
                </c:pt>
                <c:pt idx="7">
                  <c:v>0.58383359999996964</c:v>
                </c:pt>
                <c:pt idx="8">
                  <c:v>0.66648960000010882</c:v>
                </c:pt>
                <c:pt idx="9">
                  <c:v>0.75032640000010553</c:v>
                </c:pt>
                <c:pt idx="10">
                  <c:v>0.83365919999996752</c:v>
                </c:pt>
                <c:pt idx="11">
                  <c:v>0.91716480000005851</c:v>
                </c:pt>
                <c:pt idx="12">
                  <c:v>1.0001664000000154</c:v>
                </c:pt>
                <c:pt idx="13">
                  <c:v>1.0838304000001027</c:v>
                </c:pt>
                <c:pt idx="14">
                  <c:v>1.1666591999999909</c:v>
                </c:pt>
                <c:pt idx="15">
                  <c:v>1.2494880000000386</c:v>
                </c:pt>
                <c:pt idx="16">
                  <c:v>1.3331664000000383</c:v>
                </c:pt>
                <c:pt idx="17">
                  <c:v>1.4169887999999626</c:v>
                </c:pt>
                <c:pt idx="18">
                  <c:v>1.5001631999999883</c:v>
                </c:pt>
                <c:pt idx="19">
                  <c:v>1.5836544000000075</c:v>
                </c:pt>
                <c:pt idx="20">
                  <c:v>1.6666559999999646</c:v>
                </c:pt>
                <c:pt idx="21">
                  <c:v>1.7503343999999637</c:v>
                </c:pt>
                <c:pt idx="22">
                  <c:v>1.8331632000000118</c:v>
                </c:pt>
                <c:pt idx="23">
                  <c:v>1.9170000000000085</c:v>
                </c:pt>
                <c:pt idx="24">
                  <c:v>1.9998288000000559</c:v>
                </c:pt>
                <c:pt idx="25">
                  <c:v>2.0834927999999842</c:v>
                </c:pt>
                <c:pt idx="26">
                  <c:v>2.1661632000000361</c:v>
                </c:pt>
                <c:pt idx="27">
                  <c:v>2.2501584000000276</c:v>
                </c:pt>
                <c:pt idx="28">
                  <c:v>2.3336639999999589</c:v>
                </c:pt>
                <c:pt idx="29">
                  <c:v>2.4171551999999776</c:v>
                </c:pt>
                <c:pt idx="30">
                  <c:v>2.4999984000000977</c:v>
                </c:pt>
                <c:pt idx="31">
                  <c:v>2.5838208000000238</c:v>
                </c:pt>
                <c:pt idx="32">
                  <c:v>2.6666639999999822</c:v>
                </c:pt>
                <c:pt idx="33">
                  <c:v>2.7505007999999802</c:v>
                </c:pt>
                <c:pt idx="34">
                  <c:v>2.8333296000000274</c:v>
                </c:pt>
                <c:pt idx="35">
                  <c:v>2.9169935999999548</c:v>
                </c:pt>
                <c:pt idx="36">
                  <c:v>3.0004992000000472</c:v>
                </c:pt>
                <c:pt idx="37">
                  <c:v>3.0831552000000251</c:v>
                </c:pt>
                <c:pt idx="38">
                  <c:v>3.1663296000000511</c:v>
                </c:pt>
                <c:pt idx="39">
                  <c:v>3.2498208000000695</c:v>
                </c:pt>
                <c:pt idx="40">
                  <c:v>3.3333264000000007</c:v>
                </c:pt>
                <c:pt idx="41">
                  <c:v>3.4169904000000875</c:v>
                </c:pt>
                <c:pt idx="42">
                  <c:v>3.4999920000000442</c:v>
                </c:pt>
                <c:pt idx="43">
                  <c:v>3.5836559999999729</c:v>
                </c:pt>
                <c:pt idx="44">
                  <c:v>3.6664992000000938</c:v>
                </c:pt>
                <c:pt idx="45">
                  <c:v>3.7501632000000211</c:v>
                </c:pt>
                <c:pt idx="46">
                  <c:v>3.8338272000001083</c:v>
                </c:pt>
                <c:pt idx="47">
                  <c:v>3.9164975999999987</c:v>
                </c:pt>
                <c:pt idx="48">
                  <c:v>3.9999888000000183</c:v>
                </c:pt>
                <c:pt idx="49">
                  <c:v>4.083825600000015</c:v>
                </c:pt>
                <c:pt idx="50">
                  <c:v>4.1664960000000661</c:v>
                </c:pt>
                <c:pt idx="51">
                  <c:v>4.2500015999999965</c:v>
                </c:pt>
                <c:pt idx="52">
                  <c:v>4.3331616000001114</c:v>
                </c:pt>
                <c:pt idx="53">
                  <c:v>4.4166672000000435</c:v>
                </c:pt>
                <c:pt idx="54">
                  <c:v>4.4998271999999968</c:v>
                </c:pt>
                <c:pt idx="55">
                  <c:v>4.5833328000000861</c:v>
                </c:pt>
                <c:pt idx="56">
                  <c:v>4.6664928000000385</c:v>
                </c:pt>
                <c:pt idx="57">
                  <c:v>4.7501567999999672</c:v>
                </c:pt>
                <c:pt idx="58">
                  <c:v>4.8330000000000872</c:v>
                </c:pt>
                <c:pt idx="59">
                  <c:v>4.9164912000001078</c:v>
                </c:pt>
                <c:pt idx="60">
                  <c:v>5.000155200000032</c:v>
                </c:pt>
                <c:pt idx="61">
                  <c:v>5.0826672000000883</c:v>
                </c:pt>
                <c:pt idx="62">
                  <c:v>5.1669935999999854</c:v>
                </c:pt>
                <c:pt idx="63">
                  <c:v>5.2498224000000384</c:v>
                </c:pt>
                <c:pt idx="64">
                  <c:v>5.3331552000000553</c:v>
                </c:pt>
                <c:pt idx="65">
                  <c:v>5.4171647999999628</c:v>
                </c:pt>
                <c:pt idx="66">
                  <c:v>5.5001664000000794</c:v>
                </c:pt>
                <c:pt idx="67">
                  <c:v>5.583988800000002</c:v>
                </c:pt>
                <c:pt idx="68">
                  <c:v>5.6665008000000556</c:v>
                </c:pt>
                <c:pt idx="69">
                  <c:v>5.7504960000000516</c:v>
                </c:pt>
                <c:pt idx="70">
                  <c:v>5.8333248000000975</c:v>
                </c:pt>
                <c:pt idx="71">
                  <c:v>5.9171616000000959</c:v>
                </c:pt>
                <c:pt idx="72">
                  <c:v>6.0004943999999565</c:v>
                </c:pt>
                <c:pt idx="73">
                  <c:v>6.0834960000000766</c:v>
                </c:pt>
                <c:pt idx="74">
                  <c:v>6.1664976000000316</c:v>
                </c:pt>
                <c:pt idx="75">
                  <c:v>6.2503344000000283</c:v>
                </c:pt>
                <c:pt idx="76">
                  <c:v>6.3333216000000734</c:v>
                </c:pt>
                <c:pt idx="77">
                  <c:v>6.4170000000000726</c:v>
                </c:pt>
                <c:pt idx="78">
                  <c:v>6.4998287999999622</c:v>
                </c:pt>
                <c:pt idx="79">
                  <c:v>6.5836655999999572</c:v>
                </c:pt>
                <c:pt idx="80">
                  <c:v>6.6664944000000048</c:v>
                </c:pt>
                <c:pt idx="81">
                  <c:v>6.7501584000000925</c:v>
                </c:pt>
                <c:pt idx="82">
                  <c:v>6.8336640000000264</c:v>
                </c:pt>
                <c:pt idx="83">
                  <c:v>6.9173280000001114</c:v>
                </c:pt>
                <c:pt idx="84">
                  <c:v>7.0003296000000699</c:v>
                </c:pt>
                <c:pt idx="85">
                  <c:v>7.0831583999999559</c:v>
                </c:pt>
                <c:pt idx="86">
                  <c:v>7.1668224000000436</c:v>
                </c:pt>
                <c:pt idx="87">
                  <c:v>7.2505008000000419</c:v>
                </c:pt>
                <c:pt idx="88">
                  <c:v>7.3333296000000914</c:v>
                </c:pt>
                <c:pt idx="89">
                  <c:v>7.4169936000000192</c:v>
                </c:pt>
                <c:pt idx="90">
                  <c:v>7.4999951999999777</c:v>
                </c:pt>
                <c:pt idx="91">
                  <c:v>7.583500800000067</c:v>
                </c:pt>
                <c:pt idx="92">
                  <c:v>7.6669920000000857</c:v>
                </c:pt>
                <c:pt idx="93">
                  <c:v>7.750497600000017</c:v>
                </c:pt>
                <c:pt idx="94">
                  <c:v>7.8334991999999763</c:v>
                </c:pt>
                <c:pt idx="95">
                  <c:v>7.9169903999999915</c:v>
                </c:pt>
                <c:pt idx="96">
                  <c:v>7.9973279999999916</c:v>
                </c:pt>
                <c:pt idx="97">
                  <c:v>8.0834976000000438</c:v>
                </c:pt>
                <c:pt idx="98">
                  <c:v>8.166988800000059</c:v>
                </c:pt>
                <c:pt idx="99">
                  <c:v>8.2506672000000592</c:v>
                </c:pt>
                <c:pt idx="100">
                  <c:v>8.3334960000001068</c:v>
                </c:pt>
                <c:pt idx="101">
                  <c:v>8.4168287999999691</c:v>
                </c:pt>
                <c:pt idx="102">
                  <c:v>8.5001615999999949</c:v>
                </c:pt>
                <c:pt idx="103">
                  <c:v>8.5831632000001079</c:v>
                </c:pt>
                <c:pt idx="104">
                  <c:v>8.6668272000000357</c:v>
                </c:pt>
                <c:pt idx="105">
                  <c:v>8.7504911999999671</c:v>
                </c:pt>
                <c:pt idx="106">
                  <c:v>8.8333344000000835</c:v>
                </c:pt>
                <c:pt idx="107">
                  <c:v>8.9171568000000097</c:v>
                </c:pt>
                <c:pt idx="108">
                  <c:v>8.9999999999999734</c:v>
                </c:pt>
                <c:pt idx="109">
                  <c:v>9.0834911999999868</c:v>
                </c:pt>
                <c:pt idx="110">
                  <c:v>9.1671552000000709</c:v>
                </c:pt>
                <c:pt idx="111">
                  <c:v>9.2498255999999657</c:v>
                </c:pt>
                <c:pt idx="112">
                  <c:v>9.333820799999959</c:v>
                </c:pt>
                <c:pt idx="113">
                  <c:v>9.416664000000079</c:v>
                </c:pt>
                <c:pt idx="114">
                  <c:v>9.5005008000000757</c:v>
                </c:pt>
                <c:pt idx="115">
                  <c:v>9.5831568000000544</c:v>
                </c:pt>
                <c:pt idx="116">
                  <c:v>9.6669936000000511</c:v>
                </c:pt>
                <c:pt idx="117">
                  <c:v>9.7504991999999859</c:v>
                </c:pt>
                <c:pt idx="118">
                  <c:v>9.8335008000001007</c:v>
                </c:pt>
                <c:pt idx="119">
                  <c:v>9.9169919999999578</c:v>
                </c:pt>
                <c:pt idx="120">
                  <c:v>10.000497600000053</c:v>
                </c:pt>
                <c:pt idx="121">
                  <c:v>10.083499200000009</c:v>
                </c:pt>
                <c:pt idx="122">
                  <c:v>10.167163200000093</c:v>
                </c:pt>
                <c:pt idx="123">
                  <c:v>10.249991999999981</c:v>
                </c:pt>
                <c:pt idx="124">
                  <c:v>10.333656000000072</c:v>
                </c:pt>
                <c:pt idx="125">
                  <c:v>10.416657600000025</c:v>
                </c:pt>
                <c:pt idx="126">
                  <c:v>10.50032160000011</c:v>
                </c:pt>
                <c:pt idx="127">
                  <c:v>10.583827200000044</c:v>
                </c:pt>
                <c:pt idx="128">
                  <c:v>10.666828800000001</c:v>
                </c:pt>
                <c:pt idx="129">
                  <c:v>10.750492800000094</c:v>
                </c:pt>
                <c:pt idx="130">
                  <c:v>10.833825600000111</c:v>
                </c:pt>
                <c:pt idx="131">
                  <c:v>10.916827200000069</c:v>
                </c:pt>
                <c:pt idx="132">
                  <c:v>11.000332800000002</c:v>
                </c:pt>
                <c:pt idx="133">
                  <c:v>11.083824000000019</c:v>
                </c:pt>
                <c:pt idx="134">
                  <c:v>11.166494400000072</c:v>
                </c:pt>
                <c:pt idx="135">
                  <c:v>11.250331200000065</c:v>
                </c:pt>
                <c:pt idx="136">
                  <c:v>11.333664000000089</c:v>
                </c:pt>
                <c:pt idx="137">
                  <c:v>11.417155200000105</c:v>
                </c:pt>
                <c:pt idx="138">
                  <c:v>11.500329599999972</c:v>
                </c:pt>
                <c:pt idx="139">
                  <c:v>11.583000000000023</c:v>
                </c:pt>
                <c:pt idx="140">
                  <c:v>11.666822400000108</c:v>
                </c:pt>
                <c:pt idx="141">
                  <c:v>11.750500800000109</c:v>
                </c:pt>
                <c:pt idx="142">
                  <c:v>11.833156800000086</c:v>
                </c:pt>
                <c:pt idx="143">
                  <c:v>11.917166399999996</c:v>
                </c:pt>
                <c:pt idx="144">
                  <c:v>11.999822399999974</c:v>
                </c:pt>
                <c:pt idx="145">
                  <c:v>12.083659199999973</c:v>
                </c:pt>
                <c:pt idx="146">
                  <c:v>12.167164800000059</c:v>
                </c:pt>
                <c:pt idx="147">
                  <c:v>12.250324800000012</c:v>
                </c:pt>
                <c:pt idx="148">
                  <c:v>12.333657600000034</c:v>
                </c:pt>
                <c:pt idx="149">
                  <c:v>12.416500799999998</c:v>
                </c:pt>
                <c:pt idx="150">
                  <c:v>12.500323200000075</c:v>
                </c:pt>
                <c:pt idx="151">
                  <c:v>12.583656000000104</c:v>
                </c:pt>
                <c:pt idx="152">
                  <c:v>12.667334400000101</c:v>
                </c:pt>
                <c:pt idx="153">
                  <c:v>12.750163199999989</c:v>
                </c:pt>
                <c:pt idx="154">
                  <c:v>12.833827200000075</c:v>
                </c:pt>
                <c:pt idx="155">
                  <c:v>12.916655999999968</c:v>
                </c:pt>
                <c:pt idx="156">
                  <c:v>13.000334399999968</c:v>
                </c:pt>
                <c:pt idx="157">
                  <c:v>13.083825599999987</c:v>
                </c:pt>
                <c:pt idx="158">
                  <c:v>13.167000000000009</c:v>
                </c:pt>
                <c:pt idx="159">
                  <c:v>13.249828800000051</c:v>
                </c:pt>
                <c:pt idx="160">
                  <c:v>13.333492799999988</c:v>
                </c:pt>
                <c:pt idx="161">
                  <c:v>13.416825600000005</c:v>
                </c:pt>
                <c:pt idx="162">
                  <c:v>13.500000000000032</c:v>
                </c:pt>
                <c:pt idx="163">
                  <c:v>13.583491200000054</c:v>
                </c:pt>
                <c:pt idx="164">
                  <c:v>13.667328000000044</c:v>
                </c:pt>
                <c:pt idx="165">
                  <c:v>13.749998400000095</c:v>
                </c:pt>
                <c:pt idx="166">
                  <c:v>13.833662400000025</c:v>
                </c:pt>
                <c:pt idx="167">
                  <c:v>13.916491200000074</c:v>
                </c:pt>
                <c:pt idx="168">
                  <c:v>14.000155200000002</c:v>
                </c:pt>
                <c:pt idx="169">
                  <c:v>14.083992</c:v>
                </c:pt>
                <c:pt idx="170">
                  <c:v>14.166820800000046</c:v>
                </c:pt>
                <c:pt idx="171">
                  <c:v>14.250499200000052</c:v>
                </c:pt>
                <c:pt idx="172">
                  <c:v>14.33332800000009</c:v>
                </c:pt>
                <c:pt idx="173">
                  <c:v>14.416660799999956</c:v>
                </c:pt>
                <c:pt idx="174">
                  <c:v>14.499993599999982</c:v>
                </c:pt>
                <c:pt idx="175">
                  <c:v>14.583657600000066</c:v>
                </c:pt>
                <c:pt idx="176">
                  <c:v>14.666659200000026</c:v>
                </c:pt>
                <c:pt idx="177">
                  <c:v>14.750496000000023</c:v>
                </c:pt>
                <c:pt idx="178">
                  <c:v>14.834001600000111</c:v>
                </c:pt>
              </c:numCache>
            </c:numRef>
          </c:xVal>
          <c:yVal>
            <c:numRef>
              <c:f>'Data Log'!$E$20:$E$198</c:f>
              <c:numCache>
                <c:formatCode>General</c:formatCode>
                <c:ptCount val="179"/>
                <c:pt idx="0">
                  <c:v>88.54</c:v>
                </c:pt>
                <c:pt idx="1">
                  <c:v>82.460000000000022</c:v>
                </c:pt>
                <c:pt idx="2">
                  <c:v>84.940000000000026</c:v>
                </c:pt>
                <c:pt idx="3">
                  <c:v>82.82</c:v>
                </c:pt>
                <c:pt idx="4">
                  <c:v>86.02</c:v>
                </c:pt>
                <c:pt idx="5">
                  <c:v>97.1</c:v>
                </c:pt>
                <c:pt idx="6">
                  <c:v>99.7</c:v>
                </c:pt>
                <c:pt idx="7">
                  <c:v>108.46000000000002</c:v>
                </c:pt>
                <c:pt idx="8">
                  <c:v>175.66</c:v>
                </c:pt>
                <c:pt idx="9">
                  <c:v>388.1</c:v>
                </c:pt>
                <c:pt idx="10">
                  <c:v>550.76</c:v>
                </c:pt>
                <c:pt idx="11">
                  <c:v>664.6</c:v>
                </c:pt>
                <c:pt idx="12">
                  <c:v>745.14</c:v>
                </c:pt>
                <c:pt idx="13">
                  <c:v>827.2</c:v>
                </c:pt>
                <c:pt idx="14">
                  <c:v>919.95999999999981</c:v>
                </c:pt>
                <c:pt idx="15">
                  <c:v>1108.96</c:v>
                </c:pt>
                <c:pt idx="16">
                  <c:v>1398.84</c:v>
                </c:pt>
                <c:pt idx="17">
                  <c:v>1657.8799999999999</c:v>
                </c:pt>
                <c:pt idx="18">
                  <c:v>1911.28</c:v>
                </c:pt>
                <c:pt idx="19">
                  <c:v>2084.4</c:v>
                </c:pt>
                <c:pt idx="20">
                  <c:v>2200</c:v>
                </c:pt>
                <c:pt idx="21">
                  <c:v>2200</c:v>
                </c:pt>
                <c:pt idx="22">
                  <c:v>2200</c:v>
                </c:pt>
                <c:pt idx="23">
                  <c:v>2200</c:v>
                </c:pt>
                <c:pt idx="24">
                  <c:v>2200</c:v>
                </c:pt>
                <c:pt idx="25">
                  <c:v>2200</c:v>
                </c:pt>
                <c:pt idx="26">
                  <c:v>2200</c:v>
                </c:pt>
                <c:pt idx="27">
                  <c:v>2200</c:v>
                </c:pt>
                <c:pt idx="28">
                  <c:v>2200</c:v>
                </c:pt>
                <c:pt idx="29">
                  <c:v>2200</c:v>
                </c:pt>
                <c:pt idx="30">
                  <c:v>2200</c:v>
                </c:pt>
                <c:pt idx="31">
                  <c:v>2200</c:v>
                </c:pt>
                <c:pt idx="32">
                  <c:v>2200</c:v>
                </c:pt>
                <c:pt idx="33">
                  <c:v>2200</c:v>
                </c:pt>
                <c:pt idx="34">
                  <c:v>2200</c:v>
                </c:pt>
                <c:pt idx="35">
                  <c:v>2099.1999999999998</c:v>
                </c:pt>
                <c:pt idx="36">
                  <c:v>1918.36</c:v>
                </c:pt>
                <c:pt idx="37">
                  <c:v>1738.32</c:v>
                </c:pt>
                <c:pt idx="38">
                  <c:v>1598.2</c:v>
                </c:pt>
                <c:pt idx="39">
                  <c:v>1514.9</c:v>
                </c:pt>
                <c:pt idx="40">
                  <c:v>1432.48</c:v>
                </c:pt>
                <c:pt idx="41">
                  <c:v>1280.1799999999998</c:v>
                </c:pt>
                <c:pt idx="42">
                  <c:v>1104.52</c:v>
                </c:pt>
                <c:pt idx="43">
                  <c:v>972.88</c:v>
                </c:pt>
                <c:pt idx="44">
                  <c:v>827.06</c:v>
                </c:pt>
                <c:pt idx="45">
                  <c:v>676.6</c:v>
                </c:pt>
                <c:pt idx="46">
                  <c:v>579.4</c:v>
                </c:pt>
                <c:pt idx="47">
                  <c:v>505.46</c:v>
                </c:pt>
                <c:pt idx="48">
                  <c:v>435.78</c:v>
                </c:pt>
                <c:pt idx="49">
                  <c:v>399.32</c:v>
                </c:pt>
                <c:pt idx="50">
                  <c:v>381.1400000000001</c:v>
                </c:pt>
                <c:pt idx="51">
                  <c:v>366.52</c:v>
                </c:pt>
                <c:pt idx="52">
                  <c:v>333.54</c:v>
                </c:pt>
                <c:pt idx="53">
                  <c:v>297.68</c:v>
                </c:pt>
                <c:pt idx="54">
                  <c:v>283.66000000000008</c:v>
                </c:pt>
                <c:pt idx="55">
                  <c:v>241.52</c:v>
                </c:pt>
                <c:pt idx="56">
                  <c:v>203.66</c:v>
                </c:pt>
                <c:pt idx="57">
                  <c:v>177.06</c:v>
                </c:pt>
                <c:pt idx="58">
                  <c:v>150.28</c:v>
                </c:pt>
                <c:pt idx="59">
                  <c:v>129.88000000000005</c:v>
                </c:pt>
                <c:pt idx="60">
                  <c:v>117.54</c:v>
                </c:pt>
                <c:pt idx="61">
                  <c:v>109.9</c:v>
                </c:pt>
                <c:pt idx="62">
                  <c:v>104.4</c:v>
                </c:pt>
                <c:pt idx="63">
                  <c:v>102.58</c:v>
                </c:pt>
                <c:pt idx="64">
                  <c:v>98.940000000000026</c:v>
                </c:pt>
                <c:pt idx="65">
                  <c:v>93.04</c:v>
                </c:pt>
                <c:pt idx="66">
                  <c:v>85.52</c:v>
                </c:pt>
                <c:pt idx="67">
                  <c:v>79.260000000000005</c:v>
                </c:pt>
                <c:pt idx="68">
                  <c:v>75.319999999999993</c:v>
                </c:pt>
                <c:pt idx="69">
                  <c:v>73.86</c:v>
                </c:pt>
                <c:pt idx="70">
                  <c:v>71.88</c:v>
                </c:pt>
                <c:pt idx="71">
                  <c:v>86.32</c:v>
                </c:pt>
                <c:pt idx="72">
                  <c:v>83.179999999999978</c:v>
                </c:pt>
                <c:pt idx="73">
                  <c:v>86.48</c:v>
                </c:pt>
                <c:pt idx="74">
                  <c:v>76.11999999999999</c:v>
                </c:pt>
                <c:pt idx="75">
                  <c:v>70.28</c:v>
                </c:pt>
                <c:pt idx="76">
                  <c:v>66.319999999999993</c:v>
                </c:pt>
                <c:pt idx="77">
                  <c:v>63.02</c:v>
                </c:pt>
                <c:pt idx="78">
                  <c:v>63</c:v>
                </c:pt>
                <c:pt idx="79">
                  <c:v>60.260000000000012</c:v>
                </c:pt>
                <c:pt idx="80">
                  <c:v>61.160000000000011</c:v>
                </c:pt>
                <c:pt idx="81">
                  <c:v>59.760000000000012</c:v>
                </c:pt>
                <c:pt idx="82">
                  <c:v>58.06</c:v>
                </c:pt>
                <c:pt idx="83">
                  <c:v>58.86</c:v>
                </c:pt>
                <c:pt idx="84">
                  <c:v>61.64</c:v>
                </c:pt>
                <c:pt idx="85">
                  <c:v>65.08</c:v>
                </c:pt>
                <c:pt idx="86">
                  <c:v>58.24</c:v>
                </c:pt>
                <c:pt idx="87">
                  <c:v>54.7</c:v>
                </c:pt>
                <c:pt idx="88">
                  <c:v>54.88</c:v>
                </c:pt>
                <c:pt idx="89">
                  <c:v>51.56</c:v>
                </c:pt>
                <c:pt idx="90">
                  <c:v>49.96</c:v>
                </c:pt>
                <c:pt idx="91">
                  <c:v>47.92</c:v>
                </c:pt>
                <c:pt idx="92">
                  <c:v>46.220000000000013</c:v>
                </c:pt>
                <c:pt idx="93">
                  <c:v>45.38</c:v>
                </c:pt>
                <c:pt idx="94">
                  <c:v>44.64</c:v>
                </c:pt>
                <c:pt idx="95">
                  <c:v>43.5</c:v>
                </c:pt>
                <c:pt idx="96">
                  <c:v>43.74</c:v>
                </c:pt>
                <c:pt idx="97">
                  <c:v>52.620000000000012</c:v>
                </c:pt>
                <c:pt idx="98">
                  <c:v>53.8</c:v>
                </c:pt>
                <c:pt idx="99">
                  <c:v>50.120000000000012</c:v>
                </c:pt>
                <c:pt idx="100">
                  <c:v>49.04</c:v>
                </c:pt>
                <c:pt idx="101">
                  <c:v>52.32</c:v>
                </c:pt>
                <c:pt idx="102">
                  <c:v>54.32</c:v>
                </c:pt>
                <c:pt idx="103">
                  <c:v>54.36</c:v>
                </c:pt>
                <c:pt idx="104">
                  <c:v>53.98</c:v>
                </c:pt>
                <c:pt idx="105">
                  <c:v>50.220000000000013</c:v>
                </c:pt>
                <c:pt idx="106">
                  <c:v>45.94</c:v>
                </c:pt>
                <c:pt idx="107">
                  <c:v>43.78</c:v>
                </c:pt>
                <c:pt idx="108">
                  <c:v>41.96</c:v>
                </c:pt>
                <c:pt idx="109">
                  <c:v>41.44</c:v>
                </c:pt>
                <c:pt idx="110">
                  <c:v>39.24</c:v>
                </c:pt>
                <c:pt idx="111">
                  <c:v>37.28</c:v>
                </c:pt>
                <c:pt idx="112">
                  <c:v>36.44</c:v>
                </c:pt>
                <c:pt idx="113">
                  <c:v>43.92</c:v>
                </c:pt>
                <c:pt idx="114">
                  <c:v>60.18</c:v>
                </c:pt>
                <c:pt idx="115">
                  <c:v>56.98</c:v>
                </c:pt>
                <c:pt idx="116">
                  <c:v>49.48</c:v>
                </c:pt>
                <c:pt idx="117">
                  <c:v>43.3</c:v>
                </c:pt>
                <c:pt idx="118">
                  <c:v>39.6</c:v>
                </c:pt>
                <c:pt idx="119">
                  <c:v>39.36</c:v>
                </c:pt>
                <c:pt idx="120">
                  <c:v>38.020000000000003</c:v>
                </c:pt>
                <c:pt idx="121">
                  <c:v>36.28</c:v>
                </c:pt>
                <c:pt idx="122">
                  <c:v>35.760000000000012</c:v>
                </c:pt>
                <c:pt idx="123">
                  <c:v>34.18</c:v>
                </c:pt>
                <c:pt idx="124">
                  <c:v>33.04</c:v>
                </c:pt>
                <c:pt idx="125">
                  <c:v>32.46</c:v>
                </c:pt>
                <c:pt idx="126">
                  <c:v>45.120000000000012</c:v>
                </c:pt>
                <c:pt idx="127">
                  <c:v>42.2</c:v>
                </c:pt>
                <c:pt idx="128">
                  <c:v>39.96</c:v>
                </c:pt>
                <c:pt idx="129">
                  <c:v>36.480000000000004</c:v>
                </c:pt>
                <c:pt idx="130">
                  <c:v>44.48</c:v>
                </c:pt>
                <c:pt idx="131">
                  <c:v>43.84</c:v>
                </c:pt>
                <c:pt idx="132">
                  <c:v>38.720000000000013</c:v>
                </c:pt>
                <c:pt idx="133">
                  <c:v>36.720000000000013</c:v>
                </c:pt>
                <c:pt idx="134">
                  <c:v>33.9</c:v>
                </c:pt>
                <c:pt idx="135">
                  <c:v>32.800000000000004</c:v>
                </c:pt>
                <c:pt idx="136">
                  <c:v>33.9</c:v>
                </c:pt>
                <c:pt idx="137">
                  <c:v>32.840000000000003</c:v>
                </c:pt>
                <c:pt idx="138">
                  <c:v>31.4</c:v>
                </c:pt>
                <c:pt idx="139">
                  <c:v>30.759999999999994</c:v>
                </c:pt>
                <c:pt idx="140">
                  <c:v>34.18</c:v>
                </c:pt>
                <c:pt idx="141">
                  <c:v>42.760000000000012</c:v>
                </c:pt>
                <c:pt idx="142">
                  <c:v>42.32</c:v>
                </c:pt>
                <c:pt idx="143">
                  <c:v>40.480000000000004</c:v>
                </c:pt>
                <c:pt idx="144">
                  <c:v>38.700000000000003</c:v>
                </c:pt>
                <c:pt idx="145">
                  <c:v>38.760000000000012</c:v>
                </c:pt>
                <c:pt idx="146">
                  <c:v>34.56</c:v>
                </c:pt>
                <c:pt idx="147">
                  <c:v>32.36</c:v>
                </c:pt>
                <c:pt idx="148">
                  <c:v>30.84</c:v>
                </c:pt>
                <c:pt idx="149">
                  <c:v>29.88</c:v>
                </c:pt>
                <c:pt idx="150">
                  <c:v>30.24</c:v>
                </c:pt>
                <c:pt idx="151">
                  <c:v>30.459999999999994</c:v>
                </c:pt>
                <c:pt idx="152">
                  <c:v>30.24</c:v>
                </c:pt>
                <c:pt idx="153">
                  <c:v>28.62</c:v>
                </c:pt>
                <c:pt idx="154">
                  <c:v>41.68</c:v>
                </c:pt>
                <c:pt idx="155">
                  <c:v>53.36</c:v>
                </c:pt>
                <c:pt idx="156">
                  <c:v>47.14</c:v>
                </c:pt>
                <c:pt idx="157">
                  <c:v>40.760000000000012</c:v>
                </c:pt>
                <c:pt idx="158">
                  <c:v>36.08</c:v>
                </c:pt>
                <c:pt idx="159">
                  <c:v>38</c:v>
                </c:pt>
                <c:pt idx="160">
                  <c:v>34.160000000000011</c:v>
                </c:pt>
                <c:pt idx="161">
                  <c:v>35</c:v>
                </c:pt>
                <c:pt idx="162">
                  <c:v>33.08</c:v>
                </c:pt>
                <c:pt idx="163">
                  <c:v>31.24</c:v>
                </c:pt>
                <c:pt idx="164">
                  <c:v>29.62</c:v>
                </c:pt>
                <c:pt idx="165">
                  <c:v>29.38</c:v>
                </c:pt>
                <c:pt idx="166">
                  <c:v>28.08</c:v>
                </c:pt>
                <c:pt idx="167">
                  <c:v>27.279999999999994</c:v>
                </c:pt>
                <c:pt idx="168">
                  <c:v>30.7</c:v>
                </c:pt>
                <c:pt idx="169">
                  <c:v>31.9</c:v>
                </c:pt>
                <c:pt idx="170">
                  <c:v>30.56</c:v>
                </c:pt>
                <c:pt idx="171">
                  <c:v>28.16</c:v>
                </c:pt>
                <c:pt idx="172">
                  <c:v>27.419999999999995</c:v>
                </c:pt>
                <c:pt idx="173">
                  <c:v>26.12</c:v>
                </c:pt>
                <c:pt idx="174">
                  <c:v>29.74</c:v>
                </c:pt>
                <c:pt idx="175">
                  <c:v>29.86</c:v>
                </c:pt>
                <c:pt idx="176">
                  <c:v>29.02</c:v>
                </c:pt>
                <c:pt idx="177">
                  <c:v>30.14</c:v>
                </c:pt>
                <c:pt idx="178">
                  <c:v>27.64</c:v>
                </c:pt>
              </c:numCache>
            </c:numRef>
          </c:yVal>
          <c:smooth val="1"/>
        </c:ser>
        <c:axId val="68009984"/>
        <c:axId val="68011904"/>
      </c:scatterChart>
      <c:valAx>
        <c:axId val="680099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(min)</a:t>
                </a:r>
              </a:p>
            </c:rich>
          </c:tx>
          <c:layout/>
        </c:title>
        <c:numFmt formatCode="0.00" sourceLinked="1"/>
        <c:majorTickMark val="none"/>
        <c:tickLblPos val="nextTo"/>
        <c:crossAx val="68011904"/>
        <c:crosses val="autoZero"/>
        <c:crossBetween val="midCat"/>
      </c:valAx>
      <c:valAx>
        <c:axId val="68011904"/>
        <c:scaling>
          <c:orientation val="minMax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Turbidity (NTU)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8009984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Head Readings:  Top</a:t>
            </a:r>
            <a:r>
              <a:rPr lang="en-US" baseline="0"/>
              <a:t> and Bottom of Filter</a:t>
            </a:r>
            <a:endParaRPr lang="en-US"/>
          </a:p>
        </c:rich>
      </c:tx>
      <c:layout/>
      <c:spPr>
        <a:solidFill>
          <a:srgbClr val="FFFFFF"/>
        </a:solidFill>
        <a:ln w="25400">
          <a:noFill/>
        </a:ln>
      </c:spPr>
    </c:title>
    <c:plotArea>
      <c:layout>
        <c:manualLayout>
          <c:layoutTarget val="inner"/>
          <c:xMode val="edge"/>
          <c:yMode val="edge"/>
          <c:x val="9.6862274619416794E-2"/>
          <c:y val="0.11949709999242494"/>
          <c:w val="0.8608464124627051"/>
          <c:h val="0.67086091223817634"/>
        </c:manualLayout>
      </c:layout>
      <c:scatterChart>
        <c:scatterStyle val="smoothMarker"/>
        <c:ser>
          <c:idx val="0"/>
          <c:order val="0"/>
          <c:tx>
            <c:strRef>
              <c:f>'datalog 3-29-2011'!$B$1</c:f>
              <c:strCache>
                <c:ptCount val="1"/>
                <c:pt idx="0">
                  <c:v>Top of Filter (cm)</c:v>
                </c:pt>
              </c:strCache>
            </c:strRef>
          </c:tx>
          <c:marker>
            <c:symbol val="none"/>
          </c:marker>
          <c:xVal>
            <c:numRef>
              <c:f>'datalog 3-29-2011'!$A$2:$A$709</c:f>
              <c:numCache>
                <c:formatCode>General</c:formatCode>
                <c:ptCount val="708"/>
                <c:pt idx="0">
                  <c:v>0.68352164999999998</c:v>
                </c:pt>
                <c:pt idx="1">
                  <c:v>0.68357964000000004</c:v>
                </c:pt>
                <c:pt idx="2">
                  <c:v>0.68363726999999996</c:v>
                </c:pt>
                <c:pt idx="3">
                  <c:v>0.68369549000000007</c:v>
                </c:pt>
                <c:pt idx="4">
                  <c:v>0.68375324999999998</c:v>
                </c:pt>
                <c:pt idx="5">
                  <c:v>0.68381111999999999</c:v>
                </c:pt>
                <c:pt idx="6">
                  <c:v>0.68386829000000005</c:v>
                </c:pt>
                <c:pt idx="7">
                  <c:v>0.68392697000000002</c:v>
                </c:pt>
                <c:pt idx="8">
                  <c:v>0.68398508000000002</c:v>
                </c:pt>
                <c:pt idx="9">
                  <c:v>0.68404306000000004</c:v>
                </c:pt>
                <c:pt idx="10">
                  <c:v>0.68409977000000011</c:v>
                </c:pt>
                <c:pt idx="11">
                  <c:v>0.68415822000000004</c:v>
                </c:pt>
                <c:pt idx="12">
                  <c:v>0.68421620999999988</c:v>
                </c:pt>
                <c:pt idx="13">
                  <c:v>0.68427431000000005</c:v>
                </c:pt>
                <c:pt idx="14">
                  <c:v>0.68433182999999997</c:v>
                </c:pt>
                <c:pt idx="15">
                  <c:v>0.68439017000000002</c:v>
                </c:pt>
                <c:pt idx="16">
                  <c:v>0.68444804000000004</c:v>
                </c:pt>
                <c:pt idx="17">
                  <c:v>0.68450451999999984</c:v>
                </c:pt>
                <c:pt idx="18">
                  <c:v>0.68456389999999989</c:v>
                </c:pt>
                <c:pt idx="19">
                  <c:v>0.68462107000000016</c:v>
                </c:pt>
                <c:pt idx="20">
                  <c:v>0.68467848000000009</c:v>
                </c:pt>
                <c:pt idx="21">
                  <c:v>0.68473693000000002</c:v>
                </c:pt>
                <c:pt idx="22">
                  <c:v>0.68479480000000015</c:v>
                </c:pt>
                <c:pt idx="23">
                  <c:v>0.68485255</c:v>
                </c:pt>
                <c:pt idx="24">
                  <c:v>0.68490996000000004</c:v>
                </c:pt>
                <c:pt idx="25">
                  <c:v>0.68496805999999999</c:v>
                </c:pt>
                <c:pt idx="26">
                  <c:v>0.68502627999999999</c:v>
                </c:pt>
                <c:pt idx="27">
                  <c:v>0.68508356999999986</c:v>
                </c:pt>
                <c:pt idx="28">
                  <c:v>0.68514167000000015</c:v>
                </c:pt>
                <c:pt idx="29">
                  <c:v>0.68519931000000012</c:v>
                </c:pt>
                <c:pt idx="30">
                  <c:v>0.68525811000000003</c:v>
                </c:pt>
                <c:pt idx="31">
                  <c:v>0.68531562999999984</c:v>
                </c:pt>
                <c:pt idx="32">
                  <c:v>0.68537384999999984</c:v>
                </c:pt>
                <c:pt idx="33">
                  <c:v>0.68543182999999996</c:v>
                </c:pt>
                <c:pt idx="34">
                  <c:v>0.68548877999999991</c:v>
                </c:pt>
                <c:pt idx="35">
                  <c:v>0.68554665000000004</c:v>
                </c:pt>
                <c:pt idx="36">
                  <c:v>0.68560544999999995</c:v>
                </c:pt>
                <c:pt idx="37">
                  <c:v>0.68566238999999973</c:v>
                </c:pt>
                <c:pt idx="38">
                  <c:v>0.68572049000000013</c:v>
                </c:pt>
                <c:pt idx="39">
                  <c:v>0.68577882999999995</c:v>
                </c:pt>
                <c:pt idx="40">
                  <c:v>0.68583669999999997</c:v>
                </c:pt>
                <c:pt idx="41">
                  <c:v>0.68589480000000014</c:v>
                </c:pt>
                <c:pt idx="42">
                  <c:v>0.68595267000000004</c:v>
                </c:pt>
                <c:pt idx="43">
                  <c:v>0.68601018999999985</c:v>
                </c:pt>
                <c:pt idx="44">
                  <c:v>0.68606829000000003</c:v>
                </c:pt>
                <c:pt idx="45">
                  <c:v>0.68612592999999999</c:v>
                </c:pt>
                <c:pt idx="46">
                  <c:v>0.68618414999999988</c:v>
                </c:pt>
                <c:pt idx="47">
                  <c:v>0.68624167000000014</c:v>
                </c:pt>
                <c:pt idx="48">
                  <c:v>0.68630000999999996</c:v>
                </c:pt>
                <c:pt idx="49">
                  <c:v>0.68635740999999983</c:v>
                </c:pt>
                <c:pt idx="50">
                  <c:v>0.68641527999999996</c:v>
                </c:pt>
                <c:pt idx="51">
                  <c:v>0.68647314999999987</c:v>
                </c:pt>
                <c:pt idx="52">
                  <c:v>0.68653136999999986</c:v>
                </c:pt>
                <c:pt idx="53">
                  <c:v>0.68658854999999985</c:v>
                </c:pt>
                <c:pt idx="54">
                  <c:v>0.68664642000000009</c:v>
                </c:pt>
                <c:pt idx="55">
                  <c:v>0.68670394000000001</c:v>
                </c:pt>
                <c:pt idx="56">
                  <c:v>0.68676192999999996</c:v>
                </c:pt>
                <c:pt idx="57">
                  <c:v>0.68682061000000016</c:v>
                </c:pt>
                <c:pt idx="58">
                  <c:v>0.68687848000000007</c:v>
                </c:pt>
                <c:pt idx="59">
                  <c:v>0.68693623000000004</c:v>
                </c:pt>
                <c:pt idx="60">
                  <c:v>0.68699410000000005</c:v>
                </c:pt>
                <c:pt idx="61">
                  <c:v>0.68705186000000007</c:v>
                </c:pt>
                <c:pt idx="62">
                  <c:v>0.68710972999999997</c:v>
                </c:pt>
                <c:pt idx="63">
                  <c:v>0.68716759999999988</c:v>
                </c:pt>
                <c:pt idx="64">
                  <c:v>0.68722524000000007</c:v>
                </c:pt>
                <c:pt idx="65">
                  <c:v>0.68728345999999996</c:v>
                </c:pt>
                <c:pt idx="66">
                  <c:v>0.68734156000000002</c:v>
                </c:pt>
                <c:pt idx="67">
                  <c:v>0.68739943000000014</c:v>
                </c:pt>
                <c:pt idx="68">
                  <c:v>0.68745741000000005</c:v>
                </c:pt>
                <c:pt idx="69">
                  <c:v>0.68751527999999984</c:v>
                </c:pt>
                <c:pt idx="70">
                  <c:v>0.68757303999999997</c:v>
                </c:pt>
                <c:pt idx="71">
                  <c:v>0.68763045000000012</c:v>
                </c:pt>
                <c:pt idx="72">
                  <c:v>0.68768865999999995</c:v>
                </c:pt>
                <c:pt idx="73">
                  <c:v>0.68774676999999984</c:v>
                </c:pt>
                <c:pt idx="74">
                  <c:v>0.68780417000000005</c:v>
                </c:pt>
                <c:pt idx="75">
                  <c:v>0.68786203999999984</c:v>
                </c:pt>
                <c:pt idx="76">
                  <c:v>0.68792025999999995</c:v>
                </c:pt>
                <c:pt idx="77">
                  <c:v>0.68797790000000003</c:v>
                </c:pt>
                <c:pt idx="78">
                  <c:v>0.68803588999999998</c:v>
                </c:pt>
                <c:pt idx="79">
                  <c:v>0.68809352000000001</c:v>
                </c:pt>
                <c:pt idx="80">
                  <c:v>0.68815174000000001</c:v>
                </c:pt>
                <c:pt idx="81">
                  <c:v>0.68820937999999998</c:v>
                </c:pt>
                <c:pt idx="82">
                  <c:v>0.68826736999999993</c:v>
                </c:pt>
                <c:pt idx="83">
                  <c:v>0.68832523999999995</c:v>
                </c:pt>
                <c:pt idx="84">
                  <c:v>0.68838310999999985</c:v>
                </c:pt>
                <c:pt idx="85">
                  <c:v>0.68844108999999998</c:v>
                </c:pt>
                <c:pt idx="86">
                  <c:v>0.68849872999999984</c:v>
                </c:pt>
                <c:pt idx="87">
                  <c:v>0.68855648999999985</c:v>
                </c:pt>
                <c:pt idx="88">
                  <c:v>0.68861482000000007</c:v>
                </c:pt>
                <c:pt idx="89">
                  <c:v>0.68867223000000011</c:v>
                </c:pt>
                <c:pt idx="90">
                  <c:v>0.68873010000000001</c:v>
                </c:pt>
                <c:pt idx="91">
                  <c:v>0.68878808000000002</c:v>
                </c:pt>
                <c:pt idx="92">
                  <c:v>0.68884606999999998</c:v>
                </c:pt>
                <c:pt idx="93">
                  <c:v>0.68890382999999999</c:v>
                </c:pt>
                <c:pt idx="94">
                  <c:v>0.68896203999999994</c:v>
                </c:pt>
                <c:pt idx="95">
                  <c:v>0.68901968000000002</c:v>
                </c:pt>
                <c:pt idx="96">
                  <c:v>0.68907744000000004</c:v>
                </c:pt>
                <c:pt idx="97">
                  <c:v>0.68913519000000001</c:v>
                </c:pt>
                <c:pt idx="98">
                  <c:v>0.68919328999999996</c:v>
                </c:pt>
                <c:pt idx="99">
                  <c:v>0.68925093000000004</c:v>
                </c:pt>
                <c:pt idx="100">
                  <c:v>0.68930915000000004</c:v>
                </c:pt>
                <c:pt idx="101">
                  <c:v>0.68936713999999988</c:v>
                </c:pt>
                <c:pt idx="102">
                  <c:v>0.68942488999999996</c:v>
                </c:pt>
                <c:pt idx="103">
                  <c:v>0.68948229999999988</c:v>
                </c:pt>
                <c:pt idx="104">
                  <c:v>0.68953982000000003</c:v>
                </c:pt>
                <c:pt idx="105">
                  <c:v>0.68959746</c:v>
                </c:pt>
                <c:pt idx="106">
                  <c:v>0.68965544999999995</c:v>
                </c:pt>
                <c:pt idx="107">
                  <c:v>0.68971366000000001</c:v>
                </c:pt>
                <c:pt idx="108">
                  <c:v>0.68977177000000012</c:v>
                </c:pt>
                <c:pt idx="109">
                  <c:v>0.68982929000000015</c:v>
                </c:pt>
                <c:pt idx="110">
                  <c:v>0.68988727000000005</c:v>
                </c:pt>
                <c:pt idx="111">
                  <c:v>0.68994549000000016</c:v>
                </c:pt>
                <c:pt idx="112">
                  <c:v>0.69000313000000002</c:v>
                </c:pt>
                <c:pt idx="113">
                  <c:v>0.69006146000000002</c:v>
                </c:pt>
                <c:pt idx="114">
                  <c:v>0.69011944999999997</c:v>
                </c:pt>
                <c:pt idx="115">
                  <c:v>0.69017615999999993</c:v>
                </c:pt>
                <c:pt idx="116">
                  <c:v>0.69023508</c:v>
                </c:pt>
                <c:pt idx="117">
                  <c:v>0.69029156000000003</c:v>
                </c:pt>
                <c:pt idx="118">
                  <c:v>0.69035082000000003</c:v>
                </c:pt>
                <c:pt idx="119">
                  <c:v>0.69040765000000004</c:v>
                </c:pt>
                <c:pt idx="120">
                  <c:v>0.69046563000000005</c:v>
                </c:pt>
                <c:pt idx="121">
                  <c:v>0.69052362</c:v>
                </c:pt>
                <c:pt idx="122">
                  <c:v>0.69058171999999984</c:v>
                </c:pt>
                <c:pt idx="123">
                  <c:v>0.69063947000000014</c:v>
                </c:pt>
                <c:pt idx="124">
                  <c:v>0.69069758000000003</c:v>
                </c:pt>
                <c:pt idx="125">
                  <c:v>0.69075556000000005</c:v>
                </c:pt>
                <c:pt idx="126">
                  <c:v>0.69081342999999984</c:v>
                </c:pt>
                <c:pt idx="127">
                  <c:v>0.69087177000000011</c:v>
                </c:pt>
                <c:pt idx="128">
                  <c:v>0.69092906000000009</c:v>
                </c:pt>
                <c:pt idx="129">
                  <c:v>0.69098657999999991</c:v>
                </c:pt>
                <c:pt idx="130">
                  <c:v>0.69104480000000013</c:v>
                </c:pt>
                <c:pt idx="131">
                  <c:v>0.69110267000000003</c:v>
                </c:pt>
                <c:pt idx="132">
                  <c:v>0.69116042</c:v>
                </c:pt>
                <c:pt idx="133">
                  <c:v>0.69121864</c:v>
                </c:pt>
                <c:pt idx="134">
                  <c:v>0.6912758200000001</c:v>
                </c:pt>
                <c:pt idx="135">
                  <c:v>0.69133449999999996</c:v>
                </c:pt>
                <c:pt idx="136">
                  <c:v>0.69139225000000004</c:v>
                </c:pt>
                <c:pt idx="137">
                  <c:v>0.69144966000000008</c:v>
                </c:pt>
                <c:pt idx="138">
                  <c:v>0.69150741000000004</c:v>
                </c:pt>
                <c:pt idx="139">
                  <c:v>0.69156551999999993</c:v>
                </c:pt>
                <c:pt idx="140">
                  <c:v>0.69162314999999996</c:v>
                </c:pt>
                <c:pt idx="141">
                  <c:v>0.69168194999999999</c:v>
                </c:pt>
                <c:pt idx="142">
                  <c:v>0.69173947000000013</c:v>
                </c:pt>
                <c:pt idx="143">
                  <c:v>0.69179734000000004</c:v>
                </c:pt>
                <c:pt idx="144">
                  <c:v>0.69185452000000003</c:v>
                </c:pt>
                <c:pt idx="145">
                  <c:v>0.69191320000000001</c:v>
                </c:pt>
                <c:pt idx="146">
                  <c:v>0.69197107000000013</c:v>
                </c:pt>
                <c:pt idx="147">
                  <c:v>0.69202836000000001</c:v>
                </c:pt>
                <c:pt idx="148">
                  <c:v>0.69208599999999998</c:v>
                </c:pt>
                <c:pt idx="149">
                  <c:v>0.69214456999999996</c:v>
                </c:pt>
                <c:pt idx="150">
                  <c:v>0.69220243999999997</c:v>
                </c:pt>
                <c:pt idx="151">
                  <c:v>0.69225972999999996</c:v>
                </c:pt>
                <c:pt idx="152">
                  <c:v>0.69231794999999985</c:v>
                </c:pt>
                <c:pt idx="153">
                  <c:v>0.69237592999999997</c:v>
                </c:pt>
                <c:pt idx="154">
                  <c:v>0.6924333399999999</c:v>
                </c:pt>
                <c:pt idx="155">
                  <c:v>0.69249144000000007</c:v>
                </c:pt>
                <c:pt idx="156">
                  <c:v>0.69254895999999999</c:v>
                </c:pt>
                <c:pt idx="157">
                  <c:v>0.69260741000000015</c:v>
                </c:pt>
                <c:pt idx="158">
                  <c:v>0.69266470999999996</c:v>
                </c:pt>
                <c:pt idx="159">
                  <c:v>0.69272339000000005</c:v>
                </c:pt>
                <c:pt idx="160">
                  <c:v>0.69278149000000011</c:v>
                </c:pt>
                <c:pt idx="161">
                  <c:v>0.69283843000000012</c:v>
                </c:pt>
                <c:pt idx="162">
                  <c:v>0.69289630000000002</c:v>
                </c:pt>
                <c:pt idx="163">
                  <c:v>0.69295417000000004</c:v>
                </c:pt>
                <c:pt idx="164">
                  <c:v>0.69301238999999992</c:v>
                </c:pt>
                <c:pt idx="165">
                  <c:v>0.69307026000000005</c:v>
                </c:pt>
                <c:pt idx="166">
                  <c:v>0.69312848000000005</c:v>
                </c:pt>
                <c:pt idx="167">
                  <c:v>0.69318553999999999</c:v>
                </c:pt>
                <c:pt idx="168">
                  <c:v>0.69324410000000003</c:v>
                </c:pt>
                <c:pt idx="169">
                  <c:v>0.69330197000000005</c:v>
                </c:pt>
                <c:pt idx="170">
                  <c:v>0.69335983999999995</c:v>
                </c:pt>
                <c:pt idx="171">
                  <c:v>0.69341736999999992</c:v>
                </c:pt>
                <c:pt idx="172">
                  <c:v>0.69347546999999998</c:v>
                </c:pt>
                <c:pt idx="173">
                  <c:v>0.6935329899999999</c:v>
                </c:pt>
                <c:pt idx="174">
                  <c:v>0.69359156</c:v>
                </c:pt>
                <c:pt idx="175">
                  <c:v>0.69364908000000014</c:v>
                </c:pt>
                <c:pt idx="176">
                  <c:v>0.69370717999999998</c:v>
                </c:pt>
                <c:pt idx="177">
                  <c:v>0.69376446999999997</c:v>
                </c:pt>
                <c:pt idx="178">
                  <c:v>0.69382233999999998</c:v>
                </c:pt>
                <c:pt idx="179">
                  <c:v>0.69388021000000011</c:v>
                </c:pt>
                <c:pt idx="180">
                  <c:v>0.69393855000000004</c:v>
                </c:pt>
                <c:pt idx="181">
                  <c:v>0.69399572000000009</c:v>
                </c:pt>
                <c:pt idx="182">
                  <c:v>0.69405324999999984</c:v>
                </c:pt>
                <c:pt idx="183">
                  <c:v>0.69411238999999991</c:v>
                </c:pt>
                <c:pt idx="184">
                  <c:v>0.69416944999999997</c:v>
                </c:pt>
                <c:pt idx="185">
                  <c:v>0.69422824999999999</c:v>
                </c:pt>
                <c:pt idx="186">
                  <c:v>0.69428531000000004</c:v>
                </c:pt>
                <c:pt idx="187">
                  <c:v>0.69434317999999984</c:v>
                </c:pt>
                <c:pt idx="188">
                  <c:v>0.69440115999999996</c:v>
                </c:pt>
                <c:pt idx="189">
                  <c:v>0.69445937999999996</c:v>
                </c:pt>
                <c:pt idx="190">
                  <c:v>0.69451701999999993</c:v>
                </c:pt>
                <c:pt idx="191">
                  <c:v>0.69457453999999996</c:v>
                </c:pt>
                <c:pt idx="192">
                  <c:v>0.69463333999999999</c:v>
                </c:pt>
                <c:pt idx="193">
                  <c:v>0.69469017000000011</c:v>
                </c:pt>
                <c:pt idx="194">
                  <c:v>0.6947485000000001</c:v>
                </c:pt>
                <c:pt idx="195">
                  <c:v>0.69480649000000005</c:v>
                </c:pt>
                <c:pt idx="196">
                  <c:v>0.69486389999999998</c:v>
                </c:pt>
                <c:pt idx="197">
                  <c:v>0.6949218800000001</c:v>
                </c:pt>
                <c:pt idx="198">
                  <c:v>0.69497975000000012</c:v>
                </c:pt>
                <c:pt idx="199">
                  <c:v>0.69503751000000003</c:v>
                </c:pt>
                <c:pt idx="200">
                  <c:v>0.69509572000000008</c:v>
                </c:pt>
                <c:pt idx="201">
                  <c:v>0.69515393999999997</c:v>
                </c:pt>
                <c:pt idx="202">
                  <c:v>0.69521193000000003</c:v>
                </c:pt>
                <c:pt idx="203">
                  <c:v>0.69526887000000004</c:v>
                </c:pt>
                <c:pt idx="204">
                  <c:v>0.69532685999999999</c:v>
                </c:pt>
                <c:pt idx="205">
                  <c:v>0.69538460999999996</c:v>
                </c:pt>
                <c:pt idx="206">
                  <c:v>0.69544295</c:v>
                </c:pt>
                <c:pt idx="207">
                  <c:v>0.69550140000000005</c:v>
                </c:pt>
                <c:pt idx="208">
                  <c:v>0.69555926999999984</c:v>
                </c:pt>
                <c:pt idx="209">
                  <c:v>0.69561644</c:v>
                </c:pt>
                <c:pt idx="210">
                  <c:v>0.69567420000000013</c:v>
                </c:pt>
                <c:pt idx="211">
                  <c:v>0.69573207000000004</c:v>
                </c:pt>
                <c:pt idx="212">
                  <c:v>0.69579040000000014</c:v>
                </c:pt>
                <c:pt idx="213">
                  <c:v>0.69584815000000011</c:v>
                </c:pt>
                <c:pt idx="214">
                  <c:v>0.69590578999999997</c:v>
                </c:pt>
                <c:pt idx="215">
                  <c:v>0.69596424000000001</c:v>
                </c:pt>
                <c:pt idx="216">
                  <c:v>0.69602142000000011</c:v>
                </c:pt>
                <c:pt idx="217">
                  <c:v>0.69607940000000013</c:v>
                </c:pt>
                <c:pt idx="218">
                  <c:v>0.69613727000000003</c:v>
                </c:pt>
                <c:pt idx="219">
                  <c:v>0.69619549000000014</c:v>
                </c:pt>
                <c:pt idx="220">
                  <c:v>0.69625302</c:v>
                </c:pt>
                <c:pt idx="221">
                  <c:v>0.69631053999999992</c:v>
                </c:pt>
                <c:pt idx="222">
                  <c:v>0.69636922000000001</c:v>
                </c:pt>
                <c:pt idx="223">
                  <c:v>0.69642720999999996</c:v>
                </c:pt>
                <c:pt idx="224">
                  <c:v>0.69648403000000003</c:v>
                </c:pt>
                <c:pt idx="225">
                  <c:v>0.69654201999999998</c:v>
                </c:pt>
                <c:pt idx="226">
                  <c:v>0.69660070000000007</c:v>
                </c:pt>
                <c:pt idx="227">
                  <c:v>0.69665856999999998</c:v>
                </c:pt>
                <c:pt idx="228">
                  <c:v>0.69671563000000014</c:v>
                </c:pt>
                <c:pt idx="229">
                  <c:v>0.69677372999999998</c:v>
                </c:pt>
                <c:pt idx="230">
                  <c:v>0.69683160000000011</c:v>
                </c:pt>
                <c:pt idx="231">
                  <c:v>0.69689005000000015</c:v>
                </c:pt>
                <c:pt idx="232">
                  <c:v>0.69694746000000007</c:v>
                </c:pt>
                <c:pt idx="233">
                  <c:v>0.69700556000000002</c:v>
                </c:pt>
                <c:pt idx="234">
                  <c:v>0.69706296999999973</c:v>
                </c:pt>
                <c:pt idx="235">
                  <c:v>0.69712130000000005</c:v>
                </c:pt>
                <c:pt idx="236">
                  <c:v>0.69717894000000002</c:v>
                </c:pt>
                <c:pt idx="237">
                  <c:v>0.69723692999999987</c:v>
                </c:pt>
                <c:pt idx="238">
                  <c:v>0.69729456999999984</c:v>
                </c:pt>
                <c:pt idx="239">
                  <c:v>0.69735231999999991</c:v>
                </c:pt>
                <c:pt idx="240">
                  <c:v>0.69741007999999993</c:v>
                </c:pt>
                <c:pt idx="241">
                  <c:v>0.69746841000000004</c:v>
                </c:pt>
                <c:pt idx="242">
                  <c:v>0.69752685999999997</c:v>
                </c:pt>
                <c:pt idx="243">
                  <c:v>0.69758472999999988</c:v>
                </c:pt>
                <c:pt idx="244">
                  <c:v>0.69764225000000013</c:v>
                </c:pt>
                <c:pt idx="245">
                  <c:v>0.69769931000000007</c:v>
                </c:pt>
                <c:pt idx="246">
                  <c:v>0.69775776</c:v>
                </c:pt>
                <c:pt idx="247">
                  <c:v>0.69781504999999999</c:v>
                </c:pt>
                <c:pt idx="248">
                  <c:v>0.69787372999999997</c:v>
                </c:pt>
                <c:pt idx="249">
                  <c:v>0.69793183000000014</c:v>
                </c:pt>
                <c:pt idx="250">
                  <c:v>0.69798994000000003</c:v>
                </c:pt>
                <c:pt idx="251">
                  <c:v>0.69804699999999997</c:v>
                </c:pt>
                <c:pt idx="252">
                  <c:v>0.69810545000000013</c:v>
                </c:pt>
                <c:pt idx="253">
                  <c:v>0.69816261999999996</c:v>
                </c:pt>
                <c:pt idx="254">
                  <c:v>0.69822119000000005</c:v>
                </c:pt>
                <c:pt idx="255">
                  <c:v>0.69827929000000011</c:v>
                </c:pt>
                <c:pt idx="256">
                  <c:v>0.69833623</c:v>
                </c:pt>
                <c:pt idx="257">
                  <c:v>0.69839410000000002</c:v>
                </c:pt>
                <c:pt idx="258">
                  <c:v>0.69845277999999988</c:v>
                </c:pt>
                <c:pt idx="259">
                  <c:v>0.69850961000000011</c:v>
                </c:pt>
                <c:pt idx="260">
                  <c:v>0.69856747999999991</c:v>
                </c:pt>
                <c:pt idx="261">
                  <c:v>0.69862558000000008</c:v>
                </c:pt>
                <c:pt idx="262">
                  <c:v>0.69868392000000001</c:v>
                </c:pt>
                <c:pt idx="263">
                  <c:v>0.69874098000000007</c:v>
                </c:pt>
                <c:pt idx="264">
                  <c:v>0.69880012000000002</c:v>
                </c:pt>
                <c:pt idx="265">
                  <c:v>0.69885752999999984</c:v>
                </c:pt>
                <c:pt idx="266">
                  <c:v>0.69891528000000003</c:v>
                </c:pt>
                <c:pt idx="267">
                  <c:v>0.69897362000000007</c:v>
                </c:pt>
                <c:pt idx="268">
                  <c:v>0.69903055999999997</c:v>
                </c:pt>
                <c:pt idx="269">
                  <c:v>0.69908901000000012</c:v>
                </c:pt>
                <c:pt idx="270">
                  <c:v>0.69914664999999998</c:v>
                </c:pt>
                <c:pt idx="271">
                  <c:v>0.69920406000000002</c:v>
                </c:pt>
                <c:pt idx="272">
                  <c:v>0.69926193000000003</c:v>
                </c:pt>
                <c:pt idx="273">
                  <c:v>0.69931991000000004</c:v>
                </c:pt>
                <c:pt idx="274">
                  <c:v>0.69937824999999998</c:v>
                </c:pt>
                <c:pt idx="275">
                  <c:v>0.69943645999999993</c:v>
                </c:pt>
                <c:pt idx="276">
                  <c:v>0.69949364000000003</c:v>
                </c:pt>
                <c:pt idx="277">
                  <c:v>0.69955208999999985</c:v>
                </c:pt>
                <c:pt idx="278">
                  <c:v>0.69961019000000002</c:v>
                </c:pt>
                <c:pt idx="279">
                  <c:v>0.69966806000000004</c:v>
                </c:pt>
                <c:pt idx="280">
                  <c:v>0.69972593000000016</c:v>
                </c:pt>
                <c:pt idx="281">
                  <c:v>0.69978298999999988</c:v>
                </c:pt>
                <c:pt idx="282">
                  <c:v>0.69984109000000017</c:v>
                </c:pt>
                <c:pt idx="283">
                  <c:v>0.69989931000000016</c:v>
                </c:pt>
                <c:pt idx="284">
                  <c:v>0.69995682999999997</c:v>
                </c:pt>
                <c:pt idx="285">
                  <c:v>0.70001447000000017</c:v>
                </c:pt>
                <c:pt idx="286">
                  <c:v>0.70007315000000003</c:v>
                </c:pt>
                <c:pt idx="287">
                  <c:v>0.70013044999999996</c:v>
                </c:pt>
                <c:pt idx="288">
                  <c:v>0.70018855000000002</c:v>
                </c:pt>
                <c:pt idx="289">
                  <c:v>0.70024664999999997</c:v>
                </c:pt>
                <c:pt idx="290">
                  <c:v>0.70030382999999996</c:v>
                </c:pt>
                <c:pt idx="291">
                  <c:v>0.70036215999999984</c:v>
                </c:pt>
                <c:pt idx="292">
                  <c:v>0.70041909999999996</c:v>
                </c:pt>
                <c:pt idx="293">
                  <c:v>0.70047767000000005</c:v>
                </c:pt>
                <c:pt idx="294">
                  <c:v>0.70053542000000002</c:v>
                </c:pt>
                <c:pt idx="295">
                  <c:v>0.70059305999999999</c:v>
                </c:pt>
                <c:pt idx="296">
                  <c:v>0.70065174000000008</c:v>
                </c:pt>
                <c:pt idx="297">
                  <c:v>0.70070938000000005</c:v>
                </c:pt>
                <c:pt idx="298">
                  <c:v>0.70076689999999997</c:v>
                </c:pt>
                <c:pt idx="299">
                  <c:v>0.70082501000000008</c:v>
                </c:pt>
                <c:pt idx="300">
                  <c:v>0.70088311000000003</c:v>
                </c:pt>
                <c:pt idx="301">
                  <c:v>0.70094062999999995</c:v>
                </c:pt>
                <c:pt idx="302">
                  <c:v>0.70099884999999995</c:v>
                </c:pt>
                <c:pt idx="303">
                  <c:v>0.70105625999999999</c:v>
                </c:pt>
                <c:pt idx="304">
                  <c:v>0.70111458999999987</c:v>
                </c:pt>
                <c:pt idx="305">
                  <c:v>0.70117269000000004</c:v>
                </c:pt>
                <c:pt idx="306">
                  <c:v>0.70122952000000005</c:v>
                </c:pt>
                <c:pt idx="307">
                  <c:v>0.70128855000000001</c:v>
                </c:pt>
                <c:pt idx="308">
                  <c:v>0.70134538000000002</c:v>
                </c:pt>
                <c:pt idx="309">
                  <c:v>0.70140429000000004</c:v>
                </c:pt>
                <c:pt idx="310">
                  <c:v>0.70146169999999997</c:v>
                </c:pt>
                <c:pt idx="311">
                  <c:v>0.70151956999999987</c:v>
                </c:pt>
                <c:pt idx="312">
                  <c:v>0.70157720999999984</c:v>
                </c:pt>
                <c:pt idx="313">
                  <c:v>0.70163472999999998</c:v>
                </c:pt>
                <c:pt idx="314">
                  <c:v>0.70169306000000009</c:v>
                </c:pt>
                <c:pt idx="315">
                  <c:v>0.70175082000000011</c:v>
                </c:pt>
                <c:pt idx="316">
                  <c:v>0.70180891999999995</c:v>
                </c:pt>
                <c:pt idx="317">
                  <c:v>0.70186702000000001</c:v>
                </c:pt>
                <c:pt idx="318">
                  <c:v>0.70192489000000013</c:v>
                </c:pt>
                <c:pt idx="319">
                  <c:v>0.7019821799999999</c:v>
                </c:pt>
                <c:pt idx="320">
                  <c:v>0.70204005000000014</c:v>
                </c:pt>
                <c:pt idx="321">
                  <c:v>0.70209862000000012</c:v>
                </c:pt>
                <c:pt idx="322">
                  <c:v>0.70215636999999986</c:v>
                </c:pt>
                <c:pt idx="323">
                  <c:v>0.70221447000000004</c:v>
                </c:pt>
                <c:pt idx="324">
                  <c:v>0.70227176999999996</c:v>
                </c:pt>
                <c:pt idx="325">
                  <c:v>0.70232964000000009</c:v>
                </c:pt>
                <c:pt idx="326">
                  <c:v>0.70238738999999972</c:v>
                </c:pt>
                <c:pt idx="327">
                  <c:v>0.70244490999999998</c:v>
                </c:pt>
                <c:pt idx="328">
                  <c:v>0.70250312999999986</c:v>
                </c:pt>
                <c:pt idx="329">
                  <c:v>0.70256099999999988</c:v>
                </c:pt>
                <c:pt idx="330">
                  <c:v>0.70261887000000012</c:v>
                </c:pt>
                <c:pt idx="331">
                  <c:v>0.70267674000000002</c:v>
                </c:pt>
                <c:pt idx="332">
                  <c:v>0.70273437999999999</c:v>
                </c:pt>
                <c:pt idx="333">
                  <c:v>0.70279202000000007</c:v>
                </c:pt>
                <c:pt idx="334">
                  <c:v>0.70285105000000014</c:v>
                </c:pt>
                <c:pt idx="335">
                  <c:v>0.70290822000000008</c:v>
                </c:pt>
                <c:pt idx="336">
                  <c:v>0.70296643999999997</c:v>
                </c:pt>
                <c:pt idx="337">
                  <c:v>0.70302454000000003</c:v>
                </c:pt>
                <c:pt idx="338">
                  <c:v>0.70308172000000002</c:v>
                </c:pt>
                <c:pt idx="339">
                  <c:v>0.70313982000000008</c:v>
                </c:pt>
                <c:pt idx="340">
                  <c:v>0.70319757999999999</c:v>
                </c:pt>
                <c:pt idx="341">
                  <c:v>0.70325590999999998</c:v>
                </c:pt>
                <c:pt idx="342">
                  <c:v>0.70331343000000002</c:v>
                </c:pt>
                <c:pt idx="343">
                  <c:v>0.70337142000000008</c:v>
                </c:pt>
                <c:pt idx="344">
                  <c:v>0.70342928999999998</c:v>
                </c:pt>
                <c:pt idx="345">
                  <c:v>0.70348669999999991</c:v>
                </c:pt>
                <c:pt idx="346">
                  <c:v>0.70354525999999995</c:v>
                </c:pt>
                <c:pt idx="347">
                  <c:v>0.70360312999999997</c:v>
                </c:pt>
                <c:pt idx="348">
                  <c:v>0.70366099999999998</c:v>
                </c:pt>
                <c:pt idx="349">
                  <c:v>0.70371863999999995</c:v>
                </c:pt>
                <c:pt idx="350">
                  <c:v>0.70377604999999999</c:v>
                </c:pt>
                <c:pt idx="351">
                  <c:v>0.70383461000000014</c:v>
                </c:pt>
                <c:pt idx="352">
                  <c:v>0.70389144000000015</c:v>
                </c:pt>
                <c:pt idx="353">
                  <c:v>0.70394977000000014</c:v>
                </c:pt>
                <c:pt idx="354">
                  <c:v>0.70400753000000005</c:v>
                </c:pt>
                <c:pt idx="355">
                  <c:v>0.70406552</c:v>
                </c:pt>
                <c:pt idx="356">
                  <c:v>0.70412361999999995</c:v>
                </c:pt>
                <c:pt idx="357">
                  <c:v>0.70418206999999988</c:v>
                </c:pt>
                <c:pt idx="358">
                  <c:v>0.70423901000000011</c:v>
                </c:pt>
                <c:pt idx="359">
                  <c:v>0.70429688000000001</c:v>
                </c:pt>
                <c:pt idx="360">
                  <c:v>0.70435475000000003</c:v>
                </c:pt>
                <c:pt idx="361">
                  <c:v>0.70441354999999994</c:v>
                </c:pt>
                <c:pt idx="362">
                  <c:v>0.70447095999999998</c:v>
                </c:pt>
                <c:pt idx="363">
                  <c:v>0.70452859000000001</c:v>
                </c:pt>
                <c:pt idx="364">
                  <c:v>0.70458703999999994</c:v>
                </c:pt>
                <c:pt idx="365">
                  <c:v>0.70464422000000015</c:v>
                </c:pt>
                <c:pt idx="366">
                  <c:v>0.70470186000000012</c:v>
                </c:pt>
                <c:pt idx="367">
                  <c:v>0.70476019000000001</c:v>
                </c:pt>
                <c:pt idx="368">
                  <c:v>0.70481795000000003</c:v>
                </c:pt>
                <c:pt idx="369">
                  <c:v>0.70487535000000012</c:v>
                </c:pt>
                <c:pt idx="370">
                  <c:v>0.70493415000000004</c:v>
                </c:pt>
                <c:pt idx="371">
                  <c:v>0.70499109000000015</c:v>
                </c:pt>
                <c:pt idx="372">
                  <c:v>0.70504920000000015</c:v>
                </c:pt>
                <c:pt idx="373">
                  <c:v>0.70510729999999999</c:v>
                </c:pt>
                <c:pt idx="374">
                  <c:v>0.70516493999999996</c:v>
                </c:pt>
                <c:pt idx="375">
                  <c:v>0.70522291999999998</c:v>
                </c:pt>
                <c:pt idx="376">
                  <c:v>0.70528067999999999</c:v>
                </c:pt>
                <c:pt idx="377">
                  <c:v>0.70533900999999999</c:v>
                </c:pt>
                <c:pt idx="378">
                  <c:v>0.70539664999999996</c:v>
                </c:pt>
                <c:pt idx="379">
                  <c:v>0.70545486999999996</c:v>
                </c:pt>
                <c:pt idx="380">
                  <c:v>0.70551226999999994</c:v>
                </c:pt>
                <c:pt idx="381">
                  <c:v>0.70557037999999994</c:v>
                </c:pt>
                <c:pt idx="382">
                  <c:v>0.70562778000000004</c:v>
                </c:pt>
                <c:pt idx="383">
                  <c:v>0.70568576999999999</c:v>
                </c:pt>
                <c:pt idx="384">
                  <c:v>0.70574352000000007</c:v>
                </c:pt>
                <c:pt idx="385">
                  <c:v>0.70580231999999998</c:v>
                </c:pt>
                <c:pt idx="386">
                  <c:v>0.70585973000000013</c:v>
                </c:pt>
                <c:pt idx="387">
                  <c:v>0.70591689999999996</c:v>
                </c:pt>
                <c:pt idx="388">
                  <c:v>0.70597512000000007</c:v>
                </c:pt>
                <c:pt idx="389">
                  <c:v>0.70603357</c:v>
                </c:pt>
                <c:pt idx="390">
                  <c:v>0.70609109000000014</c:v>
                </c:pt>
                <c:pt idx="391">
                  <c:v>0.70614954000000008</c:v>
                </c:pt>
                <c:pt idx="392">
                  <c:v>0.70620717999999993</c:v>
                </c:pt>
                <c:pt idx="393">
                  <c:v>0.70626471000000002</c:v>
                </c:pt>
                <c:pt idx="394">
                  <c:v>0.70632200000000001</c:v>
                </c:pt>
                <c:pt idx="395">
                  <c:v>0.70638020999999984</c:v>
                </c:pt>
                <c:pt idx="396">
                  <c:v>0.70643866</c:v>
                </c:pt>
                <c:pt idx="397">
                  <c:v>0.70649629999999997</c:v>
                </c:pt>
                <c:pt idx="398">
                  <c:v>0.70655416999999987</c:v>
                </c:pt>
                <c:pt idx="399">
                  <c:v>0.70661180999999995</c:v>
                </c:pt>
                <c:pt idx="400">
                  <c:v>0.70667002999999995</c:v>
                </c:pt>
                <c:pt idx="401">
                  <c:v>0.70672709000000011</c:v>
                </c:pt>
                <c:pt idx="402">
                  <c:v>0.70678576999999998</c:v>
                </c:pt>
                <c:pt idx="403">
                  <c:v>0.70684294999999997</c:v>
                </c:pt>
                <c:pt idx="404">
                  <c:v>0.70690128000000008</c:v>
                </c:pt>
                <c:pt idx="405">
                  <c:v>0.70695903000000015</c:v>
                </c:pt>
                <c:pt idx="406">
                  <c:v>0.70701771000000002</c:v>
                </c:pt>
                <c:pt idx="407">
                  <c:v>0.70707466000000008</c:v>
                </c:pt>
                <c:pt idx="408">
                  <c:v>0.70713298999999985</c:v>
                </c:pt>
                <c:pt idx="409">
                  <c:v>0.70719063000000015</c:v>
                </c:pt>
                <c:pt idx="410">
                  <c:v>0.70724862000000011</c:v>
                </c:pt>
                <c:pt idx="411">
                  <c:v>0.70730694999999988</c:v>
                </c:pt>
                <c:pt idx="412">
                  <c:v>0.70736493999999994</c:v>
                </c:pt>
                <c:pt idx="413">
                  <c:v>0.70742223000000004</c:v>
                </c:pt>
                <c:pt idx="414">
                  <c:v>0.70748032999999988</c:v>
                </c:pt>
                <c:pt idx="415">
                  <c:v>0.70753807999999996</c:v>
                </c:pt>
                <c:pt idx="416">
                  <c:v>0.70759548999999999</c:v>
                </c:pt>
                <c:pt idx="417">
                  <c:v>0.70765336000000001</c:v>
                </c:pt>
                <c:pt idx="418">
                  <c:v>0.70771112000000003</c:v>
                </c:pt>
                <c:pt idx="419">
                  <c:v>0.70776956999999996</c:v>
                </c:pt>
                <c:pt idx="420">
                  <c:v>0.70782789999999995</c:v>
                </c:pt>
                <c:pt idx="421">
                  <c:v>0.7078854200000001</c:v>
                </c:pt>
                <c:pt idx="422">
                  <c:v>0.70794294999999996</c:v>
                </c:pt>
                <c:pt idx="423">
                  <c:v>0.70800057999999999</c:v>
                </c:pt>
                <c:pt idx="424">
                  <c:v>0.70805857000000005</c:v>
                </c:pt>
                <c:pt idx="425">
                  <c:v>0.70811713999999992</c:v>
                </c:pt>
                <c:pt idx="426">
                  <c:v>0.70817454000000002</c:v>
                </c:pt>
                <c:pt idx="427">
                  <c:v>0.70823241000000003</c:v>
                </c:pt>
                <c:pt idx="428">
                  <c:v>0.70829052000000003</c:v>
                </c:pt>
                <c:pt idx="429">
                  <c:v>0.70834872999999998</c:v>
                </c:pt>
                <c:pt idx="430">
                  <c:v>0.70840636999999973</c:v>
                </c:pt>
                <c:pt idx="431">
                  <c:v>0.7084643599999999</c:v>
                </c:pt>
                <c:pt idx="432">
                  <c:v>0.70852188000000005</c:v>
                </c:pt>
                <c:pt idx="433">
                  <c:v>0.70857964000000007</c:v>
                </c:pt>
                <c:pt idx="434">
                  <c:v>0.70863750999999997</c:v>
                </c:pt>
                <c:pt idx="435">
                  <c:v>0.70869596000000012</c:v>
                </c:pt>
                <c:pt idx="436">
                  <c:v>0.70875290000000002</c:v>
                </c:pt>
                <c:pt idx="437">
                  <c:v>0.70881077000000003</c:v>
                </c:pt>
                <c:pt idx="438">
                  <c:v>0.70886899000000003</c:v>
                </c:pt>
                <c:pt idx="439">
                  <c:v>0.70892708999999998</c:v>
                </c:pt>
                <c:pt idx="440">
                  <c:v>0.70898483999999995</c:v>
                </c:pt>
                <c:pt idx="441">
                  <c:v>0.70904248000000003</c:v>
                </c:pt>
                <c:pt idx="442">
                  <c:v>0.70910057999999998</c:v>
                </c:pt>
                <c:pt idx="443">
                  <c:v>0.70915892000000003</c:v>
                </c:pt>
                <c:pt idx="444">
                  <c:v>0.70921586000000003</c:v>
                </c:pt>
                <c:pt idx="445">
                  <c:v>0.70927373000000005</c:v>
                </c:pt>
                <c:pt idx="446">
                  <c:v>0.70933241000000002</c:v>
                </c:pt>
                <c:pt idx="447">
                  <c:v>0.70938959000000001</c:v>
                </c:pt>
                <c:pt idx="448">
                  <c:v>0.70944826999999999</c:v>
                </c:pt>
                <c:pt idx="449">
                  <c:v>0.7095061399999999</c:v>
                </c:pt>
                <c:pt idx="450">
                  <c:v>0.7095630799999999</c:v>
                </c:pt>
                <c:pt idx="451">
                  <c:v>0.70962096000000008</c:v>
                </c:pt>
                <c:pt idx="452">
                  <c:v>0.70967871000000016</c:v>
                </c:pt>
                <c:pt idx="453">
                  <c:v>0.7097367</c:v>
                </c:pt>
                <c:pt idx="454">
                  <c:v>0.70979468000000012</c:v>
                </c:pt>
                <c:pt idx="455">
                  <c:v>0.70985266999999996</c:v>
                </c:pt>
                <c:pt idx="456">
                  <c:v>0.70991077000000002</c:v>
                </c:pt>
                <c:pt idx="457">
                  <c:v>0.70996851999999999</c:v>
                </c:pt>
                <c:pt idx="458">
                  <c:v>0.71002639999999984</c:v>
                </c:pt>
                <c:pt idx="459">
                  <c:v>0.71008495999999999</c:v>
                </c:pt>
                <c:pt idx="460">
                  <c:v>0.71014270999999984</c:v>
                </c:pt>
                <c:pt idx="461">
                  <c:v>0.71020046999999997</c:v>
                </c:pt>
                <c:pt idx="462">
                  <c:v>0.71025764999999996</c:v>
                </c:pt>
                <c:pt idx="463">
                  <c:v>0.71031632999999994</c:v>
                </c:pt>
                <c:pt idx="464">
                  <c:v>0.71037349999999999</c:v>
                </c:pt>
                <c:pt idx="465">
                  <c:v>0.71043126000000001</c:v>
                </c:pt>
                <c:pt idx="466">
                  <c:v>0.71048959</c:v>
                </c:pt>
                <c:pt idx="467">
                  <c:v>0.71054711000000004</c:v>
                </c:pt>
                <c:pt idx="468">
                  <c:v>0.71060464000000012</c:v>
                </c:pt>
                <c:pt idx="469">
                  <c:v>0.71066262000000002</c:v>
                </c:pt>
                <c:pt idx="470">
                  <c:v>0.71072038000000004</c:v>
                </c:pt>
                <c:pt idx="471">
                  <c:v>0.71077836000000005</c:v>
                </c:pt>
                <c:pt idx="472">
                  <c:v>0.71083611999999996</c:v>
                </c:pt>
                <c:pt idx="473">
                  <c:v>0.71089410000000008</c:v>
                </c:pt>
                <c:pt idx="474">
                  <c:v>0.7109518600000001</c:v>
                </c:pt>
                <c:pt idx="475">
                  <c:v>0.71100984000000012</c:v>
                </c:pt>
                <c:pt idx="476">
                  <c:v>0.71106782999999996</c:v>
                </c:pt>
                <c:pt idx="477">
                  <c:v>0.71112604999999984</c:v>
                </c:pt>
                <c:pt idx="478">
                  <c:v>0.71118415000000001</c:v>
                </c:pt>
                <c:pt idx="479">
                  <c:v>0.71124213999999997</c:v>
                </c:pt>
                <c:pt idx="480">
                  <c:v>0.71129931000000013</c:v>
                </c:pt>
                <c:pt idx="481">
                  <c:v>0.71135740999999997</c:v>
                </c:pt>
                <c:pt idx="482">
                  <c:v>0.71141471000000001</c:v>
                </c:pt>
                <c:pt idx="483">
                  <c:v>0.71147327000000005</c:v>
                </c:pt>
                <c:pt idx="484">
                  <c:v>0.71153055999999992</c:v>
                </c:pt>
                <c:pt idx="485">
                  <c:v>0.71158946999999984</c:v>
                </c:pt>
                <c:pt idx="486">
                  <c:v>0.71164711000000014</c:v>
                </c:pt>
                <c:pt idx="487">
                  <c:v>0.71170429000000013</c:v>
                </c:pt>
                <c:pt idx="488">
                  <c:v>0.71176296999999988</c:v>
                </c:pt>
                <c:pt idx="489">
                  <c:v>0.71182084000000012</c:v>
                </c:pt>
                <c:pt idx="490">
                  <c:v>0.71187778000000002</c:v>
                </c:pt>
                <c:pt idx="491">
                  <c:v>0.71193645999999999</c:v>
                </c:pt>
                <c:pt idx="492">
                  <c:v>0.71199398999999997</c:v>
                </c:pt>
                <c:pt idx="493">
                  <c:v>0.71205116000000002</c:v>
                </c:pt>
                <c:pt idx="494">
                  <c:v>0.71211042000000002</c:v>
                </c:pt>
                <c:pt idx="495">
                  <c:v>0.71216794999999988</c:v>
                </c:pt>
                <c:pt idx="496">
                  <c:v>0.71222582000000012</c:v>
                </c:pt>
                <c:pt idx="497">
                  <c:v>0.71228356999999987</c:v>
                </c:pt>
                <c:pt idx="498">
                  <c:v>0.71234156000000004</c:v>
                </c:pt>
                <c:pt idx="499">
                  <c:v>0.71239942999999994</c:v>
                </c:pt>
                <c:pt idx="500">
                  <c:v>0.71245694999999987</c:v>
                </c:pt>
                <c:pt idx="501">
                  <c:v>0.71251505000000004</c:v>
                </c:pt>
                <c:pt idx="502">
                  <c:v>0.7125725799999999</c:v>
                </c:pt>
                <c:pt idx="503">
                  <c:v>0.71263102000000011</c:v>
                </c:pt>
                <c:pt idx="504">
                  <c:v>0.71268854999999998</c:v>
                </c:pt>
                <c:pt idx="505">
                  <c:v>0.71274652999999999</c:v>
                </c:pt>
                <c:pt idx="506">
                  <c:v>0.71280416999999996</c:v>
                </c:pt>
                <c:pt idx="507">
                  <c:v>0.71286215999999991</c:v>
                </c:pt>
                <c:pt idx="508">
                  <c:v>0.71291979999999999</c:v>
                </c:pt>
                <c:pt idx="509">
                  <c:v>0.71297778000000001</c:v>
                </c:pt>
                <c:pt idx="510">
                  <c:v>0.71303589000000012</c:v>
                </c:pt>
                <c:pt idx="511">
                  <c:v>0.71309387000000013</c:v>
                </c:pt>
                <c:pt idx="512">
                  <c:v>0.71315174000000003</c:v>
                </c:pt>
                <c:pt idx="513">
                  <c:v>0.71320950000000005</c:v>
                </c:pt>
                <c:pt idx="514">
                  <c:v>0.71326701999999997</c:v>
                </c:pt>
                <c:pt idx="515">
                  <c:v>0.71332534999999997</c:v>
                </c:pt>
                <c:pt idx="516">
                  <c:v>0.71338333999999992</c:v>
                </c:pt>
                <c:pt idx="517">
                  <c:v>0.71344004999999999</c:v>
                </c:pt>
                <c:pt idx="518">
                  <c:v>0.71349885000000013</c:v>
                </c:pt>
                <c:pt idx="519">
                  <c:v>0.71355659999999987</c:v>
                </c:pt>
                <c:pt idx="520">
                  <c:v>0.71361494000000003</c:v>
                </c:pt>
                <c:pt idx="521">
                  <c:v>0.71367223000000013</c:v>
                </c:pt>
                <c:pt idx="522">
                  <c:v>0.71373045000000013</c:v>
                </c:pt>
                <c:pt idx="523">
                  <c:v>0.71378762000000007</c:v>
                </c:pt>
                <c:pt idx="524">
                  <c:v>0.71384596000000011</c:v>
                </c:pt>
                <c:pt idx="525">
                  <c:v>0.71390359000000003</c:v>
                </c:pt>
                <c:pt idx="526">
                  <c:v>0.71396146000000005</c:v>
                </c:pt>
                <c:pt idx="527">
                  <c:v>0.71401957000000005</c:v>
                </c:pt>
                <c:pt idx="528">
                  <c:v>0.71407743999999995</c:v>
                </c:pt>
                <c:pt idx="529">
                  <c:v>0.71413519000000003</c:v>
                </c:pt>
                <c:pt idx="530">
                  <c:v>0.71419283000000011</c:v>
                </c:pt>
                <c:pt idx="531">
                  <c:v>0.71425116</c:v>
                </c:pt>
                <c:pt idx="532">
                  <c:v>0.71430892000000001</c:v>
                </c:pt>
                <c:pt idx="533">
                  <c:v>0.71436689999999992</c:v>
                </c:pt>
                <c:pt idx="534">
                  <c:v>0.71442419999999984</c:v>
                </c:pt>
                <c:pt idx="535">
                  <c:v>0.71448241000000001</c:v>
                </c:pt>
                <c:pt idx="536">
                  <c:v>0.71454097999999999</c:v>
                </c:pt>
                <c:pt idx="537">
                  <c:v>0.71459815000000004</c:v>
                </c:pt>
                <c:pt idx="538">
                  <c:v>0.71465601999999995</c:v>
                </c:pt>
                <c:pt idx="539">
                  <c:v>0.71471435999999999</c:v>
                </c:pt>
                <c:pt idx="540">
                  <c:v>0.71477210999999996</c:v>
                </c:pt>
                <c:pt idx="541">
                  <c:v>0.71483021000000013</c:v>
                </c:pt>
                <c:pt idx="542">
                  <c:v>0.71488693000000003</c:v>
                </c:pt>
                <c:pt idx="543">
                  <c:v>0.71494503000000009</c:v>
                </c:pt>
                <c:pt idx="544">
                  <c:v>0.7150029</c:v>
                </c:pt>
                <c:pt idx="545">
                  <c:v>0.71506170000000002</c:v>
                </c:pt>
                <c:pt idx="546">
                  <c:v>0.71511922000000017</c:v>
                </c:pt>
                <c:pt idx="547">
                  <c:v>0.71517651000000004</c:v>
                </c:pt>
                <c:pt idx="548">
                  <c:v>0.71523484000000004</c:v>
                </c:pt>
                <c:pt idx="549">
                  <c:v>0.71529237000000001</c:v>
                </c:pt>
                <c:pt idx="550">
                  <c:v>0.71535104999999999</c:v>
                </c:pt>
                <c:pt idx="551">
                  <c:v>0.71540833999999998</c:v>
                </c:pt>
                <c:pt idx="552">
                  <c:v>0.71546586000000001</c:v>
                </c:pt>
                <c:pt idx="553">
                  <c:v>0.71552442999999999</c:v>
                </c:pt>
                <c:pt idx="554">
                  <c:v>0.71558252999999994</c:v>
                </c:pt>
                <c:pt idx="555">
                  <c:v>0.71563982000000015</c:v>
                </c:pt>
                <c:pt idx="556">
                  <c:v>0.71569769000000016</c:v>
                </c:pt>
                <c:pt idx="557">
                  <c:v>0.71575602000000005</c:v>
                </c:pt>
                <c:pt idx="558">
                  <c:v>0.71581307999999999</c:v>
                </c:pt>
                <c:pt idx="559">
                  <c:v>0.71587177000000013</c:v>
                </c:pt>
                <c:pt idx="560">
                  <c:v>0.71592858999999998</c:v>
                </c:pt>
                <c:pt idx="561">
                  <c:v>0.71598715999999996</c:v>
                </c:pt>
                <c:pt idx="562">
                  <c:v>0.71604491000000015</c:v>
                </c:pt>
                <c:pt idx="563">
                  <c:v>0.71610302000000003</c:v>
                </c:pt>
                <c:pt idx="564">
                  <c:v>0.71616111999999998</c:v>
                </c:pt>
                <c:pt idx="565">
                  <c:v>0.71621886999999984</c:v>
                </c:pt>
                <c:pt idx="566">
                  <c:v>0.71627593000000012</c:v>
                </c:pt>
                <c:pt idx="567">
                  <c:v>0.71633402999999984</c:v>
                </c:pt>
                <c:pt idx="568">
                  <c:v>0.71639190000000008</c:v>
                </c:pt>
                <c:pt idx="569">
                  <c:v>0.71645000999999997</c:v>
                </c:pt>
                <c:pt idx="570">
                  <c:v>0.71650811000000003</c:v>
                </c:pt>
                <c:pt idx="571">
                  <c:v>0.71656575</c:v>
                </c:pt>
                <c:pt idx="572">
                  <c:v>0.71662362000000013</c:v>
                </c:pt>
                <c:pt idx="573">
                  <c:v>0.71668172000000008</c:v>
                </c:pt>
                <c:pt idx="574">
                  <c:v>0.71673936000000005</c:v>
                </c:pt>
                <c:pt idx="575">
                  <c:v>0.71679758000000005</c:v>
                </c:pt>
                <c:pt idx="576">
                  <c:v>0.71685474999999999</c:v>
                </c:pt>
                <c:pt idx="577">
                  <c:v>0.71691251</c:v>
                </c:pt>
                <c:pt idx="578">
                  <c:v>0.71697071999999995</c:v>
                </c:pt>
                <c:pt idx="579">
                  <c:v>0.71702836000000003</c:v>
                </c:pt>
                <c:pt idx="580">
                  <c:v>0.71708634999999987</c:v>
                </c:pt>
                <c:pt idx="581">
                  <c:v>0.71714515000000012</c:v>
                </c:pt>
                <c:pt idx="582">
                  <c:v>0.71720302000000002</c:v>
                </c:pt>
                <c:pt idx="583">
                  <c:v>0.71726042000000001</c:v>
                </c:pt>
                <c:pt idx="584">
                  <c:v>0.71731829000000003</c:v>
                </c:pt>
                <c:pt idx="585">
                  <c:v>0.71737640000000003</c:v>
                </c:pt>
              </c:numCache>
            </c:numRef>
          </c:xVal>
          <c:yVal>
            <c:numRef>
              <c:f>'datalog 3-29-2011'!$B$2:$B$709</c:f>
              <c:numCache>
                <c:formatCode>General</c:formatCode>
                <c:ptCount val="708"/>
                <c:pt idx="0">
                  <c:v>-7.87760353</c:v>
                </c:pt>
                <c:pt idx="1">
                  <c:v>-7.9335994699999999</c:v>
                </c:pt>
                <c:pt idx="2">
                  <c:v>-7.8743119199999994</c:v>
                </c:pt>
                <c:pt idx="3">
                  <c:v>-9.1498193699999995</c:v>
                </c:pt>
                <c:pt idx="4">
                  <c:v>-7.6645913099999978</c:v>
                </c:pt>
                <c:pt idx="5">
                  <c:v>-9.4495916400000013</c:v>
                </c:pt>
                <c:pt idx="6">
                  <c:v>-8.6515207299999997</c:v>
                </c:pt>
                <c:pt idx="7">
                  <c:v>-9.0339994399999988</c:v>
                </c:pt>
                <c:pt idx="8">
                  <c:v>-8.2693119000000017</c:v>
                </c:pt>
                <c:pt idx="9">
                  <c:v>-7.8871025999999995</c:v>
                </c:pt>
                <c:pt idx="10">
                  <c:v>-7.8417286900000009</c:v>
                </c:pt>
                <c:pt idx="11">
                  <c:v>-8.83642197</c:v>
                </c:pt>
                <c:pt idx="12">
                  <c:v>-8.9294862700000053</c:v>
                </c:pt>
                <c:pt idx="13">
                  <c:v>-8.4830007600000013</c:v>
                </c:pt>
                <c:pt idx="14">
                  <c:v>-8.4753351200000004</c:v>
                </c:pt>
                <c:pt idx="15">
                  <c:v>-7.4550929100000003</c:v>
                </c:pt>
                <c:pt idx="16">
                  <c:v>-8.127872469999998</c:v>
                </c:pt>
                <c:pt idx="17">
                  <c:v>-6.9901070599999988</c:v>
                </c:pt>
                <c:pt idx="18">
                  <c:v>-9.3672885900000011</c:v>
                </c:pt>
                <c:pt idx="19">
                  <c:v>-7.9916138600000002</c:v>
                </c:pt>
                <c:pt idx="20">
                  <c:v>-7.7190966599999991</c:v>
                </c:pt>
                <c:pt idx="21">
                  <c:v>-8.5333805100000006</c:v>
                </c:pt>
                <c:pt idx="22">
                  <c:v>-9.054438590000002</c:v>
                </c:pt>
                <c:pt idx="23">
                  <c:v>-8.999934200000002</c:v>
                </c:pt>
                <c:pt idx="24">
                  <c:v>-7.8212904900000009</c:v>
                </c:pt>
                <c:pt idx="25">
                  <c:v>-8.2206659299999991</c:v>
                </c:pt>
                <c:pt idx="26">
                  <c:v>-8.6060581199999984</c:v>
                </c:pt>
                <c:pt idx="27">
                  <c:v>-7.7940382999999995</c:v>
                </c:pt>
                <c:pt idx="28">
                  <c:v>10.71798325</c:v>
                </c:pt>
                <c:pt idx="29">
                  <c:v>33.473567959999997</c:v>
                </c:pt>
                <c:pt idx="30">
                  <c:v>33.87212753</c:v>
                </c:pt>
                <c:pt idx="31">
                  <c:v>33.483791350000004</c:v>
                </c:pt>
                <c:pt idx="32">
                  <c:v>34.105945590000005</c:v>
                </c:pt>
                <c:pt idx="33">
                  <c:v>34.099002840000011</c:v>
                </c:pt>
                <c:pt idx="34">
                  <c:v>33.786285400000004</c:v>
                </c:pt>
                <c:pt idx="35">
                  <c:v>33.436096190000001</c:v>
                </c:pt>
                <c:pt idx="36">
                  <c:v>33.279403690000002</c:v>
                </c:pt>
                <c:pt idx="37">
                  <c:v>33.47357178</c:v>
                </c:pt>
                <c:pt idx="38">
                  <c:v>33.091362000000004</c:v>
                </c:pt>
                <c:pt idx="39">
                  <c:v>33.94706725999999</c:v>
                </c:pt>
                <c:pt idx="40">
                  <c:v>33.805782320000006</c:v>
                </c:pt>
                <c:pt idx="41">
                  <c:v>33.777168270000004</c:v>
                </c:pt>
                <c:pt idx="42">
                  <c:v>33.88011169</c:v>
                </c:pt>
                <c:pt idx="43">
                  <c:v>33.398117070000005</c:v>
                </c:pt>
                <c:pt idx="44">
                  <c:v>33.619239810000003</c:v>
                </c:pt>
                <c:pt idx="45">
                  <c:v>33.675380710000006</c:v>
                </c:pt>
                <c:pt idx="46">
                  <c:v>33.852943419999995</c:v>
                </c:pt>
                <c:pt idx="47">
                  <c:v>33.334587099999993</c:v>
                </c:pt>
                <c:pt idx="48">
                  <c:v>33.963497159999996</c:v>
                </c:pt>
                <c:pt idx="49">
                  <c:v>34.342224119999997</c:v>
                </c:pt>
                <c:pt idx="50">
                  <c:v>33.529163360000005</c:v>
                </c:pt>
                <c:pt idx="51">
                  <c:v>33.546539310000007</c:v>
                </c:pt>
                <c:pt idx="52">
                  <c:v>33.159454350000004</c:v>
                </c:pt>
                <c:pt idx="53">
                  <c:v>34.088668820000002</c:v>
                </c:pt>
                <c:pt idx="54">
                  <c:v>34.369476320000004</c:v>
                </c:pt>
                <c:pt idx="55">
                  <c:v>33.436103820000007</c:v>
                </c:pt>
                <c:pt idx="56">
                  <c:v>34.41866684</c:v>
                </c:pt>
                <c:pt idx="57">
                  <c:v>34.102424620000001</c:v>
                </c:pt>
                <c:pt idx="58">
                  <c:v>34.335281369999997</c:v>
                </c:pt>
                <c:pt idx="59">
                  <c:v>34.050357820000002</c:v>
                </c:pt>
                <c:pt idx="60">
                  <c:v>33.998241419999999</c:v>
                </c:pt>
                <c:pt idx="61">
                  <c:v>33.79323578000001</c:v>
                </c:pt>
                <c:pt idx="62">
                  <c:v>34.14416885</c:v>
                </c:pt>
                <c:pt idx="63">
                  <c:v>34.184288019999997</c:v>
                </c:pt>
                <c:pt idx="64">
                  <c:v>34.234519960000007</c:v>
                </c:pt>
                <c:pt idx="65">
                  <c:v>34.317665099999992</c:v>
                </c:pt>
                <c:pt idx="66">
                  <c:v>33.935096740000006</c:v>
                </c:pt>
                <c:pt idx="67">
                  <c:v>34.482604979999998</c:v>
                </c:pt>
                <c:pt idx="68">
                  <c:v>34.005298610000004</c:v>
                </c:pt>
                <c:pt idx="69">
                  <c:v>33.7642746</c:v>
                </c:pt>
                <c:pt idx="70">
                  <c:v>33.577110290000007</c:v>
                </c:pt>
                <c:pt idx="71">
                  <c:v>33.415657039999999</c:v>
                </c:pt>
                <c:pt idx="72">
                  <c:v>33.789943700000002</c:v>
                </c:pt>
                <c:pt idx="73">
                  <c:v>33.633262630000004</c:v>
                </c:pt>
                <c:pt idx="74">
                  <c:v>34.177272800000004</c:v>
                </c:pt>
                <c:pt idx="75">
                  <c:v>33.841876979999995</c:v>
                </c:pt>
                <c:pt idx="76">
                  <c:v>33.296333310000016</c:v>
                </c:pt>
                <c:pt idx="77">
                  <c:v>33.791202550000001</c:v>
                </c:pt>
                <c:pt idx="78">
                  <c:v>33.843845369999997</c:v>
                </c:pt>
                <c:pt idx="79">
                  <c:v>33.661201479999995</c:v>
                </c:pt>
                <c:pt idx="80">
                  <c:v>33.21210098000001</c:v>
                </c:pt>
                <c:pt idx="81">
                  <c:v>33.581283569999989</c:v>
                </c:pt>
                <c:pt idx="82">
                  <c:v>34.840606689999994</c:v>
                </c:pt>
                <c:pt idx="83">
                  <c:v>34.210193630000006</c:v>
                </c:pt>
                <c:pt idx="84">
                  <c:v>33.83492279</c:v>
                </c:pt>
                <c:pt idx="85">
                  <c:v>33.387599949999995</c:v>
                </c:pt>
                <c:pt idx="86">
                  <c:v>33.506919860000004</c:v>
                </c:pt>
                <c:pt idx="87">
                  <c:v>32.962810520000005</c:v>
                </c:pt>
                <c:pt idx="88">
                  <c:v>34.057933810000002</c:v>
                </c:pt>
                <c:pt idx="89">
                  <c:v>33.601219180000001</c:v>
                </c:pt>
                <c:pt idx="90">
                  <c:v>33.435348510000004</c:v>
                </c:pt>
                <c:pt idx="91">
                  <c:v>33.601676940000004</c:v>
                </c:pt>
                <c:pt idx="92">
                  <c:v>34.59141159</c:v>
                </c:pt>
                <c:pt idx="93">
                  <c:v>33.779342650000011</c:v>
                </c:pt>
                <c:pt idx="94">
                  <c:v>34.166744230000006</c:v>
                </c:pt>
                <c:pt idx="95">
                  <c:v>34.096542360000008</c:v>
                </c:pt>
                <c:pt idx="96">
                  <c:v>39.689666749999994</c:v>
                </c:pt>
                <c:pt idx="97">
                  <c:v>59.146106720000006</c:v>
                </c:pt>
                <c:pt idx="98">
                  <c:v>72.993850710000004</c:v>
                </c:pt>
                <c:pt idx="99">
                  <c:v>81.815017699999999</c:v>
                </c:pt>
                <c:pt idx="100">
                  <c:v>90.109817499999991</c:v>
                </c:pt>
                <c:pt idx="101">
                  <c:v>97.781768799999981</c:v>
                </c:pt>
                <c:pt idx="102">
                  <c:v>104.67255402000001</c:v>
                </c:pt>
                <c:pt idx="103">
                  <c:v>105.28572844999998</c:v>
                </c:pt>
                <c:pt idx="104">
                  <c:v>104.63848113999998</c:v>
                </c:pt>
                <c:pt idx="105">
                  <c:v>105.76944733000001</c:v>
                </c:pt>
                <c:pt idx="106">
                  <c:v>106.79492950000001</c:v>
                </c:pt>
                <c:pt idx="107">
                  <c:v>107.35087584999997</c:v>
                </c:pt>
                <c:pt idx="108">
                  <c:v>107.37172699</c:v>
                </c:pt>
                <c:pt idx="109">
                  <c:v>107.50673676</c:v>
                </c:pt>
                <c:pt idx="110">
                  <c:v>107.12154388</c:v>
                </c:pt>
                <c:pt idx="111">
                  <c:v>107.35002136</c:v>
                </c:pt>
                <c:pt idx="112">
                  <c:v>106.62106323</c:v>
                </c:pt>
                <c:pt idx="113">
                  <c:v>107.03118895999998</c:v>
                </c:pt>
                <c:pt idx="114">
                  <c:v>79.630363459999998</c:v>
                </c:pt>
                <c:pt idx="115">
                  <c:v>71.084571839999967</c:v>
                </c:pt>
                <c:pt idx="116">
                  <c:v>71.619888309999965</c:v>
                </c:pt>
                <c:pt idx="117">
                  <c:v>71.106605529999982</c:v>
                </c:pt>
                <c:pt idx="118">
                  <c:v>70.862640380000002</c:v>
                </c:pt>
                <c:pt idx="119">
                  <c:v>71.312126160000005</c:v>
                </c:pt>
                <c:pt idx="120">
                  <c:v>71.520606990000005</c:v>
                </c:pt>
                <c:pt idx="121">
                  <c:v>70.228042599999966</c:v>
                </c:pt>
                <c:pt idx="122">
                  <c:v>71.284339900000006</c:v>
                </c:pt>
                <c:pt idx="123">
                  <c:v>71.534790040000004</c:v>
                </c:pt>
                <c:pt idx="124">
                  <c:v>70.353141780000001</c:v>
                </c:pt>
                <c:pt idx="125">
                  <c:v>70.038589479999999</c:v>
                </c:pt>
                <c:pt idx="126">
                  <c:v>71.099655150000004</c:v>
                </c:pt>
                <c:pt idx="127">
                  <c:v>70.818878169999977</c:v>
                </c:pt>
                <c:pt idx="128">
                  <c:v>69.953628539999983</c:v>
                </c:pt>
                <c:pt idx="129">
                  <c:v>70.317863460000012</c:v>
                </c:pt>
                <c:pt idx="130">
                  <c:v>72.055709839999992</c:v>
                </c:pt>
                <c:pt idx="131">
                  <c:v>70.143882749999989</c:v>
                </c:pt>
                <c:pt idx="132">
                  <c:v>70.658660889999979</c:v>
                </c:pt>
                <c:pt idx="133">
                  <c:v>70.832504270000001</c:v>
                </c:pt>
                <c:pt idx="134">
                  <c:v>71.59555816999999</c:v>
                </c:pt>
                <c:pt idx="135">
                  <c:v>71.302597049999989</c:v>
                </c:pt>
                <c:pt idx="136">
                  <c:v>70.900642399999981</c:v>
                </c:pt>
                <c:pt idx="137">
                  <c:v>71.326850889999989</c:v>
                </c:pt>
                <c:pt idx="138">
                  <c:v>71.244064330000015</c:v>
                </c:pt>
                <c:pt idx="139">
                  <c:v>69.887550349999998</c:v>
                </c:pt>
                <c:pt idx="140">
                  <c:v>70.805252080000002</c:v>
                </c:pt>
                <c:pt idx="141">
                  <c:v>71.88170624</c:v>
                </c:pt>
                <c:pt idx="142">
                  <c:v>69.88550567999998</c:v>
                </c:pt>
                <c:pt idx="143">
                  <c:v>71.759063720000015</c:v>
                </c:pt>
                <c:pt idx="144">
                  <c:v>70.369239809999982</c:v>
                </c:pt>
                <c:pt idx="145">
                  <c:v>70.062644960000014</c:v>
                </c:pt>
                <c:pt idx="146">
                  <c:v>71.016456599999998</c:v>
                </c:pt>
                <c:pt idx="147">
                  <c:v>71.548400880000003</c:v>
                </c:pt>
                <c:pt idx="148">
                  <c:v>71.089767460000004</c:v>
                </c:pt>
                <c:pt idx="149">
                  <c:v>71.677307129999974</c:v>
                </c:pt>
                <c:pt idx="150">
                  <c:v>70.607666019999982</c:v>
                </c:pt>
                <c:pt idx="151">
                  <c:v>70.042205809999999</c:v>
                </c:pt>
                <c:pt idx="152">
                  <c:v>70.512290949999993</c:v>
                </c:pt>
                <c:pt idx="153">
                  <c:v>70.193313599999982</c:v>
                </c:pt>
                <c:pt idx="154">
                  <c:v>70.23976897999998</c:v>
                </c:pt>
                <c:pt idx="155">
                  <c:v>70.540763850000005</c:v>
                </c:pt>
                <c:pt idx="156">
                  <c:v>70.791625980000035</c:v>
                </c:pt>
                <c:pt idx="157">
                  <c:v>70.130767819999988</c:v>
                </c:pt>
                <c:pt idx="158">
                  <c:v>70.873374939999991</c:v>
                </c:pt>
                <c:pt idx="159">
                  <c:v>69.578918459999969</c:v>
                </c:pt>
                <c:pt idx="160">
                  <c:v>70.096702579999985</c:v>
                </c:pt>
                <c:pt idx="161">
                  <c:v>71.666549680000017</c:v>
                </c:pt>
                <c:pt idx="162">
                  <c:v>71.009635930000002</c:v>
                </c:pt>
                <c:pt idx="163">
                  <c:v>69.701545719999999</c:v>
                </c:pt>
                <c:pt idx="164">
                  <c:v>70.193298339999984</c:v>
                </c:pt>
                <c:pt idx="165">
                  <c:v>70.226150509999982</c:v>
                </c:pt>
                <c:pt idx="166">
                  <c:v>70.825691219999968</c:v>
                </c:pt>
                <c:pt idx="167">
                  <c:v>70.859764099999992</c:v>
                </c:pt>
                <c:pt idx="168">
                  <c:v>70.948326109999982</c:v>
                </c:pt>
                <c:pt idx="169">
                  <c:v>70.348777769999984</c:v>
                </c:pt>
                <c:pt idx="170">
                  <c:v>70.028572079999989</c:v>
                </c:pt>
                <c:pt idx="171">
                  <c:v>70.725463869999999</c:v>
                </c:pt>
                <c:pt idx="172">
                  <c:v>69.727722169999993</c:v>
                </c:pt>
                <c:pt idx="173">
                  <c:v>69.83781433</c:v>
                </c:pt>
                <c:pt idx="174">
                  <c:v>71.145362849999984</c:v>
                </c:pt>
                <c:pt idx="175">
                  <c:v>70.839317319999992</c:v>
                </c:pt>
                <c:pt idx="176">
                  <c:v>69.748573300000004</c:v>
                </c:pt>
                <c:pt idx="177">
                  <c:v>70.05431366000002</c:v>
                </c:pt>
                <c:pt idx="178">
                  <c:v>70.737121579999993</c:v>
                </c:pt>
                <c:pt idx="179">
                  <c:v>70.457786560000002</c:v>
                </c:pt>
                <c:pt idx="180">
                  <c:v>69.17873382999997</c:v>
                </c:pt>
                <c:pt idx="181">
                  <c:v>70.275535579999968</c:v>
                </c:pt>
                <c:pt idx="182">
                  <c:v>70.984313959999994</c:v>
                </c:pt>
                <c:pt idx="183">
                  <c:v>70.569236759999981</c:v>
                </c:pt>
                <c:pt idx="184">
                  <c:v>70.304504390000005</c:v>
                </c:pt>
                <c:pt idx="185">
                  <c:v>71.248085020000005</c:v>
                </c:pt>
                <c:pt idx="186">
                  <c:v>69.887550349999998</c:v>
                </c:pt>
                <c:pt idx="187">
                  <c:v>69.136062620000004</c:v>
                </c:pt>
                <c:pt idx="188">
                  <c:v>70.116867069999998</c:v>
                </c:pt>
                <c:pt idx="189">
                  <c:v>70.964668270000018</c:v>
                </c:pt>
                <c:pt idx="190">
                  <c:v>70.743949889999996</c:v>
                </c:pt>
                <c:pt idx="191">
                  <c:v>75.199623110000005</c:v>
                </c:pt>
                <c:pt idx="192">
                  <c:v>73.69571685999999</c:v>
                </c:pt>
                <c:pt idx="193">
                  <c:v>78.054252620000014</c:v>
                </c:pt>
                <c:pt idx="194">
                  <c:v>86.572677609999985</c:v>
                </c:pt>
                <c:pt idx="195">
                  <c:v>87.823493959999979</c:v>
                </c:pt>
                <c:pt idx="196">
                  <c:v>89.438735960000002</c:v>
                </c:pt>
                <c:pt idx="197">
                  <c:v>76.017189029999997</c:v>
                </c:pt>
                <c:pt idx="198">
                  <c:v>72.120147709999983</c:v>
                </c:pt>
                <c:pt idx="199">
                  <c:v>70.914268490000026</c:v>
                </c:pt>
                <c:pt idx="200">
                  <c:v>70.554672240000002</c:v>
                </c:pt>
                <c:pt idx="201">
                  <c:v>70.941497799999993</c:v>
                </c:pt>
                <c:pt idx="202">
                  <c:v>70.99941253999998</c:v>
                </c:pt>
                <c:pt idx="203">
                  <c:v>72.80825806</c:v>
                </c:pt>
                <c:pt idx="204">
                  <c:v>72.265174869999981</c:v>
                </c:pt>
                <c:pt idx="205">
                  <c:v>72.896827700000003</c:v>
                </c:pt>
                <c:pt idx="206">
                  <c:v>72.603881839999985</c:v>
                </c:pt>
                <c:pt idx="207">
                  <c:v>72.869567869999983</c:v>
                </c:pt>
                <c:pt idx="208">
                  <c:v>73.155715939999965</c:v>
                </c:pt>
                <c:pt idx="209">
                  <c:v>72.712883000000005</c:v>
                </c:pt>
                <c:pt idx="210">
                  <c:v>73.618995670000004</c:v>
                </c:pt>
                <c:pt idx="211">
                  <c:v>72.467620850000017</c:v>
                </c:pt>
                <c:pt idx="212">
                  <c:v>73.673522949999992</c:v>
                </c:pt>
                <c:pt idx="213">
                  <c:v>73.039894099999998</c:v>
                </c:pt>
                <c:pt idx="214">
                  <c:v>72.62554931999999</c:v>
                </c:pt>
                <c:pt idx="215">
                  <c:v>72.53575133999999</c:v>
                </c:pt>
                <c:pt idx="216">
                  <c:v>73.044082639999999</c:v>
                </c:pt>
                <c:pt idx="217">
                  <c:v>72.508499149999992</c:v>
                </c:pt>
                <c:pt idx="218">
                  <c:v>72.82359314</c:v>
                </c:pt>
                <c:pt idx="219">
                  <c:v>73.29879760999998</c:v>
                </c:pt>
                <c:pt idx="220">
                  <c:v>73.264732359999968</c:v>
                </c:pt>
                <c:pt idx="221">
                  <c:v>73.146720889999983</c:v>
                </c:pt>
                <c:pt idx="222">
                  <c:v>73.445007320000002</c:v>
                </c:pt>
                <c:pt idx="223">
                  <c:v>73.862503050000001</c:v>
                </c:pt>
                <c:pt idx="224">
                  <c:v>73.806915279999998</c:v>
                </c:pt>
                <c:pt idx="225">
                  <c:v>73.292678829999986</c:v>
                </c:pt>
                <c:pt idx="226">
                  <c:v>74.579627990000006</c:v>
                </c:pt>
                <c:pt idx="227">
                  <c:v>72.58342743</c:v>
                </c:pt>
                <c:pt idx="228">
                  <c:v>72.417053220000028</c:v>
                </c:pt>
                <c:pt idx="229">
                  <c:v>72.999031070000001</c:v>
                </c:pt>
                <c:pt idx="230">
                  <c:v>73.346496579999979</c:v>
                </c:pt>
                <c:pt idx="231">
                  <c:v>72.91741943000001</c:v>
                </c:pt>
                <c:pt idx="232">
                  <c:v>73.57131957999998</c:v>
                </c:pt>
                <c:pt idx="233">
                  <c:v>72.723350519999968</c:v>
                </c:pt>
                <c:pt idx="234">
                  <c:v>73.469123839999995</c:v>
                </c:pt>
                <c:pt idx="235">
                  <c:v>73.410797119999984</c:v>
                </c:pt>
                <c:pt idx="236">
                  <c:v>72.96495056000002</c:v>
                </c:pt>
                <c:pt idx="237">
                  <c:v>73.911148069999996</c:v>
                </c:pt>
                <c:pt idx="238">
                  <c:v>75.98992920000002</c:v>
                </c:pt>
                <c:pt idx="239">
                  <c:v>75.921791080000006</c:v>
                </c:pt>
                <c:pt idx="240">
                  <c:v>77.597778319999989</c:v>
                </c:pt>
                <c:pt idx="241">
                  <c:v>78.047447199999979</c:v>
                </c:pt>
                <c:pt idx="242">
                  <c:v>79.750694269999997</c:v>
                </c:pt>
                <c:pt idx="243">
                  <c:v>79.219284060000021</c:v>
                </c:pt>
                <c:pt idx="244">
                  <c:v>81.41305542000002</c:v>
                </c:pt>
                <c:pt idx="245">
                  <c:v>81.719642640000018</c:v>
                </c:pt>
                <c:pt idx="246">
                  <c:v>80.589378359999969</c:v>
                </c:pt>
                <c:pt idx="247">
                  <c:v>81.419876099999982</c:v>
                </c:pt>
                <c:pt idx="248">
                  <c:v>82.503150939999998</c:v>
                </c:pt>
                <c:pt idx="249">
                  <c:v>81.099678040000001</c:v>
                </c:pt>
                <c:pt idx="250">
                  <c:v>82.152946469999989</c:v>
                </c:pt>
                <c:pt idx="251">
                  <c:v>81.79160309000001</c:v>
                </c:pt>
                <c:pt idx="252">
                  <c:v>82.083457949999982</c:v>
                </c:pt>
                <c:pt idx="253">
                  <c:v>82.187683109999981</c:v>
                </c:pt>
                <c:pt idx="254">
                  <c:v>81.419860839999998</c:v>
                </c:pt>
                <c:pt idx="255">
                  <c:v>81.332931519999988</c:v>
                </c:pt>
                <c:pt idx="256">
                  <c:v>82.251052860000001</c:v>
                </c:pt>
                <c:pt idx="257">
                  <c:v>82.189727779999984</c:v>
                </c:pt>
                <c:pt idx="258">
                  <c:v>78.088310239999984</c:v>
                </c:pt>
                <c:pt idx="259">
                  <c:v>75.495574950000005</c:v>
                </c:pt>
                <c:pt idx="260">
                  <c:v>71.697746280000004</c:v>
                </c:pt>
                <c:pt idx="261">
                  <c:v>71.249603270000009</c:v>
                </c:pt>
                <c:pt idx="262">
                  <c:v>71.756881709999988</c:v>
                </c:pt>
                <c:pt idx="263">
                  <c:v>71.043693540000021</c:v>
                </c:pt>
                <c:pt idx="264">
                  <c:v>70.444160460000035</c:v>
                </c:pt>
                <c:pt idx="265">
                  <c:v>70.260208129999981</c:v>
                </c:pt>
                <c:pt idx="266">
                  <c:v>71.125465389999988</c:v>
                </c:pt>
                <c:pt idx="267">
                  <c:v>71.04370879999999</c:v>
                </c:pt>
                <c:pt idx="268">
                  <c:v>71.458068849999989</c:v>
                </c:pt>
                <c:pt idx="269">
                  <c:v>70.219337460000006</c:v>
                </c:pt>
                <c:pt idx="270">
                  <c:v>71.235694890000005</c:v>
                </c:pt>
                <c:pt idx="271">
                  <c:v>71.670501709999968</c:v>
                </c:pt>
                <c:pt idx="272">
                  <c:v>73.155731199999977</c:v>
                </c:pt>
                <c:pt idx="273">
                  <c:v>73.142082209999984</c:v>
                </c:pt>
                <c:pt idx="274">
                  <c:v>72.828704829999978</c:v>
                </c:pt>
                <c:pt idx="275">
                  <c:v>73.299621579999993</c:v>
                </c:pt>
                <c:pt idx="276">
                  <c:v>72.91741943000001</c:v>
                </c:pt>
                <c:pt idx="277">
                  <c:v>73.394172670000003</c:v>
                </c:pt>
                <c:pt idx="278">
                  <c:v>72.368415829999989</c:v>
                </c:pt>
                <c:pt idx="279">
                  <c:v>71.765884400000004</c:v>
                </c:pt>
                <c:pt idx="280">
                  <c:v>72.522109990000004</c:v>
                </c:pt>
                <c:pt idx="281">
                  <c:v>72.535202029999979</c:v>
                </c:pt>
                <c:pt idx="282">
                  <c:v>71.968299869999996</c:v>
                </c:pt>
                <c:pt idx="283">
                  <c:v>72.474426269999995</c:v>
                </c:pt>
                <c:pt idx="284">
                  <c:v>73.793014529999994</c:v>
                </c:pt>
                <c:pt idx="285">
                  <c:v>72.978576660000002</c:v>
                </c:pt>
                <c:pt idx="286">
                  <c:v>72.781021120000005</c:v>
                </c:pt>
                <c:pt idx="287">
                  <c:v>74.238998409999979</c:v>
                </c:pt>
                <c:pt idx="288">
                  <c:v>73.591484070000007</c:v>
                </c:pt>
                <c:pt idx="289">
                  <c:v>73.403862000000004</c:v>
                </c:pt>
                <c:pt idx="290">
                  <c:v>74.661392209999988</c:v>
                </c:pt>
                <c:pt idx="291">
                  <c:v>73.65308379999999</c:v>
                </c:pt>
                <c:pt idx="292">
                  <c:v>74.967430109999981</c:v>
                </c:pt>
                <c:pt idx="293">
                  <c:v>73.986907959999982</c:v>
                </c:pt>
                <c:pt idx="294">
                  <c:v>73.326042179999988</c:v>
                </c:pt>
                <c:pt idx="295">
                  <c:v>74.170867919999992</c:v>
                </c:pt>
                <c:pt idx="296">
                  <c:v>73.688774109999954</c:v>
                </c:pt>
                <c:pt idx="297">
                  <c:v>73.911964420000032</c:v>
                </c:pt>
                <c:pt idx="298">
                  <c:v>73.765213009999997</c:v>
                </c:pt>
                <c:pt idx="299">
                  <c:v>74.272514340000001</c:v>
                </c:pt>
                <c:pt idx="300">
                  <c:v>73.348258970000003</c:v>
                </c:pt>
                <c:pt idx="301">
                  <c:v>73.366928099999981</c:v>
                </c:pt>
                <c:pt idx="302">
                  <c:v>73.217048649999995</c:v>
                </c:pt>
                <c:pt idx="303">
                  <c:v>74.593254090000016</c:v>
                </c:pt>
                <c:pt idx="304">
                  <c:v>73.891532900000001</c:v>
                </c:pt>
                <c:pt idx="305">
                  <c:v>73.654029850000001</c:v>
                </c:pt>
                <c:pt idx="306">
                  <c:v>73.987579350000004</c:v>
                </c:pt>
                <c:pt idx="307">
                  <c:v>74.313934329999981</c:v>
                </c:pt>
                <c:pt idx="308">
                  <c:v>74.196067809999988</c:v>
                </c:pt>
                <c:pt idx="309">
                  <c:v>76.051246640000016</c:v>
                </c:pt>
                <c:pt idx="310">
                  <c:v>75.669708249999985</c:v>
                </c:pt>
                <c:pt idx="311">
                  <c:v>75.179176329999976</c:v>
                </c:pt>
                <c:pt idx="312">
                  <c:v>74.838539119999965</c:v>
                </c:pt>
                <c:pt idx="313">
                  <c:v>75.465324400000014</c:v>
                </c:pt>
                <c:pt idx="314">
                  <c:v>75.023025509999982</c:v>
                </c:pt>
                <c:pt idx="315">
                  <c:v>75.983116150000001</c:v>
                </c:pt>
                <c:pt idx="316">
                  <c:v>75.613708499999987</c:v>
                </c:pt>
                <c:pt idx="317">
                  <c:v>75.849990840000004</c:v>
                </c:pt>
                <c:pt idx="318">
                  <c:v>75.499382019999985</c:v>
                </c:pt>
                <c:pt idx="319">
                  <c:v>74.940727229999993</c:v>
                </c:pt>
                <c:pt idx="320">
                  <c:v>75.235771179999986</c:v>
                </c:pt>
                <c:pt idx="321">
                  <c:v>75.771903990000013</c:v>
                </c:pt>
                <c:pt idx="322">
                  <c:v>75.220054630000007</c:v>
                </c:pt>
                <c:pt idx="323">
                  <c:v>74.567581180000005</c:v>
                </c:pt>
                <c:pt idx="324">
                  <c:v>75.594772339999992</c:v>
                </c:pt>
                <c:pt idx="325">
                  <c:v>75.124687189999989</c:v>
                </c:pt>
                <c:pt idx="326">
                  <c:v>76.058052059999966</c:v>
                </c:pt>
                <c:pt idx="327">
                  <c:v>76.330566410000003</c:v>
                </c:pt>
                <c:pt idx="328">
                  <c:v>76.864562989999996</c:v>
                </c:pt>
                <c:pt idx="329">
                  <c:v>77.768234250000006</c:v>
                </c:pt>
                <c:pt idx="330">
                  <c:v>77.95206451</c:v>
                </c:pt>
                <c:pt idx="331">
                  <c:v>78.581291199999981</c:v>
                </c:pt>
                <c:pt idx="332">
                  <c:v>77.988754270000001</c:v>
                </c:pt>
                <c:pt idx="333">
                  <c:v>77.82942199999998</c:v>
                </c:pt>
                <c:pt idx="334">
                  <c:v>77.502410889999979</c:v>
                </c:pt>
                <c:pt idx="335">
                  <c:v>78.08763884999999</c:v>
                </c:pt>
                <c:pt idx="336">
                  <c:v>78.503913879999999</c:v>
                </c:pt>
                <c:pt idx="337">
                  <c:v>78.428161619999983</c:v>
                </c:pt>
                <c:pt idx="338">
                  <c:v>79.282913210000004</c:v>
                </c:pt>
                <c:pt idx="339">
                  <c:v>79.407989500000014</c:v>
                </c:pt>
                <c:pt idx="340">
                  <c:v>78.449401859999981</c:v>
                </c:pt>
                <c:pt idx="341">
                  <c:v>79.037803650000015</c:v>
                </c:pt>
                <c:pt idx="342">
                  <c:v>80.74539184999999</c:v>
                </c:pt>
                <c:pt idx="343">
                  <c:v>78.838157649999999</c:v>
                </c:pt>
                <c:pt idx="344">
                  <c:v>78.817306520000002</c:v>
                </c:pt>
                <c:pt idx="345">
                  <c:v>78.694679260000015</c:v>
                </c:pt>
                <c:pt idx="346">
                  <c:v>78.599296570000007</c:v>
                </c:pt>
                <c:pt idx="347">
                  <c:v>78.490295410000016</c:v>
                </c:pt>
                <c:pt idx="348">
                  <c:v>78.415344239999982</c:v>
                </c:pt>
                <c:pt idx="349">
                  <c:v>77.645477289999988</c:v>
                </c:pt>
                <c:pt idx="350">
                  <c:v>78.905860899999979</c:v>
                </c:pt>
                <c:pt idx="351">
                  <c:v>78.442611690000021</c:v>
                </c:pt>
                <c:pt idx="352">
                  <c:v>80.636390689999999</c:v>
                </c:pt>
                <c:pt idx="353">
                  <c:v>79.18562317</c:v>
                </c:pt>
                <c:pt idx="354">
                  <c:v>80.275299070000003</c:v>
                </c:pt>
                <c:pt idx="355">
                  <c:v>80.36004638999998</c:v>
                </c:pt>
                <c:pt idx="356">
                  <c:v>79.692924500000004</c:v>
                </c:pt>
                <c:pt idx="357">
                  <c:v>81.826324459999981</c:v>
                </c:pt>
                <c:pt idx="358">
                  <c:v>80.404739379999981</c:v>
                </c:pt>
                <c:pt idx="359">
                  <c:v>80.745384220000005</c:v>
                </c:pt>
                <c:pt idx="360">
                  <c:v>80.588691709999992</c:v>
                </c:pt>
                <c:pt idx="361">
                  <c:v>80.077705379999983</c:v>
                </c:pt>
                <c:pt idx="362">
                  <c:v>80.799903869999994</c:v>
                </c:pt>
                <c:pt idx="363">
                  <c:v>80.125419620000002</c:v>
                </c:pt>
                <c:pt idx="364">
                  <c:v>80.963409420000019</c:v>
                </c:pt>
                <c:pt idx="365">
                  <c:v>81.201858520000002</c:v>
                </c:pt>
                <c:pt idx="366">
                  <c:v>80.752220149999999</c:v>
                </c:pt>
                <c:pt idx="367">
                  <c:v>81.05878448</c:v>
                </c:pt>
                <c:pt idx="368">
                  <c:v>80.724945070000004</c:v>
                </c:pt>
                <c:pt idx="369">
                  <c:v>80.363868709999991</c:v>
                </c:pt>
                <c:pt idx="370">
                  <c:v>81.004287719999979</c:v>
                </c:pt>
                <c:pt idx="371">
                  <c:v>80.995635989999997</c:v>
                </c:pt>
                <c:pt idx="372">
                  <c:v>81.395469669999997</c:v>
                </c:pt>
                <c:pt idx="373">
                  <c:v>81.152275089999989</c:v>
                </c:pt>
                <c:pt idx="374">
                  <c:v>80.193557740000003</c:v>
                </c:pt>
                <c:pt idx="375">
                  <c:v>80.818710329999988</c:v>
                </c:pt>
                <c:pt idx="376">
                  <c:v>81.120094299999991</c:v>
                </c:pt>
                <c:pt idx="377">
                  <c:v>81.68735504</c:v>
                </c:pt>
                <c:pt idx="378">
                  <c:v>80.915718080000005</c:v>
                </c:pt>
                <c:pt idx="379">
                  <c:v>80.861206050000007</c:v>
                </c:pt>
                <c:pt idx="380">
                  <c:v>80.636375429999987</c:v>
                </c:pt>
                <c:pt idx="381">
                  <c:v>80.721412659999999</c:v>
                </c:pt>
                <c:pt idx="382">
                  <c:v>81.075828549999969</c:v>
                </c:pt>
                <c:pt idx="383">
                  <c:v>80.997482300000001</c:v>
                </c:pt>
                <c:pt idx="384">
                  <c:v>80.411552430000015</c:v>
                </c:pt>
                <c:pt idx="385">
                  <c:v>81.05879210999997</c:v>
                </c:pt>
                <c:pt idx="386">
                  <c:v>81.106475829999965</c:v>
                </c:pt>
                <c:pt idx="387">
                  <c:v>80.77263640999999</c:v>
                </c:pt>
                <c:pt idx="388">
                  <c:v>81.402435299999979</c:v>
                </c:pt>
                <c:pt idx="389">
                  <c:v>80.568252560000005</c:v>
                </c:pt>
                <c:pt idx="390">
                  <c:v>80.936141969999994</c:v>
                </c:pt>
                <c:pt idx="391">
                  <c:v>82.305816649999983</c:v>
                </c:pt>
                <c:pt idx="392">
                  <c:v>81.406242370000001</c:v>
                </c:pt>
                <c:pt idx="393">
                  <c:v>81.991241460000012</c:v>
                </c:pt>
                <c:pt idx="394">
                  <c:v>82.291946409999994</c:v>
                </c:pt>
                <c:pt idx="395">
                  <c:v>82.09736633</c:v>
                </c:pt>
                <c:pt idx="396">
                  <c:v>83.429710389999983</c:v>
                </c:pt>
                <c:pt idx="397">
                  <c:v>82.251052860000001</c:v>
                </c:pt>
                <c:pt idx="398">
                  <c:v>82.489509580000018</c:v>
                </c:pt>
                <c:pt idx="399">
                  <c:v>82.114807129999988</c:v>
                </c:pt>
                <c:pt idx="400">
                  <c:v>82.764480590000005</c:v>
                </c:pt>
                <c:pt idx="401">
                  <c:v>82.939147950000006</c:v>
                </c:pt>
                <c:pt idx="402">
                  <c:v>82.111236570000003</c:v>
                </c:pt>
                <c:pt idx="403">
                  <c:v>83.300254820000006</c:v>
                </c:pt>
                <c:pt idx="404">
                  <c:v>82.366859439999999</c:v>
                </c:pt>
                <c:pt idx="405">
                  <c:v>82.571266170000001</c:v>
                </c:pt>
                <c:pt idx="406">
                  <c:v>83.348220830000002</c:v>
                </c:pt>
                <c:pt idx="407">
                  <c:v>80.768440249999998</c:v>
                </c:pt>
                <c:pt idx="408">
                  <c:v>79.921020510000005</c:v>
                </c:pt>
                <c:pt idx="409">
                  <c:v>76.344200130000004</c:v>
                </c:pt>
                <c:pt idx="410">
                  <c:v>73.744369510000013</c:v>
                </c:pt>
                <c:pt idx="411">
                  <c:v>71.098213200000018</c:v>
                </c:pt>
                <c:pt idx="412">
                  <c:v>71.590095520000006</c:v>
                </c:pt>
                <c:pt idx="413">
                  <c:v>71.320144650000003</c:v>
                </c:pt>
                <c:pt idx="414">
                  <c:v>71.542320250000003</c:v>
                </c:pt>
                <c:pt idx="415">
                  <c:v>71.541046140000006</c:v>
                </c:pt>
                <c:pt idx="416">
                  <c:v>70.353141780000001</c:v>
                </c:pt>
                <c:pt idx="417">
                  <c:v>70.641738889999985</c:v>
                </c:pt>
                <c:pt idx="418">
                  <c:v>70.689430239999965</c:v>
                </c:pt>
                <c:pt idx="419">
                  <c:v>71.220855709999981</c:v>
                </c:pt>
                <c:pt idx="420">
                  <c:v>70.512290949999993</c:v>
                </c:pt>
                <c:pt idx="421">
                  <c:v>71.561485289999993</c:v>
                </c:pt>
                <c:pt idx="422">
                  <c:v>72.201911929999994</c:v>
                </c:pt>
                <c:pt idx="423">
                  <c:v>73.148902889999988</c:v>
                </c:pt>
                <c:pt idx="424">
                  <c:v>72.590789790000002</c:v>
                </c:pt>
                <c:pt idx="425">
                  <c:v>71.777740480000006</c:v>
                </c:pt>
                <c:pt idx="426">
                  <c:v>72.208724980000014</c:v>
                </c:pt>
                <c:pt idx="427">
                  <c:v>73.14211272999998</c:v>
                </c:pt>
                <c:pt idx="428">
                  <c:v>73.174530029999985</c:v>
                </c:pt>
                <c:pt idx="429">
                  <c:v>72.771461489999993</c:v>
                </c:pt>
                <c:pt idx="430">
                  <c:v>72.086074829999987</c:v>
                </c:pt>
                <c:pt idx="431">
                  <c:v>73.786056520000002</c:v>
                </c:pt>
                <c:pt idx="432">
                  <c:v>72.8559494</c:v>
                </c:pt>
                <c:pt idx="433">
                  <c:v>73.979568479999998</c:v>
                </c:pt>
                <c:pt idx="434">
                  <c:v>74.518333440000006</c:v>
                </c:pt>
                <c:pt idx="435">
                  <c:v>75.070182799999984</c:v>
                </c:pt>
                <c:pt idx="436">
                  <c:v>73.806907649999999</c:v>
                </c:pt>
                <c:pt idx="437">
                  <c:v>74.170867919999992</c:v>
                </c:pt>
                <c:pt idx="438">
                  <c:v>73.417755130000003</c:v>
                </c:pt>
                <c:pt idx="439">
                  <c:v>73.714401249999995</c:v>
                </c:pt>
                <c:pt idx="440">
                  <c:v>73.332862849999984</c:v>
                </c:pt>
                <c:pt idx="441">
                  <c:v>73.211135859999999</c:v>
                </c:pt>
                <c:pt idx="442">
                  <c:v>74.307266240000018</c:v>
                </c:pt>
                <c:pt idx="443">
                  <c:v>74.811271669999996</c:v>
                </c:pt>
                <c:pt idx="444">
                  <c:v>73.994537350000002</c:v>
                </c:pt>
                <c:pt idx="445">
                  <c:v>74.213439940000015</c:v>
                </c:pt>
                <c:pt idx="446">
                  <c:v>73.516807560000004</c:v>
                </c:pt>
                <c:pt idx="447">
                  <c:v>74.675025939999983</c:v>
                </c:pt>
                <c:pt idx="448">
                  <c:v>73.411605830000013</c:v>
                </c:pt>
                <c:pt idx="449">
                  <c:v>73.75527190999999</c:v>
                </c:pt>
                <c:pt idx="450">
                  <c:v>74.112686159999967</c:v>
                </c:pt>
                <c:pt idx="451">
                  <c:v>73.557693480000012</c:v>
                </c:pt>
                <c:pt idx="452">
                  <c:v>73.428253170000005</c:v>
                </c:pt>
                <c:pt idx="453">
                  <c:v>74.494895940000021</c:v>
                </c:pt>
                <c:pt idx="454">
                  <c:v>73.688766479999984</c:v>
                </c:pt>
                <c:pt idx="455">
                  <c:v>73.496383670000014</c:v>
                </c:pt>
                <c:pt idx="456">
                  <c:v>73.382995609999981</c:v>
                </c:pt>
                <c:pt idx="457">
                  <c:v>73.884719849999982</c:v>
                </c:pt>
                <c:pt idx="458">
                  <c:v>74.252624510000004</c:v>
                </c:pt>
                <c:pt idx="459">
                  <c:v>73.32045746</c:v>
                </c:pt>
                <c:pt idx="460">
                  <c:v>73.732353209999999</c:v>
                </c:pt>
                <c:pt idx="461">
                  <c:v>75.097419740000021</c:v>
                </c:pt>
                <c:pt idx="462">
                  <c:v>74.048233030000006</c:v>
                </c:pt>
                <c:pt idx="463">
                  <c:v>75.036102290000002</c:v>
                </c:pt>
                <c:pt idx="464">
                  <c:v>74.390640259999998</c:v>
                </c:pt>
                <c:pt idx="465">
                  <c:v>73.659889219999968</c:v>
                </c:pt>
                <c:pt idx="466">
                  <c:v>74.382057189999983</c:v>
                </c:pt>
                <c:pt idx="467">
                  <c:v>75.036102290000002</c:v>
                </c:pt>
                <c:pt idx="468">
                  <c:v>73.952850339999983</c:v>
                </c:pt>
                <c:pt idx="469">
                  <c:v>74.849304200000006</c:v>
                </c:pt>
                <c:pt idx="470">
                  <c:v>75.288185119999966</c:v>
                </c:pt>
                <c:pt idx="471">
                  <c:v>73.709617609999995</c:v>
                </c:pt>
                <c:pt idx="472">
                  <c:v>74.824905400000006</c:v>
                </c:pt>
                <c:pt idx="473">
                  <c:v>74.189109799999983</c:v>
                </c:pt>
                <c:pt idx="474">
                  <c:v>75.117866520000007</c:v>
                </c:pt>
                <c:pt idx="475">
                  <c:v>74.893035889999979</c:v>
                </c:pt>
                <c:pt idx="476">
                  <c:v>75.669723509999983</c:v>
                </c:pt>
                <c:pt idx="477">
                  <c:v>75.151924129999998</c:v>
                </c:pt>
                <c:pt idx="478">
                  <c:v>75.247306820000006</c:v>
                </c:pt>
                <c:pt idx="479">
                  <c:v>76.239143369999994</c:v>
                </c:pt>
                <c:pt idx="480">
                  <c:v>75.023033139999967</c:v>
                </c:pt>
                <c:pt idx="481">
                  <c:v>75.801353449999993</c:v>
                </c:pt>
                <c:pt idx="482">
                  <c:v>74.191299439999995</c:v>
                </c:pt>
                <c:pt idx="483">
                  <c:v>74.501823430000016</c:v>
                </c:pt>
                <c:pt idx="484">
                  <c:v>75.601585389999983</c:v>
                </c:pt>
                <c:pt idx="485">
                  <c:v>75.969482420000006</c:v>
                </c:pt>
                <c:pt idx="486">
                  <c:v>75.69015503</c:v>
                </c:pt>
                <c:pt idx="487">
                  <c:v>75.444900509999997</c:v>
                </c:pt>
                <c:pt idx="488">
                  <c:v>75.168960569999982</c:v>
                </c:pt>
                <c:pt idx="489">
                  <c:v>74.808128359999984</c:v>
                </c:pt>
                <c:pt idx="490">
                  <c:v>74.925743099999991</c:v>
                </c:pt>
                <c:pt idx="491">
                  <c:v>75.840042109999985</c:v>
                </c:pt>
                <c:pt idx="492">
                  <c:v>75.376739499999985</c:v>
                </c:pt>
                <c:pt idx="493">
                  <c:v>75.942245479999997</c:v>
                </c:pt>
                <c:pt idx="494">
                  <c:v>76.058067319999992</c:v>
                </c:pt>
                <c:pt idx="495">
                  <c:v>75.649276729999983</c:v>
                </c:pt>
                <c:pt idx="496">
                  <c:v>75.901359560000017</c:v>
                </c:pt>
                <c:pt idx="497">
                  <c:v>76.160247799999979</c:v>
                </c:pt>
                <c:pt idx="498">
                  <c:v>75.683334349999967</c:v>
                </c:pt>
                <c:pt idx="499">
                  <c:v>76.827926640000015</c:v>
                </c:pt>
                <c:pt idx="500">
                  <c:v>76.889236449999999</c:v>
                </c:pt>
                <c:pt idx="501">
                  <c:v>76.225242609999981</c:v>
                </c:pt>
                <c:pt idx="502">
                  <c:v>77.386589049999998</c:v>
                </c:pt>
                <c:pt idx="503">
                  <c:v>77.587295530000006</c:v>
                </c:pt>
                <c:pt idx="504">
                  <c:v>77.611427309999982</c:v>
                </c:pt>
                <c:pt idx="505">
                  <c:v>78.40036010999998</c:v>
                </c:pt>
                <c:pt idx="506">
                  <c:v>78.176879879999987</c:v>
                </c:pt>
                <c:pt idx="507">
                  <c:v>77.503898620000001</c:v>
                </c:pt>
                <c:pt idx="508">
                  <c:v>78.409713749999995</c:v>
                </c:pt>
                <c:pt idx="509">
                  <c:v>78.351722719999984</c:v>
                </c:pt>
                <c:pt idx="510">
                  <c:v>78.55841826999999</c:v>
                </c:pt>
                <c:pt idx="511">
                  <c:v>79.811058040000006</c:v>
                </c:pt>
                <c:pt idx="512">
                  <c:v>79.423683170000004</c:v>
                </c:pt>
                <c:pt idx="513">
                  <c:v>80.06408691</c:v>
                </c:pt>
                <c:pt idx="514">
                  <c:v>80.38430022999998</c:v>
                </c:pt>
                <c:pt idx="515">
                  <c:v>81.726463319999979</c:v>
                </c:pt>
                <c:pt idx="516">
                  <c:v>80.15946959999998</c:v>
                </c:pt>
                <c:pt idx="517">
                  <c:v>81.024719239999982</c:v>
                </c:pt>
                <c:pt idx="518">
                  <c:v>80.193542480000005</c:v>
                </c:pt>
                <c:pt idx="519">
                  <c:v>80.656814580000002</c:v>
                </c:pt>
                <c:pt idx="520">
                  <c:v>80.425178529999968</c:v>
                </c:pt>
                <c:pt idx="521">
                  <c:v>80.54098510999998</c:v>
                </c:pt>
                <c:pt idx="522">
                  <c:v>80.554626459999994</c:v>
                </c:pt>
                <c:pt idx="523">
                  <c:v>81.051979059999979</c:v>
                </c:pt>
                <c:pt idx="524">
                  <c:v>81.271263120000015</c:v>
                </c:pt>
                <c:pt idx="525">
                  <c:v>80.929344180000001</c:v>
                </c:pt>
                <c:pt idx="526">
                  <c:v>81.256370539999992</c:v>
                </c:pt>
                <c:pt idx="527">
                  <c:v>81.485832209999984</c:v>
                </c:pt>
                <c:pt idx="528">
                  <c:v>81.329727169999984</c:v>
                </c:pt>
                <c:pt idx="529">
                  <c:v>80.882034299999987</c:v>
                </c:pt>
                <c:pt idx="530">
                  <c:v>81.815025329999983</c:v>
                </c:pt>
                <c:pt idx="531">
                  <c:v>81.651519780000015</c:v>
                </c:pt>
                <c:pt idx="532">
                  <c:v>81.733276369999999</c:v>
                </c:pt>
                <c:pt idx="533">
                  <c:v>82.410079960000019</c:v>
                </c:pt>
                <c:pt idx="534">
                  <c:v>81.666496280000004</c:v>
                </c:pt>
                <c:pt idx="535">
                  <c:v>81.951408389999983</c:v>
                </c:pt>
                <c:pt idx="536">
                  <c:v>82.632461549999988</c:v>
                </c:pt>
                <c:pt idx="537">
                  <c:v>82.469078060000001</c:v>
                </c:pt>
                <c:pt idx="538">
                  <c:v>82.612670899999983</c:v>
                </c:pt>
                <c:pt idx="539">
                  <c:v>83.535842899999992</c:v>
                </c:pt>
                <c:pt idx="540">
                  <c:v>82.360061650000006</c:v>
                </c:pt>
                <c:pt idx="541">
                  <c:v>82.500411990000003</c:v>
                </c:pt>
                <c:pt idx="542">
                  <c:v>83.99517822</c:v>
                </c:pt>
                <c:pt idx="543">
                  <c:v>82.604644780000015</c:v>
                </c:pt>
                <c:pt idx="544">
                  <c:v>82.571281429999999</c:v>
                </c:pt>
                <c:pt idx="545">
                  <c:v>82.196556090000001</c:v>
                </c:pt>
                <c:pt idx="546">
                  <c:v>83.409263610000011</c:v>
                </c:pt>
                <c:pt idx="547">
                  <c:v>81.985351559999984</c:v>
                </c:pt>
                <c:pt idx="548">
                  <c:v>83.452461240000005</c:v>
                </c:pt>
                <c:pt idx="549">
                  <c:v>83.538711549999988</c:v>
                </c:pt>
                <c:pt idx="550">
                  <c:v>82.980148319999984</c:v>
                </c:pt>
                <c:pt idx="551">
                  <c:v>81.583381649999993</c:v>
                </c:pt>
                <c:pt idx="552">
                  <c:v>81.556129459999994</c:v>
                </c:pt>
                <c:pt idx="553">
                  <c:v>81.828659060000007</c:v>
                </c:pt>
                <c:pt idx="554">
                  <c:v>82.132087709999965</c:v>
                </c:pt>
                <c:pt idx="555">
                  <c:v>81.645652769999998</c:v>
                </c:pt>
                <c:pt idx="556">
                  <c:v>82.073921200000001</c:v>
                </c:pt>
                <c:pt idx="557">
                  <c:v>83.612297060000003</c:v>
                </c:pt>
                <c:pt idx="558">
                  <c:v>82.493469239999996</c:v>
                </c:pt>
                <c:pt idx="559">
                  <c:v>82.441810610000019</c:v>
                </c:pt>
                <c:pt idx="560">
                  <c:v>82.101158139999967</c:v>
                </c:pt>
                <c:pt idx="561">
                  <c:v>82.142051699999982</c:v>
                </c:pt>
                <c:pt idx="562">
                  <c:v>82.144943240000018</c:v>
                </c:pt>
                <c:pt idx="563">
                  <c:v>81.666511540000002</c:v>
                </c:pt>
                <c:pt idx="564">
                  <c:v>82.972969059999983</c:v>
                </c:pt>
                <c:pt idx="565">
                  <c:v>83.368385309999965</c:v>
                </c:pt>
                <c:pt idx="566">
                  <c:v>81.372192379999987</c:v>
                </c:pt>
                <c:pt idx="567">
                  <c:v>82.618545529999992</c:v>
                </c:pt>
                <c:pt idx="568">
                  <c:v>82.578086849999977</c:v>
                </c:pt>
                <c:pt idx="569">
                  <c:v>83.063301089999982</c:v>
                </c:pt>
                <c:pt idx="570">
                  <c:v>82.79924011</c:v>
                </c:pt>
                <c:pt idx="571">
                  <c:v>82.00578308</c:v>
                </c:pt>
                <c:pt idx="572">
                  <c:v>81.876342769999965</c:v>
                </c:pt>
                <c:pt idx="573">
                  <c:v>81.291236880000014</c:v>
                </c:pt>
                <c:pt idx="574">
                  <c:v>82.366882319999988</c:v>
                </c:pt>
                <c:pt idx="575">
                  <c:v>82.660247799999979</c:v>
                </c:pt>
                <c:pt idx="576">
                  <c:v>82.250244140000007</c:v>
                </c:pt>
                <c:pt idx="577">
                  <c:v>83.102676389999985</c:v>
                </c:pt>
                <c:pt idx="578">
                  <c:v>83.077194210000002</c:v>
                </c:pt>
                <c:pt idx="579">
                  <c:v>83.232131960000004</c:v>
                </c:pt>
                <c:pt idx="580">
                  <c:v>82.972961429999998</c:v>
                </c:pt>
                <c:pt idx="581">
                  <c:v>81.948074340000005</c:v>
                </c:pt>
                <c:pt idx="582">
                  <c:v>79.602546689999983</c:v>
                </c:pt>
                <c:pt idx="583">
                  <c:v>76.901016240000018</c:v>
                </c:pt>
                <c:pt idx="584">
                  <c:v>73.685302729999975</c:v>
                </c:pt>
                <c:pt idx="585">
                  <c:v>71.025749209999987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'datalog 3-29-2011'!$C$1</c:f>
              <c:strCache>
                <c:ptCount val="1"/>
                <c:pt idx="0">
                  <c:v>Bottom of Filter (cm)</c:v>
                </c:pt>
              </c:strCache>
            </c:strRef>
          </c:tx>
          <c:marker>
            <c:symbol val="none"/>
          </c:marker>
          <c:xVal>
            <c:numRef>
              <c:f>'datalog 3-29-2011'!$A$2:$A$709</c:f>
              <c:numCache>
                <c:formatCode>General</c:formatCode>
                <c:ptCount val="708"/>
                <c:pt idx="0">
                  <c:v>0.68352164999999998</c:v>
                </c:pt>
                <c:pt idx="1">
                  <c:v>0.68357964000000004</c:v>
                </c:pt>
                <c:pt idx="2">
                  <c:v>0.68363726999999996</c:v>
                </c:pt>
                <c:pt idx="3">
                  <c:v>0.68369549000000007</c:v>
                </c:pt>
                <c:pt idx="4">
                  <c:v>0.68375324999999998</c:v>
                </c:pt>
                <c:pt idx="5">
                  <c:v>0.68381111999999999</c:v>
                </c:pt>
                <c:pt idx="6">
                  <c:v>0.68386829000000005</c:v>
                </c:pt>
                <c:pt idx="7">
                  <c:v>0.68392697000000002</c:v>
                </c:pt>
                <c:pt idx="8">
                  <c:v>0.68398508000000002</c:v>
                </c:pt>
                <c:pt idx="9">
                  <c:v>0.68404306000000004</c:v>
                </c:pt>
                <c:pt idx="10">
                  <c:v>0.68409977000000011</c:v>
                </c:pt>
                <c:pt idx="11">
                  <c:v>0.68415822000000004</c:v>
                </c:pt>
                <c:pt idx="12">
                  <c:v>0.68421620999999988</c:v>
                </c:pt>
                <c:pt idx="13">
                  <c:v>0.68427431000000005</c:v>
                </c:pt>
                <c:pt idx="14">
                  <c:v>0.68433182999999997</c:v>
                </c:pt>
                <c:pt idx="15">
                  <c:v>0.68439017000000002</c:v>
                </c:pt>
                <c:pt idx="16">
                  <c:v>0.68444804000000004</c:v>
                </c:pt>
                <c:pt idx="17">
                  <c:v>0.68450451999999984</c:v>
                </c:pt>
                <c:pt idx="18">
                  <c:v>0.68456389999999989</c:v>
                </c:pt>
                <c:pt idx="19">
                  <c:v>0.68462107000000016</c:v>
                </c:pt>
                <c:pt idx="20">
                  <c:v>0.68467848000000009</c:v>
                </c:pt>
                <c:pt idx="21">
                  <c:v>0.68473693000000002</c:v>
                </c:pt>
                <c:pt idx="22">
                  <c:v>0.68479480000000015</c:v>
                </c:pt>
                <c:pt idx="23">
                  <c:v>0.68485255</c:v>
                </c:pt>
                <c:pt idx="24">
                  <c:v>0.68490996000000004</c:v>
                </c:pt>
                <c:pt idx="25">
                  <c:v>0.68496805999999999</c:v>
                </c:pt>
                <c:pt idx="26">
                  <c:v>0.68502627999999999</c:v>
                </c:pt>
                <c:pt idx="27">
                  <c:v>0.68508356999999986</c:v>
                </c:pt>
                <c:pt idx="28">
                  <c:v>0.68514167000000015</c:v>
                </c:pt>
                <c:pt idx="29">
                  <c:v>0.68519931000000012</c:v>
                </c:pt>
                <c:pt idx="30">
                  <c:v>0.68525811000000003</c:v>
                </c:pt>
                <c:pt idx="31">
                  <c:v>0.68531562999999984</c:v>
                </c:pt>
                <c:pt idx="32">
                  <c:v>0.68537384999999984</c:v>
                </c:pt>
                <c:pt idx="33">
                  <c:v>0.68543182999999996</c:v>
                </c:pt>
                <c:pt idx="34">
                  <c:v>0.68548877999999991</c:v>
                </c:pt>
                <c:pt idx="35">
                  <c:v>0.68554665000000004</c:v>
                </c:pt>
                <c:pt idx="36">
                  <c:v>0.68560544999999995</c:v>
                </c:pt>
                <c:pt idx="37">
                  <c:v>0.68566238999999973</c:v>
                </c:pt>
                <c:pt idx="38">
                  <c:v>0.68572049000000013</c:v>
                </c:pt>
                <c:pt idx="39">
                  <c:v>0.68577882999999995</c:v>
                </c:pt>
                <c:pt idx="40">
                  <c:v>0.68583669999999997</c:v>
                </c:pt>
                <c:pt idx="41">
                  <c:v>0.68589480000000014</c:v>
                </c:pt>
                <c:pt idx="42">
                  <c:v>0.68595267000000004</c:v>
                </c:pt>
                <c:pt idx="43">
                  <c:v>0.68601018999999985</c:v>
                </c:pt>
                <c:pt idx="44">
                  <c:v>0.68606829000000003</c:v>
                </c:pt>
                <c:pt idx="45">
                  <c:v>0.68612592999999999</c:v>
                </c:pt>
                <c:pt idx="46">
                  <c:v>0.68618414999999988</c:v>
                </c:pt>
                <c:pt idx="47">
                  <c:v>0.68624167000000014</c:v>
                </c:pt>
                <c:pt idx="48">
                  <c:v>0.68630000999999996</c:v>
                </c:pt>
                <c:pt idx="49">
                  <c:v>0.68635740999999983</c:v>
                </c:pt>
                <c:pt idx="50">
                  <c:v>0.68641527999999996</c:v>
                </c:pt>
                <c:pt idx="51">
                  <c:v>0.68647314999999987</c:v>
                </c:pt>
                <c:pt idx="52">
                  <c:v>0.68653136999999986</c:v>
                </c:pt>
                <c:pt idx="53">
                  <c:v>0.68658854999999985</c:v>
                </c:pt>
                <c:pt idx="54">
                  <c:v>0.68664642000000009</c:v>
                </c:pt>
                <c:pt idx="55">
                  <c:v>0.68670394000000001</c:v>
                </c:pt>
                <c:pt idx="56">
                  <c:v>0.68676192999999996</c:v>
                </c:pt>
                <c:pt idx="57">
                  <c:v>0.68682061000000016</c:v>
                </c:pt>
                <c:pt idx="58">
                  <c:v>0.68687848000000007</c:v>
                </c:pt>
                <c:pt idx="59">
                  <c:v>0.68693623000000004</c:v>
                </c:pt>
                <c:pt idx="60">
                  <c:v>0.68699410000000005</c:v>
                </c:pt>
                <c:pt idx="61">
                  <c:v>0.68705186000000007</c:v>
                </c:pt>
                <c:pt idx="62">
                  <c:v>0.68710972999999997</c:v>
                </c:pt>
                <c:pt idx="63">
                  <c:v>0.68716759999999988</c:v>
                </c:pt>
                <c:pt idx="64">
                  <c:v>0.68722524000000007</c:v>
                </c:pt>
                <c:pt idx="65">
                  <c:v>0.68728345999999996</c:v>
                </c:pt>
                <c:pt idx="66">
                  <c:v>0.68734156000000002</c:v>
                </c:pt>
                <c:pt idx="67">
                  <c:v>0.68739943000000014</c:v>
                </c:pt>
                <c:pt idx="68">
                  <c:v>0.68745741000000005</c:v>
                </c:pt>
                <c:pt idx="69">
                  <c:v>0.68751527999999984</c:v>
                </c:pt>
                <c:pt idx="70">
                  <c:v>0.68757303999999997</c:v>
                </c:pt>
                <c:pt idx="71">
                  <c:v>0.68763045000000012</c:v>
                </c:pt>
                <c:pt idx="72">
                  <c:v>0.68768865999999995</c:v>
                </c:pt>
                <c:pt idx="73">
                  <c:v>0.68774676999999984</c:v>
                </c:pt>
                <c:pt idx="74">
                  <c:v>0.68780417000000005</c:v>
                </c:pt>
                <c:pt idx="75">
                  <c:v>0.68786203999999984</c:v>
                </c:pt>
                <c:pt idx="76">
                  <c:v>0.68792025999999995</c:v>
                </c:pt>
                <c:pt idx="77">
                  <c:v>0.68797790000000003</c:v>
                </c:pt>
                <c:pt idx="78">
                  <c:v>0.68803588999999998</c:v>
                </c:pt>
                <c:pt idx="79">
                  <c:v>0.68809352000000001</c:v>
                </c:pt>
                <c:pt idx="80">
                  <c:v>0.68815174000000001</c:v>
                </c:pt>
                <c:pt idx="81">
                  <c:v>0.68820937999999998</c:v>
                </c:pt>
                <c:pt idx="82">
                  <c:v>0.68826736999999993</c:v>
                </c:pt>
                <c:pt idx="83">
                  <c:v>0.68832523999999995</c:v>
                </c:pt>
                <c:pt idx="84">
                  <c:v>0.68838310999999985</c:v>
                </c:pt>
                <c:pt idx="85">
                  <c:v>0.68844108999999998</c:v>
                </c:pt>
                <c:pt idx="86">
                  <c:v>0.68849872999999984</c:v>
                </c:pt>
                <c:pt idx="87">
                  <c:v>0.68855648999999985</c:v>
                </c:pt>
                <c:pt idx="88">
                  <c:v>0.68861482000000007</c:v>
                </c:pt>
                <c:pt idx="89">
                  <c:v>0.68867223000000011</c:v>
                </c:pt>
                <c:pt idx="90">
                  <c:v>0.68873010000000001</c:v>
                </c:pt>
                <c:pt idx="91">
                  <c:v>0.68878808000000002</c:v>
                </c:pt>
                <c:pt idx="92">
                  <c:v>0.68884606999999998</c:v>
                </c:pt>
                <c:pt idx="93">
                  <c:v>0.68890382999999999</c:v>
                </c:pt>
                <c:pt idx="94">
                  <c:v>0.68896203999999994</c:v>
                </c:pt>
                <c:pt idx="95">
                  <c:v>0.68901968000000002</c:v>
                </c:pt>
                <c:pt idx="96">
                  <c:v>0.68907744000000004</c:v>
                </c:pt>
                <c:pt idx="97">
                  <c:v>0.68913519000000001</c:v>
                </c:pt>
                <c:pt idx="98">
                  <c:v>0.68919328999999996</c:v>
                </c:pt>
                <c:pt idx="99">
                  <c:v>0.68925093000000004</c:v>
                </c:pt>
                <c:pt idx="100">
                  <c:v>0.68930915000000004</c:v>
                </c:pt>
                <c:pt idx="101">
                  <c:v>0.68936713999999988</c:v>
                </c:pt>
                <c:pt idx="102">
                  <c:v>0.68942488999999996</c:v>
                </c:pt>
                <c:pt idx="103">
                  <c:v>0.68948229999999988</c:v>
                </c:pt>
                <c:pt idx="104">
                  <c:v>0.68953982000000003</c:v>
                </c:pt>
                <c:pt idx="105">
                  <c:v>0.68959746</c:v>
                </c:pt>
                <c:pt idx="106">
                  <c:v>0.68965544999999995</c:v>
                </c:pt>
                <c:pt idx="107">
                  <c:v>0.68971366000000001</c:v>
                </c:pt>
                <c:pt idx="108">
                  <c:v>0.68977177000000012</c:v>
                </c:pt>
                <c:pt idx="109">
                  <c:v>0.68982929000000015</c:v>
                </c:pt>
                <c:pt idx="110">
                  <c:v>0.68988727000000005</c:v>
                </c:pt>
                <c:pt idx="111">
                  <c:v>0.68994549000000016</c:v>
                </c:pt>
                <c:pt idx="112">
                  <c:v>0.69000313000000002</c:v>
                </c:pt>
                <c:pt idx="113">
                  <c:v>0.69006146000000002</c:v>
                </c:pt>
                <c:pt idx="114">
                  <c:v>0.69011944999999997</c:v>
                </c:pt>
                <c:pt idx="115">
                  <c:v>0.69017615999999993</c:v>
                </c:pt>
                <c:pt idx="116">
                  <c:v>0.69023508</c:v>
                </c:pt>
                <c:pt idx="117">
                  <c:v>0.69029156000000003</c:v>
                </c:pt>
                <c:pt idx="118">
                  <c:v>0.69035082000000003</c:v>
                </c:pt>
                <c:pt idx="119">
                  <c:v>0.69040765000000004</c:v>
                </c:pt>
                <c:pt idx="120">
                  <c:v>0.69046563000000005</c:v>
                </c:pt>
                <c:pt idx="121">
                  <c:v>0.69052362</c:v>
                </c:pt>
                <c:pt idx="122">
                  <c:v>0.69058171999999984</c:v>
                </c:pt>
                <c:pt idx="123">
                  <c:v>0.69063947000000014</c:v>
                </c:pt>
                <c:pt idx="124">
                  <c:v>0.69069758000000003</c:v>
                </c:pt>
                <c:pt idx="125">
                  <c:v>0.69075556000000005</c:v>
                </c:pt>
                <c:pt idx="126">
                  <c:v>0.69081342999999984</c:v>
                </c:pt>
                <c:pt idx="127">
                  <c:v>0.69087177000000011</c:v>
                </c:pt>
                <c:pt idx="128">
                  <c:v>0.69092906000000009</c:v>
                </c:pt>
                <c:pt idx="129">
                  <c:v>0.69098657999999991</c:v>
                </c:pt>
                <c:pt idx="130">
                  <c:v>0.69104480000000013</c:v>
                </c:pt>
                <c:pt idx="131">
                  <c:v>0.69110267000000003</c:v>
                </c:pt>
                <c:pt idx="132">
                  <c:v>0.69116042</c:v>
                </c:pt>
                <c:pt idx="133">
                  <c:v>0.69121864</c:v>
                </c:pt>
                <c:pt idx="134">
                  <c:v>0.6912758200000001</c:v>
                </c:pt>
                <c:pt idx="135">
                  <c:v>0.69133449999999996</c:v>
                </c:pt>
                <c:pt idx="136">
                  <c:v>0.69139225000000004</c:v>
                </c:pt>
                <c:pt idx="137">
                  <c:v>0.69144966000000008</c:v>
                </c:pt>
                <c:pt idx="138">
                  <c:v>0.69150741000000004</c:v>
                </c:pt>
                <c:pt idx="139">
                  <c:v>0.69156551999999993</c:v>
                </c:pt>
                <c:pt idx="140">
                  <c:v>0.69162314999999996</c:v>
                </c:pt>
                <c:pt idx="141">
                  <c:v>0.69168194999999999</c:v>
                </c:pt>
                <c:pt idx="142">
                  <c:v>0.69173947000000013</c:v>
                </c:pt>
                <c:pt idx="143">
                  <c:v>0.69179734000000004</c:v>
                </c:pt>
                <c:pt idx="144">
                  <c:v>0.69185452000000003</c:v>
                </c:pt>
                <c:pt idx="145">
                  <c:v>0.69191320000000001</c:v>
                </c:pt>
                <c:pt idx="146">
                  <c:v>0.69197107000000013</c:v>
                </c:pt>
                <c:pt idx="147">
                  <c:v>0.69202836000000001</c:v>
                </c:pt>
                <c:pt idx="148">
                  <c:v>0.69208599999999998</c:v>
                </c:pt>
                <c:pt idx="149">
                  <c:v>0.69214456999999996</c:v>
                </c:pt>
                <c:pt idx="150">
                  <c:v>0.69220243999999997</c:v>
                </c:pt>
                <c:pt idx="151">
                  <c:v>0.69225972999999996</c:v>
                </c:pt>
                <c:pt idx="152">
                  <c:v>0.69231794999999985</c:v>
                </c:pt>
                <c:pt idx="153">
                  <c:v>0.69237592999999997</c:v>
                </c:pt>
                <c:pt idx="154">
                  <c:v>0.6924333399999999</c:v>
                </c:pt>
                <c:pt idx="155">
                  <c:v>0.69249144000000007</c:v>
                </c:pt>
                <c:pt idx="156">
                  <c:v>0.69254895999999999</c:v>
                </c:pt>
                <c:pt idx="157">
                  <c:v>0.69260741000000015</c:v>
                </c:pt>
                <c:pt idx="158">
                  <c:v>0.69266470999999996</c:v>
                </c:pt>
                <c:pt idx="159">
                  <c:v>0.69272339000000005</c:v>
                </c:pt>
                <c:pt idx="160">
                  <c:v>0.69278149000000011</c:v>
                </c:pt>
                <c:pt idx="161">
                  <c:v>0.69283843000000012</c:v>
                </c:pt>
                <c:pt idx="162">
                  <c:v>0.69289630000000002</c:v>
                </c:pt>
                <c:pt idx="163">
                  <c:v>0.69295417000000004</c:v>
                </c:pt>
                <c:pt idx="164">
                  <c:v>0.69301238999999992</c:v>
                </c:pt>
                <c:pt idx="165">
                  <c:v>0.69307026000000005</c:v>
                </c:pt>
                <c:pt idx="166">
                  <c:v>0.69312848000000005</c:v>
                </c:pt>
                <c:pt idx="167">
                  <c:v>0.69318553999999999</c:v>
                </c:pt>
                <c:pt idx="168">
                  <c:v>0.69324410000000003</c:v>
                </c:pt>
                <c:pt idx="169">
                  <c:v>0.69330197000000005</c:v>
                </c:pt>
                <c:pt idx="170">
                  <c:v>0.69335983999999995</c:v>
                </c:pt>
                <c:pt idx="171">
                  <c:v>0.69341736999999992</c:v>
                </c:pt>
                <c:pt idx="172">
                  <c:v>0.69347546999999998</c:v>
                </c:pt>
                <c:pt idx="173">
                  <c:v>0.6935329899999999</c:v>
                </c:pt>
                <c:pt idx="174">
                  <c:v>0.69359156</c:v>
                </c:pt>
                <c:pt idx="175">
                  <c:v>0.69364908000000014</c:v>
                </c:pt>
                <c:pt idx="176">
                  <c:v>0.69370717999999998</c:v>
                </c:pt>
                <c:pt idx="177">
                  <c:v>0.69376446999999997</c:v>
                </c:pt>
                <c:pt idx="178">
                  <c:v>0.69382233999999998</c:v>
                </c:pt>
                <c:pt idx="179">
                  <c:v>0.69388021000000011</c:v>
                </c:pt>
                <c:pt idx="180">
                  <c:v>0.69393855000000004</c:v>
                </c:pt>
                <c:pt idx="181">
                  <c:v>0.69399572000000009</c:v>
                </c:pt>
                <c:pt idx="182">
                  <c:v>0.69405324999999984</c:v>
                </c:pt>
                <c:pt idx="183">
                  <c:v>0.69411238999999991</c:v>
                </c:pt>
                <c:pt idx="184">
                  <c:v>0.69416944999999997</c:v>
                </c:pt>
                <c:pt idx="185">
                  <c:v>0.69422824999999999</c:v>
                </c:pt>
                <c:pt idx="186">
                  <c:v>0.69428531000000004</c:v>
                </c:pt>
                <c:pt idx="187">
                  <c:v>0.69434317999999984</c:v>
                </c:pt>
                <c:pt idx="188">
                  <c:v>0.69440115999999996</c:v>
                </c:pt>
                <c:pt idx="189">
                  <c:v>0.69445937999999996</c:v>
                </c:pt>
                <c:pt idx="190">
                  <c:v>0.69451701999999993</c:v>
                </c:pt>
                <c:pt idx="191">
                  <c:v>0.69457453999999996</c:v>
                </c:pt>
                <c:pt idx="192">
                  <c:v>0.69463333999999999</c:v>
                </c:pt>
                <c:pt idx="193">
                  <c:v>0.69469017000000011</c:v>
                </c:pt>
                <c:pt idx="194">
                  <c:v>0.6947485000000001</c:v>
                </c:pt>
                <c:pt idx="195">
                  <c:v>0.69480649000000005</c:v>
                </c:pt>
                <c:pt idx="196">
                  <c:v>0.69486389999999998</c:v>
                </c:pt>
                <c:pt idx="197">
                  <c:v>0.6949218800000001</c:v>
                </c:pt>
                <c:pt idx="198">
                  <c:v>0.69497975000000012</c:v>
                </c:pt>
                <c:pt idx="199">
                  <c:v>0.69503751000000003</c:v>
                </c:pt>
                <c:pt idx="200">
                  <c:v>0.69509572000000008</c:v>
                </c:pt>
                <c:pt idx="201">
                  <c:v>0.69515393999999997</c:v>
                </c:pt>
                <c:pt idx="202">
                  <c:v>0.69521193000000003</c:v>
                </c:pt>
                <c:pt idx="203">
                  <c:v>0.69526887000000004</c:v>
                </c:pt>
                <c:pt idx="204">
                  <c:v>0.69532685999999999</c:v>
                </c:pt>
                <c:pt idx="205">
                  <c:v>0.69538460999999996</c:v>
                </c:pt>
                <c:pt idx="206">
                  <c:v>0.69544295</c:v>
                </c:pt>
                <c:pt idx="207">
                  <c:v>0.69550140000000005</c:v>
                </c:pt>
                <c:pt idx="208">
                  <c:v>0.69555926999999984</c:v>
                </c:pt>
                <c:pt idx="209">
                  <c:v>0.69561644</c:v>
                </c:pt>
                <c:pt idx="210">
                  <c:v>0.69567420000000013</c:v>
                </c:pt>
                <c:pt idx="211">
                  <c:v>0.69573207000000004</c:v>
                </c:pt>
                <c:pt idx="212">
                  <c:v>0.69579040000000014</c:v>
                </c:pt>
                <c:pt idx="213">
                  <c:v>0.69584815000000011</c:v>
                </c:pt>
                <c:pt idx="214">
                  <c:v>0.69590578999999997</c:v>
                </c:pt>
                <c:pt idx="215">
                  <c:v>0.69596424000000001</c:v>
                </c:pt>
                <c:pt idx="216">
                  <c:v>0.69602142000000011</c:v>
                </c:pt>
                <c:pt idx="217">
                  <c:v>0.69607940000000013</c:v>
                </c:pt>
                <c:pt idx="218">
                  <c:v>0.69613727000000003</c:v>
                </c:pt>
                <c:pt idx="219">
                  <c:v>0.69619549000000014</c:v>
                </c:pt>
                <c:pt idx="220">
                  <c:v>0.69625302</c:v>
                </c:pt>
                <c:pt idx="221">
                  <c:v>0.69631053999999992</c:v>
                </c:pt>
                <c:pt idx="222">
                  <c:v>0.69636922000000001</c:v>
                </c:pt>
                <c:pt idx="223">
                  <c:v>0.69642720999999996</c:v>
                </c:pt>
                <c:pt idx="224">
                  <c:v>0.69648403000000003</c:v>
                </c:pt>
                <c:pt idx="225">
                  <c:v>0.69654201999999998</c:v>
                </c:pt>
                <c:pt idx="226">
                  <c:v>0.69660070000000007</c:v>
                </c:pt>
                <c:pt idx="227">
                  <c:v>0.69665856999999998</c:v>
                </c:pt>
                <c:pt idx="228">
                  <c:v>0.69671563000000014</c:v>
                </c:pt>
                <c:pt idx="229">
                  <c:v>0.69677372999999998</c:v>
                </c:pt>
                <c:pt idx="230">
                  <c:v>0.69683160000000011</c:v>
                </c:pt>
                <c:pt idx="231">
                  <c:v>0.69689005000000015</c:v>
                </c:pt>
                <c:pt idx="232">
                  <c:v>0.69694746000000007</c:v>
                </c:pt>
                <c:pt idx="233">
                  <c:v>0.69700556000000002</c:v>
                </c:pt>
                <c:pt idx="234">
                  <c:v>0.69706296999999973</c:v>
                </c:pt>
                <c:pt idx="235">
                  <c:v>0.69712130000000005</c:v>
                </c:pt>
                <c:pt idx="236">
                  <c:v>0.69717894000000002</c:v>
                </c:pt>
                <c:pt idx="237">
                  <c:v>0.69723692999999987</c:v>
                </c:pt>
                <c:pt idx="238">
                  <c:v>0.69729456999999984</c:v>
                </c:pt>
                <c:pt idx="239">
                  <c:v>0.69735231999999991</c:v>
                </c:pt>
                <c:pt idx="240">
                  <c:v>0.69741007999999993</c:v>
                </c:pt>
                <c:pt idx="241">
                  <c:v>0.69746841000000004</c:v>
                </c:pt>
                <c:pt idx="242">
                  <c:v>0.69752685999999997</c:v>
                </c:pt>
                <c:pt idx="243">
                  <c:v>0.69758472999999988</c:v>
                </c:pt>
                <c:pt idx="244">
                  <c:v>0.69764225000000013</c:v>
                </c:pt>
                <c:pt idx="245">
                  <c:v>0.69769931000000007</c:v>
                </c:pt>
                <c:pt idx="246">
                  <c:v>0.69775776</c:v>
                </c:pt>
                <c:pt idx="247">
                  <c:v>0.69781504999999999</c:v>
                </c:pt>
                <c:pt idx="248">
                  <c:v>0.69787372999999997</c:v>
                </c:pt>
                <c:pt idx="249">
                  <c:v>0.69793183000000014</c:v>
                </c:pt>
                <c:pt idx="250">
                  <c:v>0.69798994000000003</c:v>
                </c:pt>
                <c:pt idx="251">
                  <c:v>0.69804699999999997</c:v>
                </c:pt>
                <c:pt idx="252">
                  <c:v>0.69810545000000013</c:v>
                </c:pt>
                <c:pt idx="253">
                  <c:v>0.69816261999999996</c:v>
                </c:pt>
                <c:pt idx="254">
                  <c:v>0.69822119000000005</c:v>
                </c:pt>
                <c:pt idx="255">
                  <c:v>0.69827929000000011</c:v>
                </c:pt>
                <c:pt idx="256">
                  <c:v>0.69833623</c:v>
                </c:pt>
                <c:pt idx="257">
                  <c:v>0.69839410000000002</c:v>
                </c:pt>
                <c:pt idx="258">
                  <c:v>0.69845277999999988</c:v>
                </c:pt>
                <c:pt idx="259">
                  <c:v>0.69850961000000011</c:v>
                </c:pt>
                <c:pt idx="260">
                  <c:v>0.69856747999999991</c:v>
                </c:pt>
                <c:pt idx="261">
                  <c:v>0.69862558000000008</c:v>
                </c:pt>
                <c:pt idx="262">
                  <c:v>0.69868392000000001</c:v>
                </c:pt>
                <c:pt idx="263">
                  <c:v>0.69874098000000007</c:v>
                </c:pt>
                <c:pt idx="264">
                  <c:v>0.69880012000000002</c:v>
                </c:pt>
                <c:pt idx="265">
                  <c:v>0.69885752999999984</c:v>
                </c:pt>
                <c:pt idx="266">
                  <c:v>0.69891528000000003</c:v>
                </c:pt>
                <c:pt idx="267">
                  <c:v>0.69897362000000007</c:v>
                </c:pt>
                <c:pt idx="268">
                  <c:v>0.69903055999999997</c:v>
                </c:pt>
                <c:pt idx="269">
                  <c:v>0.69908901000000012</c:v>
                </c:pt>
                <c:pt idx="270">
                  <c:v>0.69914664999999998</c:v>
                </c:pt>
                <c:pt idx="271">
                  <c:v>0.69920406000000002</c:v>
                </c:pt>
                <c:pt idx="272">
                  <c:v>0.69926193000000003</c:v>
                </c:pt>
                <c:pt idx="273">
                  <c:v>0.69931991000000004</c:v>
                </c:pt>
                <c:pt idx="274">
                  <c:v>0.69937824999999998</c:v>
                </c:pt>
                <c:pt idx="275">
                  <c:v>0.69943645999999993</c:v>
                </c:pt>
                <c:pt idx="276">
                  <c:v>0.69949364000000003</c:v>
                </c:pt>
                <c:pt idx="277">
                  <c:v>0.69955208999999985</c:v>
                </c:pt>
                <c:pt idx="278">
                  <c:v>0.69961019000000002</c:v>
                </c:pt>
                <c:pt idx="279">
                  <c:v>0.69966806000000004</c:v>
                </c:pt>
                <c:pt idx="280">
                  <c:v>0.69972593000000016</c:v>
                </c:pt>
                <c:pt idx="281">
                  <c:v>0.69978298999999988</c:v>
                </c:pt>
                <c:pt idx="282">
                  <c:v>0.69984109000000017</c:v>
                </c:pt>
                <c:pt idx="283">
                  <c:v>0.69989931000000016</c:v>
                </c:pt>
                <c:pt idx="284">
                  <c:v>0.69995682999999997</c:v>
                </c:pt>
                <c:pt idx="285">
                  <c:v>0.70001447000000017</c:v>
                </c:pt>
                <c:pt idx="286">
                  <c:v>0.70007315000000003</c:v>
                </c:pt>
                <c:pt idx="287">
                  <c:v>0.70013044999999996</c:v>
                </c:pt>
                <c:pt idx="288">
                  <c:v>0.70018855000000002</c:v>
                </c:pt>
                <c:pt idx="289">
                  <c:v>0.70024664999999997</c:v>
                </c:pt>
                <c:pt idx="290">
                  <c:v>0.70030382999999996</c:v>
                </c:pt>
                <c:pt idx="291">
                  <c:v>0.70036215999999984</c:v>
                </c:pt>
                <c:pt idx="292">
                  <c:v>0.70041909999999996</c:v>
                </c:pt>
                <c:pt idx="293">
                  <c:v>0.70047767000000005</c:v>
                </c:pt>
                <c:pt idx="294">
                  <c:v>0.70053542000000002</c:v>
                </c:pt>
                <c:pt idx="295">
                  <c:v>0.70059305999999999</c:v>
                </c:pt>
                <c:pt idx="296">
                  <c:v>0.70065174000000008</c:v>
                </c:pt>
                <c:pt idx="297">
                  <c:v>0.70070938000000005</c:v>
                </c:pt>
                <c:pt idx="298">
                  <c:v>0.70076689999999997</c:v>
                </c:pt>
                <c:pt idx="299">
                  <c:v>0.70082501000000008</c:v>
                </c:pt>
                <c:pt idx="300">
                  <c:v>0.70088311000000003</c:v>
                </c:pt>
                <c:pt idx="301">
                  <c:v>0.70094062999999995</c:v>
                </c:pt>
                <c:pt idx="302">
                  <c:v>0.70099884999999995</c:v>
                </c:pt>
                <c:pt idx="303">
                  <c:v>0.70105625999999999</c:v>
                </c:pt>
                <c:pt idx="304">
                  <c:v>0.70111458999999987</c:v>
                </c:pt>
                <c:pt idx="305">
                  <c:v>0.70117269000000004</c:v>
                </c:pt>
                <c:pt idx="306">
                  <c:v>0.70122952000000005</c:v>
                </c:pt>
                <c:pt idx="307">
                  <c:v>0.70128855000000001</c:v>
                </c:pt>
                <c:pt idx="308">
                  <c:v>0.70134538000000002</c:v>
                </c:pt>
                <c:pt idx="309">
                  <c:v>0.70140429000000004</c:v>
                </c:pt>
                <c:pt idx="310">
                  <c:v>0.70146169999999997</c:v>
                </c:pt>
                <c:pt idx="311">
                  <c:v>0.70151956999999987</c:v>
                </c:pt>
                <c:pt idx="312">
                  <c:v>0.70157720999999984</c:v>
                </c:pt>
                <c:pt idx="313">
                  <c:v>0.70163472999999998</c:v>
                </c:pt>
                <c:pt idx="314">
                  <c:v>0.70169306000000009</c:v>
                </c:pt>
                <c:pt idx="315">
                  <c:v>0.70175082000000011</c:v>
                </c:pt>
                <c:pt idx="316">
                  <c:v>0.70180891999999995</c:v>
                </c:pt>
                <c:pt idx="317">
                  <c:v>0.70186702000000001</c:v>
                </c:pt>
                <c:pt idx="318">
                  <c:v>0.70192489000000013</c:v>
                </c:pt>
                <c:pt idx="319">
                  <c:v>0.7019821799999999</c:v>
                </c:pt>
                <c:pt idx="320">
                  <c:v>0.70204005000000014</c:v>
                </c:pt>
                <c:pt idx="321">
                  <c:v>0.70209862000000012</c:v>
                </c:pt>
                <c:pt idx="322">
                  <c:v>0.70215636999999986</c:v>
                </c:pt>
                <c:pt idx="323">
                  <c:v>0.70221447000000004</c:v>
                </c:pt>
                <c:pt idx="324">
                  <c:v>0.70227176999999996</c:v>
                </c:pt>
                <c:pt idx="325">
                  <c:v>0.70232964000000009</c:v>
                </c:pt>
                <c:pt idx="326">
                  <c:v>0.70238738999999972</c:v>
                </c:pt>
                <c:pt idx="327">
                  <c:v>0.70244490999999998</c:v>
                </c:pt>
                <c:pt idx="328">
                  <c:v>0.70250312999999986</c:v>
                </c:pt>
                <c:pt idx="329">
                  <c:v>0.70256099999999988</c:v>
                </c:pt>
                <c:pt idx="330">
                  <c:v>0.70261887000000012</c:v>
                </c:pt>
                <c:pt idx="331">
                  <c:v>0.70267674000000002</c:v>
                </c:pt>
                <c:pt idx="332">
                  <c:v>0.70273437999999999</c:v>
                </c:pt>
                <c:pt idx="333">
                  <c:v>0.70279202000000007</c:v>
                </c:pt>
                <c:pt idx="334">
                  <c:v>0.70285105000000014</c:v>
                </c:pt>
                <c:pt idx="335">
                  <c:v>0.70290822000000008</c:v>
                </c:pt>
                <c:pt idx="336">
                  <c:v>0.70296643999999997</c:v>
                </c:pt>
                <c:pt idx="337">
                  <c:v>0.70302454000000003</c:v>
                </c:pt>
                <c:pt idx="338">
                  <c:v>0.70308172000000002</c:v>
                </c:pt>
                <c:pt idx="339">
                  <c:v>0.70313982000000008</c:v>
                </c:pt>
                <c:pt idx="340">
                  <c:v>0.70319757999999999</c:v>
                </c:pt>
                <c:pt idx="341">
                  <c:v>0.70325590999999998</c:v>
                </c:pt>
                <c:pt idx="342">
                  <c:v>0.70331343000000002</c:v>
                </c:pt>
                <c:pt idx="343">
                  <c:v>0.70337142000000008</c:v>
                </c:pt>
                <c:pt idx="344">
                  <c:v>0.70342928999999998</c:v>
                </c:pt>
                <c:pt idx="345">
                  <c:v>0.70348669999999991</c:v>
                </c:pt>
                <c:pt idx="346">
                  <c:v>0.70354525999999995</c:v>
                </c:pt>
                <c:pt idx="347">
                  <c:v>0.70360312999999997</c:v>
                </c:pt>
                <c:pt idx="348">
                  <c:v>0.70366099999999998</c:v>
                </c:pt>
                <c:pt idx="349">
                  <c:v>0.70371863999999995</c:v>
                </c:pt>
                <c:pt idx="350">
                  <c:v>0.70377604999999999</c:v>
                </c:pt>
                <c:pt idx="351">
                  <c:v>0.70383461000000014</c:v>
                </c:pt>
                <c:pt idx="352">
                  <c:v>0.70389144000000015</c:v>
                </c:pt>
                <c:pt idx="353">
                  <c:v>0.70394977000000014</c:v>
                </c:pt>
                <c:pt idx="354">
                  <c:v>0.70400753000000005</c:v>
                </c:pt>
                <c:pt idx="355">
                  <c:v>0.70406552</c:v>
                </c:pt>
                <c:pt idx="356">
                  <c:v>0.70412361999999995</c:v>
                </c:pt>
                <c:pt idx="357">
                  <c:v>0.70418206999999988</c:v>
                </c:pt>
                <c:pt idx="358">
                  <c:v>0.70423901000000011</c:v>
                </c:pt>
                <c:pt idx="359">
                  <c:v>0.70429688000000001</c:v>
                </c:pt>
                <c:pt idx="360">
                  <c:v>0.70435475000000003</c:v>
                </c:pt>
                <c:pt idx="361">
                  <c:v>0.70441354999999994</c:v>
                </c:pt>
                <c:pt idx="362">
                  <c:v>0.70447095999999998</c:v>
                </c:pt>
                <c:pt idx="363">
                  <c:v>0.70452859000000001</c:v>
                </c:pt>
                <c:pt idx="364">
                  <c:v>0.70458703999999994</c:v>
                </c:pt>
                <c:pt idx="365">
                  <c:v>0.70464422000000015</c:v>
                </c:pt>
                <c:pt idx="366">
                  <c:v>0.70470186000000012</c:v>
                </c:pt>
                <c:pt idx="367">
                  <c:v>0.70476019000000001</c:v>
                </c:pt>
                <c:pt idx="368">
                  <c:v>0.70481795000000003</c:v>
                </c:pt>
                <c:pt idx="369">
                  <c:v>0.70487535000000012</c:v>
                </c:pt>
                <c:pt idx="370">
                  <c:v>0.70493415000000004</c:v>
                </c:pt>
                <c:pt idx="371">
                  <c:v>0.70499109000000015</c:v>
                </c:pt>
                <c:pt idx="372">
                  <c:v>0.70504920000000015</c:v>
                </c:pt>
                <c:pt idx="373">
                  <c:v>0.70510729999999999</c:v>
                </c:pt>
                <c:pt idx="374">
                  <c:v>0.70516493999999996</c:v>
                </c:pt>
                <c:pt idx="375">
                  <c:v>0.70522291999999998</c:v>
                </c:pt>
                <c:pt idx="376">
                  <c:v>0.70528067999999999</c:v>
                </c:pt>
                <c:pt idx="377">
                  <c:v>0.70533900999999999</c:v>
                </c:pt>
                <c:pt idx="378">
                  <c:v>0.70539664999999996</c:v>
                </c:pt>
                <c:pt idx="379">
                  <c:v>0.70545486999999996</c:v>
                </c:pt>
                <c:pt idx="380">
                  <c:v>0.70551226999999994</c:v>
                </c:pt>
                <c:pt idx="381">
                  <c:v>0.70557037999999994</c:v>
                </c:pt>
                <c:pt idx="382">
                  <c:v>0.70562778000000004</c:v>
                </c:pt>
                <c:pt idx="383">
                  <c:v>0.70568576999999999</c:v>
                </c:pt>
                <c:pt idx="384">
                  <c:v>0.70574352000000007</c:v>
                </c:pt>
                <c:pt idx="385">
                  <c:v>0.70580231999999998</c:v>
                </c:pt>
                <c:pt idx="386">
                  <c:v>0.70585973000000013</c:v>
                </c:pt>
                <c:pt idx="387">
                  <c:v>0.70591689999999996</c:v>
                </c:pt>
                <c:pt idx="388">
                  <c:v>0.70597512000000007</c:v>
                </c:pt>
                <c:pt idx="389">
                  <c:v>0.70603357</c:v>
                </c:pt>
                <c:pt idx="390">
                  <c:v>0.70609109000000014</c:v>
                </c:pt>
                <c:pt idx="391">
                  <c:v>0.70614954000000008</c:v>
                </c:pt>
                <c:pt idx="392">
                  <c:v>0.70620717999999993</c:v>
                </c:pt>
                <c:pt idx="393">
                  <c:v>0.70626471000000002</c:v>
                </c:pt>
                <c:pt idx="394">
                  <c:v>0.70632200000000001</c:v>
                </c:pt>
                <c:pt idx="395">
                  <c:v>0.70638020999999984</c:v>
                </c:pt>
                <c:pt idx="396">
                  <c:v>0.70643866</c:v>
                </c:pt>
                <c:pt idx="397">
                  <c:v>0.70649629999999997</c:v>
                </c:pt>
                <c:pt idx="398">
                  <c:v>0.70655416999999987</c:v>
                </c:pt>
                <c:pt idx="399">
                  <c:v>0.70661180999999995</c:v>
                </c:pt>
                <c:pt idx="400">
                  <c:v>0.70667002999999995</c:v>
                </c:pt>
                <c:pt idx="401">
                  <c:v>0.70672709000000011</c:v>
                </c:pt>
                <c:pt idx="402">
                  <c:v>0.70678576999999998</c:v>
                </c:pt>
                <c:pt idx="403">
                  <c:v>0.70684294999999997</c:v>
                </c:pt>
                <c:pt idx="404">
                  <c:v>0.70690128000000008</c:v>
                </c:pt>
                <c:pt idx="405">
                  <c:v>0.70695903000000015</c:v>
                </c:pt>
                <c:pt idx="406">
                  <c:v>0.70701771000000002</c:v>
                </c:pt>
                <c:pt idx="407">
                  <c:v>0.70707466000000008</c:v>
                </c:pt>
                <c:pt idx="408">
                  <c:v>0.70713298999999985</c:v>
                </c:pt>
                <c:pt idx="409">
                  <c:v>0.70719063000000015</c:v>
                </c:pt>
                <c:pt idx="410">
                  <c:v>0.70724862000000011</c:v>
                </c:pt>
                <c:pt idx="411">
                  <c:v>0.70730694999999988</c:v>
                </c:pt>
                <c:pt idx="412">
                  <c:v>0.70736493999999994</c:v>
                </c:pt>
                <c:pt idx="413">
                  <c:v>0.70742223000000004</c:v>
                </c:pt>
                <c:pt idx="414">
                  <c:v>0.70748032999999988</c:v>
                </c:pt>
                <c:pt idx="415">
                  <c:v>0.70753807999999996</c:v>
                </c:pt>
                <c:pt idx="416">
                  <c:v>0.70759548999999999</c:v>
                </c:pt>
                <c:pt idx="417">
                  <c:v>0.70765336000000001</c:v>
                </c:pt>
                <c:pt idx="418">
                  <c:v>0.70771112000000003</c:v>
                </c:pt>
                <c:pt idx="419">
                  <c:v>0.70776956999999996</c:v>
                </c:pt>
                <c:pt idx="420">
                  <c:v>0.70782789999999995</c:v>
                </c:pt>
                <c:pt idx="421">
                  <c:v>0.7078854200000001</c:v>
                </c:pt>
                <c:pt idx="422">
                  <c:v>0.70794294999999996</c:v>
                </c:pt>
                <c:pt idx="423">
                  <c:v>0.70800057999999999</c:v>
                </c:pt>
                <c:pt idx="424">
                  <c:v>0.70805857000000005</c:v>
                </c:pt>
                <c:pt idx="425">
                  <c:v>0.70811713999999992</c:v>
                </c:pt>
                <c:pt idx="426">
                  <c:v>0.70817454000000002</c:v>
                </c:pt>
                <c:pt idx="427">
                  <c:v>0.70823241000000003</c:v>
                </c:pt>
                <c:pt idx="428">
                  <c:v>0.70829052000000003</c:v>
                </c:pt>
                <c:pt idx="429">
                  <c:v>0.70834872999999998</c:v>
                </c:pt>
                <c:pt idx="430">
                  <c:v>0.70840636999999973</c:v>
                </c:pt>
                <c:pt idx="431">
                  <c:v>0.7084643599999999</c:v>
                </c:pt>
                <c:pt idx="432">
                  <c:v>0.70852188000000005</c:v>
                </c:pt>
                <c:pt idx="433">
                  <c:v>0.70857964000000007</c:v>
                </c:pt>
                <c:pt idx="434">
                  <c:v>0.70863750999999997</c:v>
                </c:pt>
                <c:pt idx="435">
                  <c:v>0.70869596000000012</c:v>
                </c:pt>
                <c:pt idx="436">
                  <c:v>0.70875290000000002</c:v>
                </c:pt>
                <c:pt idx="437">
                  <c:v>0.70881077000000003</c:v>
                </c:pt>
                <c:pt idx="438">
                  <c:v>0.70886899000000003</c:v>
                </c:pt>
                <c:pt idx="439">
                  <c:v>0.70892708999999998</c:v>
                </c:pt>
                <c:pt idx="440">
                  <c:v>0.70898483999999995</c:v>
                </c:pt>
                <c:pt idx="441">
                  <c:v>0.70904248000000003</c:v>
                </c:pt>
                <c:pt idx="442">
                  <c:v>0.70910057999999998</c:v>
                </c:pt>
                <c:pt idx="443">
                  <c:v>0.70915892000000003</c:v>
                </c:pt>
                <c:pt idx="444">
                  <c:v>0.70921586000000003</c:v>
                </c:pt>
                <c:pt idx="445">
                  <c:v>0.70927373000000005</c:v>
                </c:pt>
                <c:pt idx="446">
                  <c:v>0.70933241000000002</c:v>
                </c:pt>
                <c:pt idx="447">
                  <c:v>0.70938959000000001</c:v>
                </c:pt>
                <c:pt idx="448">
                  <c:v>0.70944826999999999</c:v>
                </c:pt>
                <c:pt idx="449">
                  <c:v>0.7095061399999999</c:v>
                </c:pt>
                <c:pt idx="450">
                  <c:v>0.7095630799999999</c:v>
                </c:pt>
                <c:pt idx="451">
                  <c:v>0.70962096000000008</c:v>
                </c:pt>
                <c:pt idx="452">
                  <c:v>0.70967871000000016</c:v>
                </c:pt>
                <c:pt idx="453">
                  <c:v>0.7097367</c:v>
                </c:pt>
                <c:pt idx="454">
                  <c:v>0.70979468000000012</c:v>
                </c:pt>
                <c:pt idx="455">
                  <c:v>0.70985266999999996</c:v>
                </c:pt>
                <c:pt idx="456">
                  <c:v>0.70991077000000002</c:v>
                </c:pt>
                <c:pt idx="457">
                  <c:v>0.70996851999999999</c:v>
                </c:pt>
                <c:pt idx="458">
                  <c:v>0.71002639999999984</c:v>
                </c:pt>
                <c:pt idx="459">
                  <c:v>0.71008495999999999</c:v>
                </c:pt>
                <c:pt idx="460">
                  <c:v>0.71014270999999984</c:v>
                </c:pt>
                <c:pt idx="461">
                  <c:v>0.71020046999999997</c:v>
                </c:pt>
                <c:pt idx="462">
                  <c:v>0.71025764999999996</c:v>
                </c:pt>
                <c:pt idx="463">
                  <c:v>0.71031632999999994</c:v>
                </c:pt>
                <c:pt idx="464">
                  <c:v>0.71037349999999999</c:v>
                </c:pt>
                <c:pt idx="465">
                  <c:v>0.71043126000000001</c:v>
                </c:pt>
                <c:pt idx="466">
                  <c:v>0.71048959</c:v>
                </c:pt>
                <c:pt idx="467">
                  <c:v>0.71054711000000004</c:v>
                </c:pt>
                <c:pt idx="468">
                  <c:v>0.71060464000000012</c:v>
                </c:pt>
                <c:pt idx="469">
                  <c:v>0.71066262000000002</c:v>
                </c:pt>
                <c:pt idx="470">
                  <c:v>0.71072038000000004</c:v>
                </c:pt>
                <c:pt idx="471">
                  <c:v>0.71077836000000005</c:v>
                </c:pt>
                <c:pt idx="472">
                  <c:v>0.71083611999999996</c:v>
                </c:pt>
                <c:pt idx="473">
                  <c:v>0.71089410000000008</c:v>
                </c:pt>
                <c:pt idx="474">
                  <c:v>0.7109518600000001</c:v>
                </c:pt>
                <c:pt idx="475">
                  <c:v>0.71100984000000012</c:v>
                </c:pt>
                <c:pt idx="476">
                  <c:v>0.71106782999999996</c:v>
                </c:pt>
                <c:pt idx="477">
                  <c:v>0.71112604999999984</c:v>
                </c:pt>
                <c:pt idx="478">
                  <c:v>0.71118415000000001</c:v>
                </c:pt>
                <c:pt idx="479">
                  <c:v>0.71124213999999997</c:v>
                </c:pt>
                <c:pt idx="480">
                  <c:v>0.71129931000000013</c:v>
                </c:pt>
                <c:pt idx="481">
                  <c:v>0.71135740999999997</c:v>
                </c:pt>
                <c:pt idx="482">
                  <c:v>0.71141471000000001</c:v>
                </c:pt>
                <c:pt idx="483">
                  <c:v>0.71147327000000005</c:v>
                </c:pt>
                <c:pt idx="484">
                  <c:v>0.71153055999999992</c:v>
                </c:pt>
                <c:pt idx="485">
                  <c:v>0.71158946999999984</c:v>
                </c:pt>
                <c:pt idx="486">
                  <c:v>0.71164711000000014</c:v>
                </c:pt>
                <c:pt idx="487">
                  <c:v>0.71170429000000013</c:v>
                </c:pt>
                <c:pt idx="488">
                  <c:v>0.71176296999999988</c:v>
                </c:pt>
                <c:pt idx="489">
                  <c:v>0.71182084000000012</c:v>
                </c:pt>
                <c:pt idx="490">
                  <c:v>0.71187778000000002</c:v>
                </c:pt>
                <c:pt idx="491">
                  <c:v>0.71193645999999999</c:v>
                </c:pt>
                <c:pt idx="492">
                  <c:v>0.71199398999999997</c:v>
                </c:pt>
                <c:pt idx="493">
                  <c:v>0.71205116000000002</c:v>
                </c:pt>
                <c:pt idx="494">
                  <c:v>0.71211042000000002</c:v>
                </c:pt>
                <c:pt idx="495">
                  <c:v>0.71216794999999988</c:v>
                </c:pt>
                <c:pt idx="496">
                  <c:v>0.71222582000000012</c:v>
                </c:pt>
                <c:pt idx="497">
                  <c:v>0.71228356999999987</c:v>
                </c:pt>
                <c:pt idx="498">
                  <c:v>0.71234156000000004</c:v>
                </c:pt>
                <c:pt idx="499">
                  <c:v>0.71239942999999994</c:v>
                </c:pt>
                <c:pt idx="500">
                  <c:v>0.71245694999999987</c:v>
                </c:pt>
                <c:pt idx="501">
                  <c:v>0.71251505000000004</c:v>
                </c:pt>
                <c:pt idx="502">
                  <c:v>0.7125725799999999</c:v>
                </c:pt>
                <c:pt idx="503">
                  <c:v>0.71263102000000011</c:v>
                </c:pt>
                <c:pt idx="504">
                  <c:v>0.71268854999999998</c:v>
                </c:pt>
                <c:pt idx="505">
                  <c:v>0.71274652999999999</c:v>
                </c:pt>
                <c:pt idx="506">
                  <c:v>0.71280416999999996</c:v>
                </c:pt>
                <c:pt idx="507">
                  <c:v>0.71286215999999991</c:v>
                </c:pt>
                <c:pt idx="508">
                  <c:v>0.71291979999999999</c:v>
                </c:pt>
                <c:pt idx="509">
                  <c:v>0.71297778000000001</c:v>
                </c:pt>
                <c:pt idx="510">
                  <c:v>0.71303589000000012</c:v>
                </c:pt>
                <c:pt idx="511">
                  <c:v>0.71309387000000013</c:v>
                </c:pt>
                <c:pt idx="512">
                  <c:v>0.71315174000000003</c:v>
                </c:pt>
                <c:pt idx="513">
                  <c:v>0.71320950000000005</c:v>
                </c:pt>
                <c:pt idx="514">
                  <c:v>0.71326701999999997</c:v>
                </c:pt>
                <c:pt idx="515">
                  <c:v>0.71332534999999997</c:v>
                </c:pt>
                <c:pt idx="516">
                  <c:v>0.71338333999999992</c:v>
                </c:pt>
                <c:pt idx="517">
                  <c:v>0.71344004999999999</c:v>
                </c:pt>
                <c:pt idx="518">
                  <c:v>0.71349885000000013</c:v>
                </c:pt>
                <c:pt idx="519">
                  <c:v>0.71355659999999987</c:v>
                </c:pt>
                <c:pt idx="520">
                  <c:v>0.71361494000000003</c:v>
                </c:pt>
                <c:pt idx="521">
                  <c:v>0.71367223000000013</c:v>
                </c:pt>
                <c:pt idx="522">
                  <c:v>0.71373045000000013</c:v>
                </c:pt>
                <c:pt idx="523">
                  <c:v>0.71378762000000007</c:v>
                </c:pt>
                <c:pt idx="524">
                  <c:v>0.71384596000000011</c:v>
                </c:pt>
                <c:pt idx="525">
                  <c:v>0.71390359000000003</c:v>
                </c:pt>
                <c:pt idx="526">
                  <c:v>0.71396146000000005</c:v>
                </c:pt>
                <c:pt idx="527">
                  <c:v>0.71401957000000005</c:v>
                </c:pt>
                <c:pt idx="528">
                  <c:v>0.71407743999999995</c:v>
                </c:pt>
                <c:pt idx="529">
                  <c:v>0.71413519000000003</c:v>
                </c:pt>
                <c:pt idx="530">
                  <c:v>0.71419283000000011</c:v>
                </c:pt>
                <c:pt idx="531">
                  <c:v>0.71425116</c:v>
                </c:pt>
                <c:pt idx="532">
                  <c:v>0.71430892000000001</c:v>
                </c:pt>
                <c:pt idx="533">
                  <c:v>0.71436689999999992</c:v>
                </c:pt>
                <c:pt idx="534">
                  <c:v>0.71442419999999984</c:v>
                </c:pt>
                <c:pt idx="535">
                  <c:v>0.71448241000000001</c:v>
                </c:pt>
                <c:pt idx="536">
                  <c:v>0.71454097999999999</c:v>
                </c:pt>
                <c:pt idx="537">
                  <c:v>0.71459815000000004</c:v>
                </c:pt>
                <c:pt idx="538">
                  <c:v>0.71465601999999995</c:v>
                </c:pt>
                <c:pt idx="539">
                  <c:v>0.71471435999999999</c:v>
                </c:pt>
                <c:pt idx="540">
                  <c:v>0.71477210999999996</c:v>
                </c:pt>
                <c:pt idx="541">
                  <c:v>0.71483021000000013</c:v>
                </c:pt>
                <c:pt idx="542">
                  <c:v>0.71488693000000003</c:v>
                </c:pt>
                <c:pt idx="543">
                  <c:v>0.71494503000000009</c:v>
                </c:pt>
                <c:pt idx="544">
                  <c:v>0.7150029</c:v>
                </c:pt>
                <c:pt idx="545">
                  <c:v>0.71506170000000002</c:v>
                </c:pt>
                <c:pt idx="546">
                  <c:v>0.71511922000000017</c:v>
                </c:pt>
                <c:pt idx="547">
                  <c:v>0.71517651000000004</c:v>
                </c:pt>
                <c:pt idx="548">
                  <c:v>0.71523484000000004</c:v>
                </c:pt>
                <c:pt idx="549">
                  <c:v>0.71529237000000001</c:v>
                </c:pt>
                <c:pt idx="550">
                  <c:v>0.71535104999999999</c:v>
                </c:pt>
                <c:pt idx="551">
                  <c:v>0.71540833999999998</c:v>
                </c:pt>
                <c:pt idx="552">
                  <c:v>0.71546586000000001</c:v>
                </c:pt>
                <c:pt idx="553">
                  <c:v>0.71552442999999999</c:v>
                </c:pt>
                <c:pt idx="554">
                  <c:v>0.71558252999999994</c:v>
                </c:pt>
                <c:pt idx="555">
                  <c:v>0.71563982000000015</c:v>
                </c:pt>
                <c:pt idx="556">
                  <c:v>0.71569769000000016</c:v>
                </c:pt>
                <c:pt idx="557">
                  <c:v>0.71575602000000005</c:v>
                </c:pt>
                <c:pt idx="558">
                  <c:v>0.71581307999999999</c:v>
                </c:pt>
                <c:pt idx="559">
                  <c:v>0.71587177000000013</c:v>
                </c:pt>
                <c:pt idx="560">
                  <c:v>0.71592858999999998</c:v>
                </c:pt>
                <c:pt idx="561">
                  <c:v>0.71598715999999996</c:v>
                </c:pt>
                <c:pt idx="562">
                  <c:v>0.71604491000000015</c:v>
                </c:pt>
                <c:pt idx="563">
                  <c:v>0.71610302000000003</c:v>
                </c:pt>
                <c:pt idx="564">
                  <c:v>0.71616111999999998</c:v>
                </c:pt>
                <c:pt idx="565">
                  <c:v>0.71621886999999984</c:v>
                </c:pt>
                <c:pt idx="566">
                  <c:v>0.71627593000000012</c:v>
                </c:pt>
                <c:pt idx="567">
                  <c:v>0.71633402999999984</c:v>
                </c:pt>
                <c:pt idx="568">
                  <c:v>0.71639190000000008</c:v>
                </c:pt>
                <c:pt idx="569">
                  <c:v>0.71645000999999997</c:v>
                </c:pt>
                <c:pt idx="570">
                  <c:v>0.71650811000000003</c:v>
                </c:pt>
                <c:pt idx="571">
                  <c:v>0.71656575</c:v>
                </c:pt>
                <c:pt idx="572">
                  <c:v>0.71662362000000013</c:v>
                </c:pt>
                <c:pt idx="573">
                  <c:v>0.71668172000000008</c:v>
                </c:pt>
                <c:pt idx="574">
                  <c:v>0.71673936000000005</c:v>
                </c:pt>
                <c:pt idx="575">
                  <c:v>0.71679758000000005</c:v>
                </c:pt>
                <c:pt idx="576">
                  <c:v>0.71685474999999999</c:v>
                </c:pt>
                <c:pt idx="577">
                  <c:v>0.71691251</c:v>
                </c:pt>
                <c:pt idx="578">
                  <c:v>0.71697071999999995</c:v>
                </c:pt>
                <c:pt idx="579">
                  <c:v>0.71702836000000003</c:v>
                </c:pt>
                <c:pt idx="580">
                  <c:v>0.71708634999999987</c:v>
                </c:pt>
                <c:pt idx="581">
                  <c:v>0.71714515000000012</c:v>
                </c:pt>
                <c:pt idx="582">
                  <c:v>0.71720302000000002</c:v>
                </c:pt>
                <c:pt idx="583">
                  <c:v>0.71726042000000001</c:v>
                </c:pt>
                <c:pt idx="584">
                  <c:v>0.71731829000000003</c:v>
                </c:pt>
                <c:pt idx="585">
                  <c:v>0.71737640000000003</c:v>
                </c:pt>
              </c:numCache>
            </c:numRef>
          </c:xVal>
          <c:yVal>
            <c:numRef>
              <c:f>'datalog 3-29-2011'!$C$2:$C$709</c:f>
              <c:numCache>
                <c:formatCode>General</c:formatCode>
                <c:ptCount val="708"/>
                <c:pt idx="0">
                  <c:v>157.71768187999999</c:v>
                </c:pt>
                <c:pt idx="1">
                  <c:v>158.08699036000004</c:v>
                </c:pt>
                <c:pt idx="2">
                  <c:v>157.40020752000001</c:v>
                </c:pt>
                <c:pt idx="3">
                  <c:v>157.19171143</c:v>
                </c:pt>
                <c:pt idx="4">
                  <c:v>158.56788635000004</c:v>
                </c:pt>
                <c:pt idx="5">
                  <c:v>157.21894836000001</c:v>
                </c:pt>
                <c:pt idx="6">
                  <c:v>156.37576293999999</c:v>
                </c:pt>
                <c:pt idx="7">
                  <c:v>157.46418762000002</c:v>
                </c:pt>
                <c:pt idx="8">
                  <c:v>157.98104858000005</c:v>
                </c:pt>
                <c:pt idx="9">
                  <c:v>158.70376586999996</c:v>
                </c:pt>
                <c:pt idx="10">
                  <c:v>158.59515381</c:v>
                </c:pt>
                <c:pt idx="11">
                  <c:v>158.39758301000001</c:v>
                </c:pt>
                <c:pt idx="12">
                  <c:v>157.3903656</c:v>
                </c:pt>
                <c:pt idx="13">
                  <c:v>156.45884705000006</c:v>
                </c:pt>
                <c:pt idx="14">
                  <c:v>158.94262695000003</c:v>
                </c:pt>
                <c:pt idx="15">
                  <c:v>157.88490295000003</c:v>
                </c:pt>
                <c:pt idx="16">
                  <c:v>158.28178405999998</c:v>
                </c:pt>
                <c:pt idx="17">
                  <c:v>157.55276489000002</c:v>
                </c:pt>
                <c:pt idx="18">
                  <c:v>157.60577392999997</c:v>
                </c:pt>
                <c:pt idx="19">
                  <c:v>157.36199951000003</c:v>
                </c:pt>
                <c:pt idx="20">
                  <c:v>158.17958068999997</c:v>
                </c:pt>
                <c:pt idx="21">
                  <c:v>158.20341491999997</c:v>
                </c:pt>
                <c:pt idx="22">
                  <c:v>159.09931946</c:v>
                </c:pt>
                <c:pt idx="23">
                  <c:v>158.04328917999999</c:v>
                </c:pt>
                <c:pt idx="24">
                  <c:v>157.64814758000003</c:v>
                </c:pt>
                <c:pt idx="25">
                  <c:v>157.25833130000004</c:v>
                </c:pt>
                <c:pt idx="26">
                  <c:v>157.97903441999998</c:v>
                </c:pt>
                <c:pt idx="27">
                  <c:v>158.22042847000003</c:v>
                </c:pt>
                <c:pt idx="28">
                  <c:v>157.72392272999997</c:v>
                </c:pt>
                <c:pt idx="29">
                  <c:v>157.87600708000002</c:v>
                </c:pt>
                <c:pt idx="30">
                  <c:v>158.52021790000003</c:v>
                </c:pt>
                <c:pt idx="31">
                  <c:v>157.25979613999999</c:v>
                </c:pt>
                <c:pt idx="32">
                  <c:v>158.85665894000002</c:v>
                </c:pt>
                <c:pt idx="33">
                  <c:v>157.71699523999996</c:v>
                </c:pt>
                <c:pt idx="34">
                  <c:v>157.19581604000001</c:v>
                </c:pt>
                <c:pt idx="35">
                  <c:v>157.35520935000005</c:v>
                </c:pt>
                <c:pt idx="36">
                  <c:v>158.97669983</c:v>
                </c:pt>
                <c:pt idx="37">
                  <c:v>158.46749878000003</c:v>
                </c:pt>
                <c:pt idx="38">
                  <c:v>157.93238831000005</c:v>
                </c:pt>
                <c:pt idx="39">
                  <c:v>158.29536438</c:v>
                </c:pt>
                <c:pt idx="40">
                  <c:v>157.09700012000002</c:v>
                </c:pt>
                <c:pt idx="41">
                  <c:v>158.07885742000002</c:v>
                </c:pt>
                <c:pt idx="42">
                  <c:v>158.39105225</c:v>
                </c:pt>
                <c:pt idx="43">
                  <c:v>158.14198302999998</c:v>
                </c:pt>
                <c:pt idx="44">
                  <c:v>157.02589416999999</c:v>
                </c:pt>
                <c:pt idx="45">
                  <c:v>157.98405456999998</c:v>
                </c:pt>
                <c:pt idx="46">
                  <c:v>157.71765136999997</c:v>
                </c:pt>
                <c:pt idx="47">
                  <c:v>157.83511353</c:v>
                </c:pt>
                <c:pt idx="48">
                  <c:v>157.03942871000001</c:v>
                </c:pt>
                <c:pt idx="49">
                  <c:v>157.78642273</c:v>
                </c:pt>
                <c:pt idx="50">
                  <c:v>157.81774902000001</c:v>
                </c:pt>
                <c:pt idx="51">
                  <c:v>157.73434448</c:v>
                </c:pt>
                <c:pt idx="52">
                  <c:v>157.75598145000001</c:v>
                </c:pt>
                <c:pt idx="53">
                  <c:v>157.89350891000001</c:v>
                </c:pt>
                <c:pt idx="54">
                  <c:v>157.12355041999999</c:v>
                </c:pt>
                <c:pt idx="55">
                  <c:v>157.99562072999998</c:v>
                </c:pt>
                <c:pt idx="56">
                  <c:v>158.27290343999999</c:v>
                </c:pt>
                <c:pt idx="57">
                  <c:v>158.03462218999999</c:v>
                </c:pt>
                <c:pt idx="58">
                  <c:v>158.56132507000001</c:v>
                </c:pt>
                <c:pt idx="59">
                  <c:v>158.25553894000001</c:v>
                </c:pt>
                <c:pt idx="60">
                  <c:v>157.34516907</c:v>
                </c:pt>
                <c:pt idx="61">
                  <c:v>157.53280640000003</c:v>
                </c:pt>
                <c:pt idx="62">
                  <c:v>157.46333313</c:v>
                </c:pt>
                <c:pt idx="63">
                  <c:v>158.29644775000003</c:v>
                </c:pt>
                <c:pt idx="64">
                  <c:v>157.75518799</c:v>
                </c:pt>
                <c:pt idx="65">
                  <c:v>157.90333557</c:v>
                </c:pt>
                <c:pt idx="66">
                  <c:v>157.47164917000001</c:v>
                </c:pt>
                <c:pt idx="67">
                  <c:v>157.53829956000001</c:v>
                </c:pt>
                <c:pt idx="68">
                  <c:v>158.26838684000003</c:v>
                </c:pt>
                <c:pt idx="69">
                  <c:v>157.34851073999999</c:v>
                </c:pt>
                <c:pt idx="70">
                  <c:v>158.45085144000001</c:v>
                </c:pt>
                <c:pt idx="71">
                  <c:v>158.60176085999998</c:v>
                </c:pt>
                <c:pt idx="72">
                  <c:v>157.92364501999998</c:v>
                </c:pt>
                <c:pt idx="73">
                  <c:v>157.55587769000002</c:v>
                </c:pt>
                <c:pt idx="74">
                  <c:v>158.49299622000001</c:v>
                </c:pt>
                <c:pt idx="75">
                  <c:v>158.22776794000001</c:v>
                </c:pt>
                <c:pt idx="76">
                  <c:v>157.20141602000001</c:v>
                </c:pt>
                <c:pt idx="77">
                  <c:v>157.33125305000002</c:v>
                </c:pt>
                <c:pt idx="78">
                  <c:v>157.56640625000003</c:v>
                </c:pt>
                <c:pt idx="79">
                  <c:v>158.30418396000002</c:v>
                </c:pt>
                <c:pt idx="80">
                  <c:v>158.42982483</c:v>
                </c:pt>
                <c:pt idx="81">
                  <c:v>157.92890930000002</c:v>
                </c:pt>
                <c:pt idx="82">
                  <c:v>157.70326232999997</c:v>
                </c:pt>
                <c:pt idx="83">
                  <c:v>157.86636353</c:v>
                </c:pt>
                <c:pt idx="84">
                  <c:v>157.74822998000002</c:v>
                </c:pt>
                <c:pt idx="85">
                  <c:v>157.65061951000001</c:v>
                </c:pt>
                <c:pt idx="86">
                  <c:v>157.31719971000001</c:v>
                </c:pt>
                <c:pt idx="87">
                  <c:v>158.19648743000002</c:v>
                </c:pt>
                <c:pt idx="88">
                  <c:v>158.38769531000003</c:v>
                </c:pt>
                <c:pt idx="89">
                  <c:v>158.18920898000002</c:v>
                </c:pt>
                <c:pt idx="90">
                  <c:v>157.29650878999999</c:v>
                </c:pt>
                <c:pt idx="91">
                  <c:v>158.26486205999996</c:v>
                </c:pt>
                <c:pt idx="92">
                  <c:v>156.81182861000002</c:v>
                </c:pt>
                <c:pt idx="93">
                  <c:v>157.49461364999999</c:v>
                </c:pt>
                <c:pt idx="94">
                  <c:v>158.64038086000002</c:v>
                </c:pt>
                <c:pt idx="95">
                  <c:v>157.90681458</c:v>
                </c:pt>
                <c:pt idx="96">
                  <c:v>164.13809204</c:v>
                </c:pt>
                <c:pt idx="97">
                  <c:v>186.99700928000001</c:v>
                </c:pt>
                <c:pt idx="98">
                  <c:v>200.30882263000001</c:v>
                </c:pt>
                <c:pt idx="99">
                  <c:v>208.86128235000004</c:v>
                </c:pt>
                <c:pt idx="100">
                  <c:v>216.77157592999995</c:v>
                </c:pt>
                <c:pt idx="101">
                  <c:v>224.08215332</c:v>
                </c:pt>
                <c:pt idx="102">
                  <c:v>230.79228209999999</c:v>
                </c:pt>
                <c:pt idx="103">
                  <c:v>233.32672119</c:v>
                </c:pt>
                <c:pt idx="104">
                  <c:v>234.02844238000006</c:v>
                </c:pt>
                <c:pt idx="105">
                  <c:v>234.21919249999996</c:v>
                </c:pt>
                <c:pt idx="106">
                  <c:v>233.26902770999999</c:v>
                </c:pt>
                <c:pt idx="107">
                  <c:v>233.67210388000001</c:v>
                </c:pt>
                <c:pt idx="108">
                  <c:v>233.90145874000001</c:v>
                </c:pt>
                <c:pt idx="109">
                  <c:v>233.68096924</c:v>
                </c:pt>
                <c:pt idx="110">
                  <c:v>233.46365355999995</c:v>
                </c:pt>
                <c:pt idx="111">
                  <c:v>234.91407775999997</c:v>
                </c:pt>
                <c:pt idx="112">
                  <c:v>234.65521240000001</c:v>
                </c:pt>
                <c:pt idx="113">
                  <c:v>234.08215332</c:v>
                </c:pt>
                <c:pt idx="114">
                  <c:v>203.75567626999998</c:v>
                </c:pt>
                <c:pt idx="115">
                  <c:v>194.82655334</c:v>
                </c:pt>
                <c:pt idx="116">
                  <c:v>195.3215332</c:v>
                </c:pt>
                <c:pt idx="117">
                  <c:v>195.61466979999997</c:v>
                </c:pt>
                <c:pt idx="118">
                  <c:v>195.53338622999999</c:v>
                </c:pt>
                <c:pt idx="119">
                  <c:v>195.21504210999998</c:v>
                </c:pt>
                <c:pt idx="120">
                  <c:v>195.77795409999996</c:v>
                </c:pt>
                <c:pt idx="121">
                  <c:v>195.49301147</c:v>
                </c:pt>
                <c:pt idx="122">
                  <c:v>194.83285521999997</c:v>
                </c:pt>
                <c:pt idx="123">
                  <c:v>195.10169983</c:v>
                </c:pt>
                <c:pt idx="124">
                  <c:v>195.27064513999997</c:v>
                </c:pt>
                <c:pt idx="125">
                  <c:v>194.99533081000004</c:v>
                </c:pt>
                <c:pt idx="126">
                  <c:v>194.70695495999999</c:v>
                </c:pt>
                <c:pt idx="127">
                  <c:v>194.29515075999996</c:v>
                </c:pt>
                <c:pt idx="128">
                  <c:v>195.35801697000005</c:v>
                </c:pt>
                <c:pt idx="129">
                  <c:v>195.98321533000001</c:v>
                </c:pt>
                <c:pt idx="130">
                  <c:v>195.63894653000003</c:v>
                </c:pt>
                <c:pt idx="131">
                  <c:v>195.60803222999999</c:v>
                </c:pt>
                <c:pt idx="132">
                  <c:v>195.06776427999998</c:v>
                </c:pt>
                <c:pt idx="133">
                  <c:v>196.02563476999998</c:v>
                </c:pt>
                <c:pt idx="134">
                  <c:v>194.44502258</c:v>
                </c:pt>
                <c:pt idx="135">
                  <c:v>195.26945495999999</c:v>
                </c:pt>
                <c:pt idx="136">
                  <c:v>194.80613708000004</c:v>
                </c:pt>
                <c:pt idx="137">
                  <c:v>194.03875732</c:v>
                </c:pt>
                <c:pt idx="138">
                  <c:v>194.70466613999997</c:v>
                </c:pt>
                <c:pt idx="139">
                  <c:v>195.88211060000003</c:v>
                </c:pt>
                <c:pt idx="140">
                  <c:v>194.03620911000002</c:v>
                </c:pt>
                <c:pt idx="141">
                  <c:v>194.73799133</c:v>
                </c:pt>
                <c:pt idx="142">
                  <c:v>195.48060608000003</c:v>
                </c:pt>
                <c:pt idx="143">
                  <c:v>195.91664123999999</c:v>
                </c:pt>
                <c:pt idx="144">
                  <c:v>195.44650268999999</c:v>
                </c:pt>
                <c:pt idx="145">
                  <c:v>195.51469420999996</c:v>
                </c:pt>
                <c:pt idx="146">
                  <c:v>195.14677428999994</c:v>
                </c:pt>
                <c:pt idx="147">
                  <c:v>194.47145081000002</c:v>
                </c:pt>
                <c:pt idx="148">
                  <c:v>195.47215270999999</c:v>
                </c:pt>
                <c:pt idx="149">
                  <c:v>195.61006164999998</c:v>
                </c:pt>
                <c:pt idx="150">
                  <c:v>193.67515563999996</c:v>
                </c:pt>
                <c:pt idx="151">
                  <c:v>194.21339416999996</c:v>
                </c:pt>
                <c:pt idx="152">
                  <c:v>195.49421692000001</c:v>
                </c:pt>
                <c:pt idx="153">
                  <c:v>195.23585509999995</c:v>
                </c:pt>
                <c:pt idx="154">
                  <c:v>195.69180298000001</c:v>
                </c:pt>
                <c:pt idx="155">
                  <c:v>193.99198914000002</c:v>
                </c:pt>
                <c:pt idx="156">
                  <c:v>194.79933166999999</c:v>
                </c:pt>
                <c:pt idx="157">
                  <c:v>194.68687438999999</c:v>
                </c:pt>
                <c:pt idx="158">
                  <c:v>194.64259337999999</c:v>
                </c:pt>
                <c:pt idx="159">
                  <c:v>195.26939391999997</c:v>
                </c:pt>
                <c:pt idx="160">
                  <c:v>195.09223938000005</c:v>
                </c:pt>
                <c:pt idx="161">
                  <c:v>195.12471008</c:v>
                </c:pt>
                <c:pt idx="162">
                  <c:v>193.53202820000001</c:v>
                </c:pt>
                <c:pt idx="163">
                  <c:v>194.82653809000001</c:v>
                </c:pt>
                <c:pt idx="164">
                  <c:v>194.73553466999996</c:v>
                </c:pt>
                <c:pt idx="165">
                  <c:v>195.11267089999998</c:v>
                </c:pt>
                <c:pt idx="166">
                  <c:v>195.62367248999999</c:v>
                </c:pt>
                <c:pt idx="167">
                  <c:v>193.40950011999999</c:v>
                </c:pt>
                <c:pt idx="168">
                  <c:v>195.44651794000001</c:v>
                </c:pt>
                <c:pt idx="169">
                  <c:v>195.29663086000002</c:v>
                </c:pt>
                <c:pt idx="170">
                  <c:v>194.91511536000002</c:v>
                </c:pt>
                <c:pt idx="171">
                  <c:v>195.76936339999997</c:v>
                </c:pt>
                <c:pt idx="172">
                  <c:v>195.11775207999997</c:v>
                </c:pt>
                <c:pt idx="173">
                  <c:v>194.72436522999996</c:v>
                </c:pt>
                <c:pt idx="174">
                  <c:v>194.93708801000002</c:v>
                </c:pt>
                <c:pt idx="175">
                  <c:v>194.97647095000002</c:v>
                </c:pt>
                <c:pt idx="176">
                  <c:v>195.65278625000002</c:v>
                </c:pt>
                <c:pt idx="177">
                  <c:v>194.61740111999998</c:v>
                </c:pt>
                <c:pt idx="178">
                  <c:v>195.83483887000003</c:v>
                </c:pt>
                <c:pt idx="179">
                  <c:v>195.48062134000003</c:v>
                </c:pt>
                <c:pt idx="180">
                  <c:v>194.23519897</c:v>
                </c:pt>
                <c:pt idx="181">
                  <c:v>194.86061096</c:v>
                </c:pt>
                <c:pt idx="182">
                  <c:v>194.08262634000005</c:v>
                </c:pt>
                <c:pt idx="183">
                  <c:v>193.71897888000001</c:v>
                </c:pt>
                <c:pt idx="184">
                  <c:v>194.52708435000002</c:v>
                </c:pt>
                <c:pt idx="185">
                  <c:v>195.50102234000002</c:v>
                </c:pt>
                <c:pt idx="186">
                  <c:v>195.13858032000002</c:v>
                </c:pt>
                <c:pt idx="187">
                  <c:v>196.23686217999997</c:v>
                </c:pt>
                <c:pt idx="188">
                  <c:v>193.92242432000003</c:v>
                </c:pt>
                <c:pt idx="189">
                  <c:v>195.06214905000004</c:v>
                </c:pt>
                <c:pt idx="190">
                  <c:v>195.90980529999996</c:v>
                </c:pt>
                <c:pt idx="191">
                  <c:v>199.28907775999997</c:v>
                </c:pt>
                <c:pt idx="192">
                  <c:v>199.91970824999999</c:v>
                </c:pt>
                <c:pt idx="193">
                  <c:v>203.74475097999996</c:v>
                </c:pt>
                <c:pt idx="194">
                  <c:v>211.96269225999998</c:v>
                </c:pt>
                <c:pt idx="195">
                  <c:v>214.79103088000002</c:v>
                </c:pt>
                <c:pt idx="196">
                  <c:v>216.17160034</c:v>
                </c:pt>
                <c:pt idx="197">
                  <c:v>200.85604858000005</c:v>
                </c:pt>
                <c:pt idx="198">
                  <c:v>195.06503296</c:v>
                </c:pt>
                <c:pt idx="199">
                  <c:v>196.08695984000002</c:v>
                </c:pt>
                <c:pt idx="200">
                  <c:v>194.08233643000005</c:v>
                </c:pt>
                <c:pt idx="201">
                  <c:v>194.79252625000001</c:v>
                </c:pt>
                <c:pt idx="202">
                  <c:v>204.38800049000002</c:v>
                </c:pt>
                <c:pt idx="203">
                  <c:v>218.60386657999999</c:v>
                </c:pt>
                <c:pt idx="204">
                  <c:v>218.72206115999998</c:v>
                </c:pt>
                <c:pt idx="205">
                  <c:v>223.10726928999998</c:v>
                </c:pt>
                <c:pt idx="206">
                  <c:v>222.68487548999997</c:v>
                </c:pt>
                <c:pt idx="207">
                  <c:v>226.86801147000003</c:v>
                </c:pt>
                <c:pt idx="208">
                  <c:v>225.29421997</c:v>
                </c:pt>
                <c:pt idx="209">
                  <c:v>222.76660155999997</c:v>
                </c:pt>
                <c:pt idx="210">
                  <c:v>225.66210937000002</c:v>
                </c:pt>
                <c:pt idx="211">
                  <c:v>226.02319336000002</c:v>
                </c:pt>
                <c:pt idx="212">
                  <c:v>232.73399352999996</c:v>
                </c:pt>
                <c:pt idx="213">
                  <c:v>225.25332642000001</c:v>
                </c:pt>
                <c:pt idx="214">
                  <c:v>229.66244507000002</c:v>
                </c:pt>
                <c:pt idx="215">
                  <c:v>228.85737610000004</c:v>
                </c:pt>
                <c:pt idx="216">
                  <c:v>230.06117249000002</c:v>
                </c:pt>
                <c:pt idx="217">
                  <c:v>227.59698486000002</c:v>
                </c:pt>
                <c:pt idx="218">
                  <c:v>226.13217162999999</c:v>
                </c:pt>
                <c:pt idx="219">
                  <c:v>226.92254639000004</c:v>
                </c:pt>
                <c:pt idx="220">
                  <c:v>241.86337280000001</c:v>
                </c:pt>
                <c:pt idx="221">
                  <c:v>258.83529663000002</c:v>
                </c:pt>
                <c:pt idx="222">
                  <c:v>264.03225707999997</c:v>
                </c:pt>
                <c:pt idx="223">
                  <c:v>255.66642761000003</c:v>
                </c:pt>
                <c:pt idx="224">
                  <c:v>255.69425963999998</c:v>
                </c:pt>
                <c:pt idx="225">
                  <c:v>256.13204955999993</c:v>
                </c:pt>
                <c:pt idx="226">
                  <c:v>254.91700745000003</c:v>
                </c:pt>
                <c:pt idx="227">
                  <c:v>254.64448546999998</c:v>
                </c:pt>
                <c:pt idx="228">
                  <c:v>256.03472900000003</c:v>
                </c:pt>
                <c:pt idx="229">
                  <c:v>256.17733765000003</c:v>
                </c:pt>
                <c:pt idx="230">
                  <c:v>255.20314025999997</c:v>
                </c:pt>
                <c:pt idx="231">
                  <c:v>255.27734375</c:v>
                </c:pt>
                <c:pt idx="232">
                  <c:v>254.89654541000002</c:v>
                </c:pt>
                <c:pt idx="233">
                  <c:v>255.53944397000001</c:v>
                </c:pt>
                <c:pt idx="234">
                  <c:v>255.41433716</c:v>
                </c:pt>
                <c:pt idx="235">
                  <c:v>254.99240112000001</c:v>
                </c:pt>
                <c:pt idx="236">
                  <c:v>260.63989257999998</c:v>
                </c:pt>
                <c:pt idx="237">
                  <c:v>311.23956298999997</c:v>
                </c:pt>
                <c:pt idx="238">
                  <c:v>326.13305663999995</c:v>
                </c:pt>
                <c:pt idx="239">
                  <c:v>325.05661011000001</c:v>
                </c:pt>
                <c:pt idx="240">
                  <c:v>324.27999878000003</c:v>
                </c:pt>
                <c:pt idx="241">
                  <c:v>324.28671264999997</c:v>
                </c:pt>
                <c:pt idx="242">
                  <c:v>322.62435913000002</c:v>
                </c:pt>
                <c:pt idx="243">
                  <c:v>322.82196044999995</c:v>
                </c:pt>
                <c:pt idx="244">
                  <c:v>323.12173461999993</c:v>
                </c:pt>
                <c:pt idx="245">
                  <c:v>323.46231078999995</c:v>
                </c:pt>
                <c:pt idx="246">
                  <c:v>323.32424927</c:v>
                </c:pt>
                <c:pt idx="247">
                  <c:v>322.09298705999993</c:v>
                </c:pt>
                <c:pt idx="248">
                  <c:v>322.27691649999997</c:v>
                </c:pt>
                <c:pt idx="249">
                  <c:v>322.78112792999997</c:v>
                </c:pt>
                <c:pt idx="250">
                  <c:v>321.19079589999996</c:v>
                </c:pt>
                <c:pt idx="251">
                  <c:v>321.57998657000002</c:v>
                </c:pt>
                <c:pt idx="252">
                  <c:v>321.76062012000006</c:v>
                </c:pt>
                <c:pt idx="253">
                  <c:v>321.46179198999994</c:v>
                </c:pt>
                <c:pt idx="254">
                  <c:v>322.48812865999986</c:v>
                </c:pt>
                <c:pt idx="255">
                  <c:v>322.46945189999997</c:v>
                </c:pt>
                <c:pt idx="256">
                  <c:v>322.71298217999998</c:v>
                </c:pt>
                <c:pt idx="257">
                  <c:v>310.34060669000007</c:v>
                </c:pt>
                <c:pt idx="258">
                  <c:v>253.84053040000001</c:v>
                </c:pt>
                <c:pt idx="259">
                  <c:v>210.89942932000002</c:v>
                </c:pt>
                <c:pt idx="260">
                  <c:v>197.14297485</c:v>
                </c:pt>
                <c:pt idx="261">
                  <c:v>198.33522034000003</c:v>
                </c:pt>
                <c:pt idx="262">
                  <c:v>196.08364868000001</c:v>
                </c:pt>
                <c:pt idx="263">
                  <c:v>197.87873840000003</c:v>
                </c:pt>
                <c:pt idx="264">
                  <c:v>195.73950194999998</c:v>
                </c:pt>
                <c:pt idx="265">
                  <c:v>196.97264099</c:v>
                </c:pt>
                <c:pt idx="266">
                  <c:v>195.80761719</c:v>
                </c:pt>
                <c:pt idx="267">
                  <c:v>196.2300415</c:v>
                </c:pt>
                <c:pt idx="268">
                  <c:v>195.50689697000001</c:v>
                </c:pt>
                <c:pt idx="269">
                  <c:v>194.18612671000002</c:v>
                </c:pt>
                <c:pt idx="270">
                  <c:v>195.04826355</c:v>
                </c:pt>
                <c:pt idx="271">
                  <c:v>200.74702453999998</c:v>
                </c:pt>
                <c:pt idx="272">
                  <c:v>213.40556334999999</c:v>
                </c:pt>
                <c:pt idx="273">
                  <c:v>213.97784424</c:v>
                </c:pt>
                <c:pt idx="274">
                  <c:v>212.90142822000001</c:v>
                </c:pt>
                <c:pt idx="275">
                  <c:v>212.26153563999998</c:v>
                </c:pt>
                <c:pt idx="276">
                  <c:v>212.85917664000002</c:v>
                </c:pt>
                <c:pt idx="277">
                  <c:v>213.36470032</c:v>
                </c:pt>
                <c:pt idx="278">
                  <c:v>212.58119202</c:v>
                </c:pt>
                <c:pt idx="279">
                  <c:v>214.14137267999999</c:v>
                </c:pt>
                <c:pt idx="280">
                  <c:v>217.68411255000001</c:v>
                </c:pt>
                <c:pt idx="281">
                  <c:v>216.84103394000002</c:v>
                </c:pt>
                <c:pt idx="282">
                  <c:v>216.57701111</c:v>
                </c:pt>
                <c:pt idx="283">
                  <c:v>220.30032349000001</c:v>
                </c:pt>
                <c:pt idx="284">
                  <c:v>220.59367370999996</c:v>
                </c:pt>
                <c:pt idx="285">
                  <c:v>228.12840271000002</c:v>
                </c:pt>
                <c:pt idx="286">
                  <c:v>236.24942016999998</c:v>
                </c:pt>
                <c:pt idx="287">
                  <c:v>241.74070739999999</c:v>
                </c:pt>
                <c:pt idx="288">
                  <c:v>238.30030823000001</c:v>
                </c:pt>
                <c:pt idx="289">
                  <c:v>236.38934326</c:v>
                </c:pt>
                <c:pt idx="290">
                  <c:v>235.60908507999997</c:v>
                </c:pt>
                <c:pt idx="291">
                  <c:v>234.89370728</c:v>
                </c:pt>
                <c:pt idx="292">
                  <c:v>234.46435546999999</c:v>
                </c:pt>
                <c:pt idx="293">
                  <c:v>233.97392272999997</c:v>
                </c:pt>
                <c:pt idx="294">
                  <c:v>233.27218628</c:v>
                </c:pt>
                <c:pt idx="295">
                  <c:v>232.89747620000003</c:v>
                </c:pt>
                <c:pt idx="296">
                  <c:v>231.78193665000003</c:v>
                </c:pt>
                <c:pt idx="297">
                  <c:v>235.25479125999999</c:v>
                </c:pt>
                <c:pt idx="298">
                  <c:v>241.87219238000003</c:v>
                </c:pt>
                <c:pt idx="299">
                  <c:v>236.82008362000002</c:v>
                </c:pt>
                <c:pt idx="300">
                  <c:v>234.67974853999999</c:v>
                </c:pt>
                <c:pt idx="301">
                  <c:v>233.50382996000002</c:v>
                </c:pt>
                <c:pt idx="302">
                  <c:v>234.34867859000002</c:v>
                </c:pt>
                <c:pt idx="303">
                  <c:v>233.49702454000001</c:v>
                </c:pt>
                <c:pt idx="304">
                  <c:v>232.84977721999999</c:v>
                </c:pt>
                <c:pt idx="305">
                  <c:v>234.26974486999998</c:v>
                </c:pt>
                <c:pt idx="306">
                  <c:v>234.59637451</c:v>
                </c:pt>
                <c:pt idx="307">
                  <c:v>247.72251892</c:v>
                </c:pt>
                <c:pt idx="308">
                  <c:v>280.49606322999995</c:v>
                </c:pt>
                <c:pt idx="309">
                  <c:v>305.71459960999999</c:v>
                </c:pt>
                <c:pt idx="310">
                  <c:v>312.49349975999991</c:v>
                </c:pt>
                <c:pt idx="311">
                  <c:v>312.86816406000003</c:v>
                </c:pt>
                <c:pt idx="312">
                  <c:v>311.80538939999997</c:v>
                </c:pt>
                <c:pt idx="313">
                  <c:v>312.17327881</c:v>
                </c:pt>
                <c:pt idx="314">
                  <c:v>313.59530639999997</c:v>
                </c:pt>
                <c:pt idx="315">
                  <c:v>313.39959716999999</c:v>
                </c:pt>
                <c:pt idx="316">
                  <c:v>313.72039794999989</c:v>
                </c:pt>
                <c:pt idx="317">
                  <c:v>312.96984863000006</c:v>
                </c:pt>
                <c:pt idx="318">
                  <c:v>312.97726439999997</c:v>
                </c:pt>
                <c:pt idx="319">
                  <c:v>313.11346436000002</c:v>
                </c:pt>
                <c:pt idx="320">
                  <c:v>314.05343628000003</c:v>
                </c:pt>
                <c:pt idx="321">
                  <c:v>313.68576050000001</c:v>
                </c:pt>
                <c:pt idx="322">
                  <c:v>314.25802612000001</c:v>
                </c:pt>
                <c:pt idx="323">
                  <c:v>314.81512450999992</c:v>
                </c:pt>
                <c:pt idx="324">
                  <c:v>314.68722534</c:v>
                </c:pt>
                <c:pt idx="325">
                  <c:v>324.15731812000001</c:v>
                </c:pt>
                <c:pt idx="326">
                  <c:v>324.06192017000001</c:v>
                </c:pt>
                <c:pt idx="327">
                  <c:v>322.41995238999999</c:v>
                </c:pt>
                <c:pt idx="328">
                  <c:v>322.46252440999996</c:v>
                </c:pt>
                <c:pt idx="329">
                  <c:v>322.02493285999992</c:v>
                </c:pt>
                <c:pt idx="330">
                  <c:v>321.41168212999997</c:v>
                </c:pt>
                <c:pt idx="331">
                  <c:v>322.36596680000002</c:v>
                </c:pt>
                <c:pt idx="332">
                  <c:v>321.39691162000003</c:v>
                </c:pt>
                <c:pt idx="333">
                  <c:v>320.62136840999995</c:v>
                </c:pt>
                <c:pt idx="334">
                  <c:v>321.65698242000002</c:v>
                </c:pt>
                <c:pt idx="335">
                  <c:v>319.82180785999992</c:v>
                </c:pt>
                <c:pt idx="336">
                  <c:v>320.71670531999996</c:v>
                </c:pt>
                <c:pt idx="337">
                  <c:v>320.78771972999994</c:v>
                </c:pt>
                <c:pt idx="338">
                  <c:v>320.92669677999993</c:v>
                </c:pt>
                <c:pt idx="339">
                  <c:v>320.30126953000001</c:v>
                </c:pt>
                <c:pt idx="340">
                  <c:v>320.43737792999997</c:v>
                </c:pt>
                <c:pt idx="341">
                  <c:v>320.50814818999999</c:v>
                </c:pt>
                <c:pt idx="342">
                  <c:v>320.1171875</c:v>
                </c:pt>
                <c:pt idx="343">
                  <c:v>320.84329223999998</c:v>
                </c:pt>
                <c:pt idx="344">
                  <c:v>319.61947632000005</c:v>
                </c:pt>
                <c:pt idx="345">
                  <c:v>320.53964233000005</c:v>
                </c:pt>
                <c:pt idx="346">
                  <c:v>320.49191283999988</c:v>
                </c:pt>
                <c:pt idx="347">
                  <c:v>320.30114745999987</c:v>
                </c:pt>
                <c:pt idx="348">
                  <c:v>320.14443970000002</c:v>
                </c:pt>
                <c:pt idx="349">
                  <c:v>321.11196898999992</c:v>
                </c:pt>
                <c:pt idx="350">
                  <c:v>320.81893920999994</c:v>
                </c:pt>
                <c:pt idx="351">
                  <c:v>323.08773803999992</c:v>
                </c:pt>
                <c:pt idx="352">
                  <c:v>322.28369140999996</c:v>
                </c:pt>
                <c:pt idx="353">
                  <c:v>322.16372681000001</c:v>
                </c:pt>
                <c:pt idx="354">
                  <c:v>322.34500121999997</c:v>
                </c:pt>
                <c:pt idx="355">
                  <c:v>321.73281859999992</c:v>
                </c:pt>
                <c:pt idx="356">
                  <c:v>321.92053222999994</c:v>
                </c:pt>
                <c:pt idx="357">
                  <c:v>321.14218140000008</c:v>
                </c:pt>
                <c:pt idx="358">
                  <c:v>321.42532348999987</c:v>
                </c:pt>
                <c:pt idx="359">
                  <c:v>321.67730712999997</c:v>
                </c:pt>
                <c:pt idx="360">
                  <c:v>322.03851317999994</c:v>
                </c:pt>
                <c:pt idx="361">
                  <c:v>322.45404053000004</c:v>
                </c:pt>
                <c:pt idx="362">
                  <c:v>322.01803588999996</c:v>
                </c:pt>
                <c:pt idx="363">
                  <c:v>321.04379272</c:v>
                </c:pt>
                <c:pt idx="364">
                  <c:v>322.23602294999989</c:v>
                </c:pt>
                <c:pt idx="365">
                  <c:v>321.49340819999992</c:v>
                </c:pt>
                <c:pt idx="366">
                  <c:v>321.17318725999996</c:v>
                </c:pt>
                <c:pt idx="367">
                  <c:v>321.00964355000002</c:v>
                </c:pt>
                <c:pt idx="368">
                  <c:v>321.46615600999991</c:v>
                </c:pt>
                <c:pt idx="369">
                  <c:v>321.66375732</c:v>
                </c:pt>
                <c:pt idx="370">
                  <c:v>321.53430175999995</c:v>
                </c:pt>
                <c:pt idx="371">
                  <c:v>321.06948853000006</c:v>
                </c:pt>
                <c:pt idx="372">
                  <c:v>321.96218871999992</c:v>
                </c:pt>
                <c:pt idx="373">
                  <c:v>323.42144774999997</c:v>
                </c:pt>
                <c:pt idx="374">
                  <c:v>321.99758910999992</c:v>
                </c:pt>
                <c:pt idx="375">
                  <c:v>321.35757445999997</c:v>
                </c:pt>
                <c:pt idx="376">
                  <c:v>320.85986328000007</c:v>
                </c:pt>
                <c:pt idx="377">
                  <c:v>321.38537597999994</c:v>
                </c:pt>
                <c:pt idx="378">
                  <c:v>321.54794312000007</c:v>
                </c:pt>
                <c:pt idx="379">
                  <c:v>322.28369140999996</c:v>
                </c:pt>
                <c:pt idx="380">
                  <c:v>320.83255004999995</c:v>
                </c:pt>
                <c:pt idx="381">
                  <c:v>321.78845214999996</c:v>
                </c:pt>
                <c:pt idx="382">
                  <c:v>321.42709350999996</c:v>
                </c:pt>
                <c:pt idx="383">
                  <c:v>321.90908813000004</c:v>
                </c:pt>
                <c:pt idx="384">
                  <c:v>322.09301757999987</c:v>
                </c:pt>
                <c:pt idx="385">
                  <c:v>322.29736327999996</c:v>
                </c:pt>
                <c:pt idx="386">
                  <c:v>321.90222168000008</c:v>
                </c:pt>
                <c:pt idx="387">
                  <c:v>322.29055785999986</c:v>
                </c:pt>
                <c:pt idx="388">
                  <c:v>322.55981444999992</c:v>
                </c:pt>
                <c:pt idx="389">
                  <c:v>320.80532836999993</c:v>
                </c:pt>
                <c:pt idx="390">
                  <c:v>323.36703490999992</c:v>
                </c:pt>
                <c:pt idx="391">
                  <c:v>322.43469238</c:v>
                </c:pt>
                <c:pt idx="392">
                  <c:v>322.11340331999997</c:v>
                </c:pt>
                <c:pt idx="393">
                  <c:v>323.52847289999994</c:v>
                </c:pt>
                <c:pt idx="394">
                  <c:v>322.64483643000005</c:v>
                </c:pt>
                <c:pt idx="395">
                  <c:v>324.42910766999995</c:v>
                </c:pt>
                <c:pt idx="396">
                  <c:v>324.21865844999991</c:v>
                </c:pt>
                <c:pt idx="397">
                  <c:v>324.13687134000003</c:v>
                </c:pt>
                <c:pt idx="398">
                  <c:v>323.49639892999988</c:v>
                </c:pt>
                <c:pt idx="399">
                  <c:v>323.58493041999992</c:v>
                </c:pt>
                <c:pt idx="400">
                  <c:v>322.68493652000001</c:v>
                </c:pt>
                <c:pt idx="401">
                  <c:v>321.91583251999992</c:v>
                </c:pt>
                <c:pt idx="402">
                  <c:v>323.43542479999996</c:v>
                </c:pt>
                <c:pt idx="403">
                  <c:v>323.57824706999992</c:v>
                </c:pt>
                <c:pt idx="404">
                  <c:v>322.56311034999993</c:v>
                </c:pt>
                <c:pt idx="405">
                  <c:v>323.30572510000002</c:v>
                </c:pt>
                <c:pt idx="406">
                  <c:v>323.37979125999999</c:v>
                </c:pt>
                <c:pt idx="407">
                  <c:v>322.19204711999998</c:v>
                </c:pt>
                <c:pt idx="408">
                  <c:v>282.31884766000002</c:v>
                </c:pt>
                <c:pt idx="409">
                  <c:v>233.46293640000005</c:v>
                </c:pt>
                <c:pt idx="410">
                  <c:v>202.72718811000001</c:v>
                </c:pt>
                <c:pt idx="411">
                  <c:v>196.53660582999998</c:v>
                </c:pt>
                <c:pt idx="412">
                  <c:v>196.52841187000004</c:v>
                </c:pt>
                <c:pt idx="413">
                  <c:v>197.04563904</c:v>
                </c:pt>
                <c:pt idx="414">
                  <c:v>196.68476867999999</c:v>
                </c:pt>
                <c:pt idx="415">
                  <c:v>197.30644226000001</c:v>
                </c:pt>
                <c:pt idx="416">
                  <c:v>196.57012939000001</c:v>
                </c:pt>
                <c:pt idx="417">
                  <c:v>194.43136597</c:v>
                </c:pt>
                <c:pt idx="418">
                  <c:v>195.71902465999995</c:v>
                </c:pt>
                <c:pt idx="419">
                  <c:v>194.81294250000002</c:v>
                </c:pt>
                <c:pt idx="420">
                  <c:v>195.92346191000001</c:v>
                </c:pt>
                <c:pt idx="421">
                  <c:v>198.09680175999998</c:v>
                </c:pt>
                <c:pt idx="422">
                  <c:v>207.60090637000002</c:v>
                </c:pt>
                <c:pt idx="423">
                  <c:v>211.80448914000002</c:v>
                </c:pt>
                <c:pt idx="424">
                  <c:v>212.19201660000002</c:v>
                </c:pt>
                <c:pt idx="425">
                  <c:v>208.11280822999998</c:v>
                </c:pt>
                <c:pt idx="426">
                  <c:v>209.01802063</c:v>
                </c:pt>
                <c:pt idx="427">
                  <c:v>210.40783691000004</c:v>
                </c:pt>
                <c:pt idx="428">
                  <c:v>215.05516052000002</c:v>
                </c:pt>
                <c:pt idx="429">
                  <c:v>212.37965392999996</c:v>
                </c:pt>
                <c:pt idx="430">
                  <c:v>212.9559021</c:v>
                </c:pt>
                <c:pt idx="431">
                  <c:v>213.40812683000004</c:v>
                </c:pt>
                <c:pt idx="432">
                  <c:v>216.52584839000005</c:v>
                </c:pt>
                <c:pt idx="433">
                  <c:v>236.28878784000003</c:v>
                </c:pt>
                <c:pt idx="434">
                  <c:v>249.29635619999999</c:v>
                </c:pt>
                <c:pt idx="435">
                  <c:v>243.42350768999998</c:v>
                </c:pt>
                <c:pt idx="436">
                  <c:v>243.50527954</c:v>
                </c:pt>
                <c:pt idx="437">
                  <c:v>241.44773865000002</c:v>
                </c:pt>
                <c:pt idx="438">
                  <c:v>241.44136047000001</c:v>
                </c:pt>
                <c:pt idx="439">
                  <c:v>240.83460999000002</c:v>
                </c:pt>
                <c:pt idx="440">
                  <c:v>239.10406493999997</c:v>
                </c:pt>
                <c:pt idx="441">
                  <c:v>239.31568908999998</c:v>
                </c:pt>
                <c:pt idx="442">
                  <c:v>239.20370482999996</c:v>
                </c:pt>
                <c:pt idx="443">
                  <c:v>237.62567138999998</c:v>
                </c:pt>
                <c:pt idx="444">
                  <c:v>238.40452575999996</c:v>
                </c:pt>
                <c:pt idx="445">
                  <c:v>238.87469481999997</c:v>
                </c:pt>
                <c:pt idx="446">
                  <c:v>239.22676085999998</c:v>
                </c:pt>
                <c:pt idx="447">
                  <c:v>244.71801758000001</c:v>
                </c:pt>
                <c:pt idx="448">
                  <c:v>247.79505919999997</c:v>
                </c:pt>
                <c:pt idx="449">
                  <c:v>245.88301086000001</c:v>
                </c:pt>
                <c:pt idx="450">
                  <c:v>243.47048950000001</c:v>
                </c:pt>
                <c:pt idx="451">
                  <c:v>243.29406738</c:v>
                </c:pt>
                <c:pt idx="452">
                  <c:v>242.39474487000001</c:v>
                </c:pt>
                <c:pt idx="453">
                  <c:v>240.11405944999998</c:v>
                </c:pt>
                <c:pt idx="454">
                  <c:v>241.02439880000003</c:v>
                </c:pt>
                <c:pt idx="455">
                  <c:v>243.28047179999999</c:v>
                </c:pt>
                <c:pt idx="456">
                  <c:v>245.58309937000001</c:v>
                </c:pt>
                <c:pt idx="457">
                  <c:v>239.85346985000004</c:v>
                </c:pt>
                <c:pt idx="458">
                  <c:v>239.84672546000002</c:v>
                </c:pt>
                <c:pt idx="459">
                  <c:v>240.25302123999998</c:v>
                </c:pt>
                <c:pt idx="460">
                  <c:v>269.81213378999996</c:v>
                </c:pt>
                <c:pt idx="461">
                  <c:v>297.04165648999992</c:v>
                </c:pt>
                <c:pt idx="462">
                  <c:v>298.77899169999995</c:v>
                </c:pt>
                <c:pt idx="463">
                  <c:v>299.36489868000007</c:v>
                </c:pt>
                <c:pt idx="464">
                  <c:v>297.31326293999996</c:v>
                </c:pt>
                <c:pt idx="465">
                  <c:v>298.37026978</c:v>
                </c:pt>
                <c:pt idx="466">
                  <c:v>299.69189453000001</c:v>
                </c:pt>
                <c:pt idx="467">
                  <c:v>300.09393310999997</c:v>
                </c:pt>
                <c:pt idx="468">
                  <c:v>300.99578856999995</c:v>
                </c:pt>
                <c:pt idx="469">
                  <c:v>301.53839110999996</c:v>
                </c:pt>
                <c:pt idx="470">
                  <c:v>302.01513671999993</c:v>
                </c:pt>
                <c:pt idx="471">
                  <c:v>302.05960083000008</c:v>
                </c:pt>
                <c:pt idx="472">
                  <c:v>301.98107909999993</c:v>
                </c:pt>
                <c:pt idx="473">
                  <c:v>301.61489868000007</c:v>
                </c:pt>
                <c:pt idx="474">
                  <c:v>313.46093749999994</c:v>
                </c:pt>
                <c:pt idx="475">
                  <c:v>316.24063109999997</c:v>
                </c:pt>
                <c:pt idx="476">
                  <c:v>317.13320922999992</c:v>
                </c:pt>
                <c:pt idx="477">
                  <c:v>316.26785278</c:v>
                </c:pt>
                <c:pt idx="478">
                  <c:v>317.24209594999996</c:v>
                </c:pt>
                <c:pt idx="479">
                  <c:v>318.32073974999986</c:v>
                </c:pt>
                <c:pt idx="480">
                  <c:v>317.84823607999999</c:v>
                </c:pt>
                <c:pt idx="481">
                  <c:v>318.33459472999999</c:v>
                </c:pt>
                <c:pt idx="482">
                  <c:v>317.21490478999999</c:v>
                </c:pt>
                <c:pt idx="483">
                  <c:v>317.57717895999997</c:v>
                </c:pt>
                <c:pt idx="484">
                  <c:v>318.11416625999999</c:v>
                </c:pt>
                <c:pt idx="485">
                  <c:v>317.29669188999992</c:v>
                </c:pt>
                <c:pt idx="486">
                  <c:v>318.14947510000007</c:v>
                </c:pt>
                <c:pt idx="487">
                  <c:v>318.60476684999998</c:v>
                </c:pt>
                <c:pt idx="488">
                  <c:v>317.36767578000001</c:v>
                </c:pt>
                <c:pt idx="489">
                  <c:v>317.98242187</c:v>
                </c:pt>
                <c:pt idx="490">
                  <c:v>318.85583495999992</c:v>
                </c:pt>
                <c:pt idx="491">
                  <c:v>319.02713012999999</c:v>
                </c:pt>
                <c:pt idx="492">
                  <c:v>321.54113769999992</c:v>
                </c:pt>
                <c:pt idx="493">
                  <c:v>323.83026123000002</c:v>
                </c:pt>
                <c:pt idx="494">
                  <c:v>322.26324462999997</c:v>
                </c:pt>
                <c:pt idx="495">
                  <c:v>322.47445678999992</c:v>
                </c:pt>
                <c:pt idx="496">
                  <c:v>323.4215393099999</c:v>
                </c:pt>
                <c:pt idx="497">
                  <c:v>321.86132812</c:v>
                </c:pt>
                <c:pt idx="498">
                  <c:v>323.10812378000003</c:v>
                </c:pt>
                <c:pt idx="499">
                  <c:v>322.22241210999999</c:v>
                </c:pt>
                <c:pt idx="500">
                  <c:v>322.30419921999999</c:v>
                </c:pt>
                <c:pt idx="501">
                  <c:v>320.36386108000005</c:v>
                </c:pt>
                <c:pt idx="502">
                  <c:v>321.26181029999992</c:v>
                </c:pt>
                <c:pt idx="503">
                  <c:v>320.28045653999999</c:v>
                </c:pt>
                <c:pt idx="504">
                  <c:v>320.26028442</c:v>
                </c:pt>
                <c:pt idx="505">
                  <c:v>319.48129271999994</c:v>
                </c:pt>
                <c:pt idx="506">
                  <c:v>321.89538573999999</c:v>
                </c:pt>
                <c:pt idx="507">
                  <c:v>319.48129271999994</c:v>
                </c:pt>
                <c:pt idx="508">
                  <c:v>322.50604247999996</c:v>
                </c:pt>
                <c:pt idx="509">
                  <c:v>322.17761230000002</c:v>
                </c:pt>
                <c:pt idx="510">
                  <c:v>322.25646972999999</c:v>
                </c:pt>
                <c:pt idx="511">
                  <c:v>321.85784912000014</c:v>
                </c:pt>
                <c:pt idx="512">
                  <c:v>323.26483154000005</c:v>
                </c:pt>
                <c:pt idx="513">
                  <c:v>322.38592528999999</c:v>
                </c:pt>
                <c:pt idx="514">
                  <c:v>321.56835936999994</c:v>
                </c:pt>
                <c:pt idx="515">
                  <c:v>321.93627929999991</c:v>
                </c:pt>
                <c:pt idx="516">
                  <c:v>320.94158935999997</c:v>
                </c:pt>
                <c:pt idx="517">
                  <c:v>321.26181029999992</c:v>
                </c:pt>
                <c:pt idx="518">
                  <c:v>321.97030639999997</c:v>
                </c:pt>
                <c:pt idx="519">
                  <c:v>321.4321289099999</c:v>
                </c:pt>
                <c:pt idx="520">
                  <c:v>320.96887206999992</c:v>
                </c:pt>
                <c:pt idx="521">
                  <c:v>321.32312012</c:v>
                </c:pt>
                <c:pt idx="522">
                  <c:v>321.19085693</c:v>
                </c:pt>
                <c:pt idx="523">
                  <c:v>321.58193969999991</c:v>
                </c:pt>
                <c:pt idx="524">
                  <c:v>321.58285522</c:v>
                </c:pt>
                <c:pt idx="525">
                  <c:v>321.84768677000005</c:v>
                </c:pt>
                <c:pt idx="526">
                  <c:v>321.22088623000002</c:v>
                </c:pt>
                <c:pt idx="527">
                  <c:v>321.76065063000004</c:v>
                </c:pt>
                <c:pt idx="528">
                  <c:v>323.44821166999992</c:v>
                </c:pt>
                <c:pt idx="529">
                  <c:v>322.11849975999996</c:v>
                </c:pt>
                <c:pt idx="530">
                  <c:v>321.92944335999999</c:v>
                </c:pt>
                <c:pt idx="531">
                  <c:v>322.24969482000006</c:v>
                </c:pt>
                <c:pt idx="532">
                  <c:v>322.18835448999994</c:v>
                </c:pt>
                <c:pt idx="533">
                  <c:v>322.96286011000007</c:v>
                </c:pt>
                <c:pt idx="534">
                  <c:v>322.78216552999999</c:v>
                </c:pt>
                <c:pt idx="535">
                  <c:v>323.03231811999996</c:v>
                </c:pt>
                <c:pt idx="536">
                  <c:v>322.37213134999996</c:v>
                </c:pt>
                <c:pt idx="537">
                  <c:v>322.96502685999997</c:v>
                </c:pt>
                <c:pt idx="538">
                  <c:v>322.94039916999992</c:v>
                </c:pt>
                <c:pt idx="539">
                  <c:v>323.86624146000003</c:v>
                </c:pt>
                <c:pt idx="540">
                  <c:v>323.59188842999993</c:v>
                </c:pt>
                <c:pt idx="541">
                  <c:v>322.90722656000003</c:v>
                </c:pt>
                <c:pt idx="542">
                  <c:v>323.95294188999998</c:v>
                </c:pt>
                <c:pt idx="543">
                  <c:v>322.67791747999996</c:v>
                </c:pt>
                <c:pt idx="544">
                  <c:v>322.69937134000003</c:v>
                </c:pt>
                <c:pt idx="545">
                  <c:v>323.48959350999996</c:v>
                </c:pt>
                <c:pt idx="546">
                  <c:v>323.01953124999994</c:v>
                </c:pt>
                <c:pt idx="547">
                  <c:v>322.48132323999994</c:v>
                </c:pt>
                <c:pt idx="548">
                  <c:v>323.40759276999995</c:v>
                </c:pt>
                <c:pt idx="549">
                  <c:v>322.94458007999998</c:v>
                </c:pt>
                <c:pt idx="550">
                  <c:v>322.97378539999994</c:v>
                </c:pt>
                <c:pt idx="551">
                  <c:v>323.12850951999997</c:v>
                </c:pt>
                <c:pt idx="552">
                  <c:v>322.13388062000007</c:v>
                </c:pt>
                <c:pt idx="553">
                  <c:v>322.58349608999993</c:v>
                </c:pt>
                <c:pt idx="554">
                  <c:v>322.39996337999997</c:v>
                </c:pt>
                <c:pt idx="555">
                  <c:v>322.71960448999999</c:v>
                </c:pt>
                <c:pt idx="556">
                  <c:v>322.51535033999994</c:v>
                </c:pt>
                <c:pt idx="557">
                  <c:v>323.51184081999997</c:v>
                </c:pt>
                <c:pt idx="558">
                  <c:v>322.42086791999992</c:v>
                </c:pt>
                <c:pt idx="559">
                  <c:v>322.36550903</c:v>
                </c:pt>
                <c:pt idx="560">
                  <c:v>323.05364989999998</c:v>
                </c:pt>
                <c:pt idx="561">
                  <c:v>323.38742065000002</c:v>
                </c:pt>
                <c:pt idx="562">
                  <c:v>323.30120849999992</c:v>
                </c:pt>
                <c:pt idx="563">
                  <c:v>323.80374146000003</c:v>
                </c:pt>
                <c:pt idx="564">
                  <c:v>322.5320129399999</c:v>
                </c:pt>
                <c:pt idx="565">
                  <c:v>322.87640381</c:v>
                </c:pt>
                <c:pt idx="566">
                  <c:v>323.72125243999989</c:v>
                </c:pt>
                <c:pt idx="567">
                  <c:v>322.93499755999994</c:v>
                </c:pt>
                <c:pt idx="568">
                  <c:v>322.75378418000008</c:v>
                </c:pt>
                <c:pt idx="569">
                  <c:v>323.42840575999986</c:v>
                </c:pt>
                <c:pt idx="570">
                  <c:v>322.24011229999996</c:v>
                </c:pt>
                <c:pt idx="571">
                  <c:v>322.59030150999996</c:v>
                </c:pt>
                <c:pt idx="572">
                  <c:v>322.28369140999996</c:v>
                </c:pt>
                <c:pt idx="573">
                  <c:v>322.33743285999992</c:v>
                </c:pt>
                <c:pt idx="574">
                  <c:v>322.84918213000003</c:v>
                </c:pt>
                <c:pt idx="575">
                  <c:v>321.80926514000004</c:v>
                </c:pt>
                <c:pt idx="576">
                  <c:v>323.89407348999993</c:v>
                </c:pt>
                <c:pt idx="577">
                  <c:v>323.16256714000002</c:v>
                </c:pt>
                <c:pt idx="578">
                  <c:v>322.67102051000001</c:v>
                </c:pt>
                <c:pt idx="579">
                  <c:v>323.48284912000008</c:v>
                </c:pt>
                <c:pt idx="580">
                  <c:v>323.89407348999993</c:v>
                </c:pt>
                <c:pt idx="581">
                  <c:v>319.99404906999996</c:v>
                </c:pt>
                <c:pt idx="582">
                  <c:v>276.32998657000002</c:v>
                </c:pt>
                <c:pt idx="583">
                  <c:v>227.34309386999999</c:v>
                </c:pt>
                <c:pt idx="584">
                  <c:v>198.53677367999998</c:v>
                </c:pt>
                <c:pt idx="585">
                  <c:v>195.30282593000001</c:v>
                </c:pt>
              </c:numCache>
            </c:numRef>
          </c:yVal>
          <c:smooth val="1"/>
        </c:ser>
        <c:ser>
          <c:idx val="2"/>
          <c:order val="2"/>
          <c:tx>
            <c:v>Head Loss (cm)</c:v>
          </c:tx>
          <c:marker>
            <c:symbol val="none"/>
          </c:marker>
          <c:xVal>
            <c:numRef>
              <c:f>'datalog 3-29-2011'!$A$2:$A$709</c:f>
              <c:numCache>
                <c:formatCode>General</c:formatCode>
                <c:ptCount val="708"/>
                <c:pt idx="0">
                  <c:v>0.68352164999999998</c:v>
                </c:pt>
                <c:pt idx="1">
                  <c:v>0.68357964000000004</c:v>
                </c:pt>
                <c:pt idx="2">
                  <c:v>0.68363726999999996</c:v>
                </c:pt>
                <c:pt idx="3">
                  <c:v>0.68369549000000007</c:v>
                </c:pt>
                <c:pt idx="4">
                  <c:v>0.68375324999999998</c:v>
                </c:pt>
                <c:pt idx="5">
                  <c:v>0.68381111999999999</c:v>
                </c:pt>
                <c:pt idx="6">
                  <c:v>0.68386829000000005</c:v>
                </c:pt>
                <c:pt idx="7">
                  <c:v>0.68392697000000002</c:v>
                </c:pt>
                <c:pt idx="8">
                  <c:v>0.68398508000000002</c:v>
                </c:pt>
                <c:pt idx="9">
                  <c:v>0.68404306000000004</c:v>
                </c:pt>
                <c:pt idx="10">
                  <c:v>0.68409977000000011</c:v>
                </c:pt>
                <c:pt idx="11">
                  <c:v>0.68415822000000004</c:v>
                </c:pt>
                <c:pt idx="12">
                  <c:v>0.68421620999999988</c:v>
                </c:pt>
                <c:pt idx="13">
                  <c:v>0.68427431000000005</c:v>
                </c:pt>
                <c:pt idx="14">
                  <c:v>0.68433182999999997</c:v>
                </c:pt>
                <c:pt idx="15">
                  <c:v>0.68439017000000002</c:v>
                </c:pt>
                <c:pt idx="16">
                  <c:v>0.68444804000000004</c:v>
                </c:pt>
                <c:pt idx="17">
                  <c:v>0.68450451999999984</c:v>
                </c:pt>
                <c:pt idx="18">
                  <c:v>0.68456389999999989</c:v>
                </c:pt>
                <c:pt idx="19">
                  <c:v>0.68462107000000016</c:v>
                </c:pt>
                <c:pt idx="20">
                  <c:v>0.68467848000000009</c:v>
                </c:pt>
                <c:pt idx="21">
                  <c:v>0.68473693000000002</c:v>
                </c:pt>
                <c:pt idx="22">
                  <c:v>0.68479480000000015</c:v>
                </c:pt>
                <c:pt idx="23">
                  <c:v>0.68485255</c:v>
                </c:pt>
                <c:pt idx="24">
                  <c:v>0.68490996000000004</c:v>
                </c:pt>
                <c:pt idx="25">
                  <c:v>0.68496805999999999</c:v>
                </c:pt>
                <c:pt idx="26">
                  <c:v>0.68502627999999999</c:v>
                </c:pt>
                <c:pt idx="27">
                  <c:v>0.68508356999999986</c:v>
                </c:pt>
                <c:pt idx="28">
                  <c:v>0.68514167000000015</c:v>
                </c:pt>
                <c:pt idx="29">
                  <c:v>0.68519931000000012</c:v>
                </c:pt>
                <c:pt idx="30">
                  <c:v>0.68525811000000003</c:v>
                </c:pt>
                <c:pt idx="31">
                  <c:v>0.68531562999999984</c:v>
                </c:pt>
                <c:pt idx="32">
                  <c:v>0.68537384999999984</c:v>
                </c:pt>
                <c:pt idx="33">
                  <c:v>0.68543182999999996</c:v>
                </c:pt>
                <c:pt idx="34">
                  <c:v>0.68548877999999991</c:v>
                </c:pt>
                <c:pt idx="35">
                  <c:v>0.68554665000000004</c:v>
                </c:pt>
                <c:pt idx="36">
                  <c:v>0.68560544999999995</c:v>
                </c:pt>
                <c:pt idx="37">
                  <c:v>0.68566238999999973</c:v>
                </c:pt>
                <c:pt idx="38">
                  <c:v>0.68572049000000013</c:v>
                </c:pt>
                <c:pt idx="39">
                  <c:v>0.68577882999999995</c:v>
                </c:pt>
                <c:pt idx="40">
                  <c:v>0.68583669999999997</c:v>
                </c:pt>
                <c:pt idx="41">
                  <c:v>0.68589480000000014</c:v>
                </c:pt>
                <c:pt idx="42">
                  <c:v>0.68595267000000004</c:v>
                </c:pt>
                <c:pt idx="43">
                  <c:v>0.68601018999999985</c:v>
                </c:pt>
                <c:pt idx="44">
                  <c:v>0.68606829000000003</c:v>
                </c:pt>
                <c:pt idx="45">
                  <c:v>0.68612592999999999</c:v>
                </c:pt>
                <c:pt idx="46">
                  <c:v>0.68618414999999988</c:v>
                </c:pt>
                <c:pt idx="47">
                  <c:v>0.68624167000000014</c:v>
                </c:pt>
                <c:pt idx="48">
                  <c:v>0.68630000999999996</c:v>
                </c:pt>
                <c:pt idx="49">
                  <c:v>0.68635740999999983</c:v>
                </c:pt>
                <c:pt idx="50">
                  <c:v>0.68641527999999996</c:v>
                </c:pt>
                <c:pt idx="51">
                  <c:v>0.68647314999999987</c:v>
                </c:pt>
                <c:pt idx="52">
                  <c:v>0.68653136999999986</c:v>
                </c:pt>
                <c:pt idx="53">
                  <c:v>0.68658854999999985</c:v>
                </c:pt>
                <c:pt idx="54">
                  <c:v>0.68664642000000009</c:v>
                </c:pt>
                <c:pt idx="55">
                  <c:v>0.68670394000000001</c:v>
                </c:pt>
                <c:pt idx="56">
                  <c:v>0.68676192999999996</c:v>
                </c:pt>
                <c:pt idx="57">
                  <c:v>0.68682061000000016</c:v>
                </c:pt>
                <c:pt idx="58">
                  <c:v>0.68687848000000007</c:v>
                </c:pt>
                <c:pt idx="59">
                  <c:v>0.68693623000000004</c:v>
                </c:pt>
                <c:pt idx="60">
                  <c:v>0.68699410000000005</c:v>
                </c:pt>
                <c:pt idx="61">
                  <c:v>0.68705186000000007</c:v>
                </c:pt>
                <c:pt idx="62">
                  <c:v>0.68710972999999997</c:v>
                </c:pt>
                <c:pt idx="63">
                  <c:v>0.68716759999999988</c:v>
                </c:pt>
                <c:pt idx="64">
                  <c:v>0.68722524000000007</c:v>
                </c:pt>
                <c:pt idx="65">
                  <c:v>0.68728345999999996</c:v>
                </c:pt>
                <c:pt idx="66">
                  <c:v>0.68734156000000002</c:v>
                </c:pt>
                <c:pt idx="67">
                  <c:v>0.68739943000000014</c:v>
                </c:pt>
                <c:pt idx="68">
                  <c:v>0.68745741000000005</c:v>
                </c:pt>
                <c:pt idx="69">
                  <c:v>0.68751527999999984</c:v>
                </c:pt>
                <c:pt idx="70">
                  <c:v>0.68757303999999997</c:v>
                </c:pt>
                <c:pt idx="71">
                  <c:v>0.68763045000000012</c:v>
                </c:pt>
                <c:pt idx="72">
                  <c:v>0.68768865999999995</c:v>
                </c:pt>
                <c:pt idx="73">
                  <c:v>0.68774676999999984</c:v>
                </c:pt>
                <c:pt idx="74">
                  <c:v>0.68780417000000005</c:v>
                </c:pt>
                <c:pt idx="75">
                  <c:v>0.68786203999999984</c:v>
                </c:pt>
                <c:pt idx="76">
                  <c:v>0.68792025999999995</c:v>
                </c:pt>
                <c:pt idx="77">
                  <c:v>0.68797790000000003</c:v>
                </c:pt>
                <c:pt idx="78">
                  <c:v>0.68803588999999998</c:v>
                </c:pt>
                <c:pt idx="79">
                  <c:v>0.68809352000000001</c:v>
                </c:pt>
                <c:pt idx="80">
                  <c:v>0.68815174000000001</c:v>
                </c:pt>
                <c:pt idx="81">
                  <c:v>0.68820937999999998</c:v>
                </c:pt>
                <c:pt idx="82">
                  <c:v>0.68826736999999993</c:v>
                </c:pt>
                <c:pt idx="83">
                  <c:v>0.68832523999999995</c:v>
                </c:pt>
                <c:pt idx="84">
                  <c:v>0.68838310999999985</c:v>
                </c:pt>
                <c:pt idx="85">
                  <c:v>0.68844108999999998</c:v>
                </c:pt>
                <c:pt idx="86">
                  <c:v>0.68849872999999984</c:v>
                </c:pt>
                <c:pt idx="87">
                  <c:v>0.68855648999999985</c:v>
                </c:pt>
                <c:pt idx="88">
                  <c:v>0.68861482000000007</c:v>
                </c:pt>
                <c:pt idx="89">
                  <c:v>0.68867223000000011</c:v>
                </c:pt>
                <c:pt idx="90">
                  <c:v>0.68873010000000001</c:v>
                </c:pt>
                <c:pt idx="91">
                  <c:v>0.68878808000000002</c:v>
                </c:pt>
                <c:pt idx="92">
                  <c:v>0.68884606999999998</c:v>
                </c:pt>
                <c:pt idx="93">
                  <c:v>0.68890382999999999</c:v>
                </c:pt>
                <c:pt idx="94">
                  <c:v>0.68896203999999994</c:v>
                </c:pt>
                <c:pt idx="95">
                  <c:v>0.68901968000000002</c:v>
                </c:pt>
                <c:pt idx="96">
                  <c:v>0.68907744000000004</c:v>
                </c:pt>
                <c:pt idx="97">
                  <c:v>0.68913519000000001</c:v>
                </c:pt>
                <c:pt idx="98">
                  <c:v>0.68919328999999996</c:v>
                </c:pt>
                <c:pt idx="99">
                  <c:v>0.68925093000000004</c:v>
                </c:pt>
                <c:pt idx="100">
                  <c:v>0.68930915000000004</c:v>
                </c:pt>
                <c:pt idx="101">
                  <c:v>0.68936713999999988</c:v>
                </c:pt>
                <c:pt idx="102">
                  <c:v>0.68942488999999996</c:v>
                </c:pt>
                <c:pt idx="103">
                  <c:v>0.68948229999999988</c:v>
                </c:pt>
                <c:pt idx="104">
                  <c:v>0.68953982000000003</c:v>
                </c:pt>
                <c:pt idx="105">
                  <c:v>0.68959746</c:v>
                </c:pt>
                <c:pt idx="106">
                  <c:v>0.68965544999999995</c:v>
                </c:pt>
                <c:pt idx="107">
                  <c:v>0.68971366000000001</c:v>
                </c:pt>
                <c:pt idx="108">
                  <c:v>0.68977177000000012</c:v>
                </c:pt>
                <c:pt idx="109">
                  <c:v>0.68982929000000015</c:v>
                </c:pt>
                <c:pt idx="110">
                  <c:v>0.68988727000000005</c:v>
                </c:pt>
                <c:pt idx="111">
                  <c:v>0.68994549000000016</c:v>
                </c:pt>
                <c:pt idx="112">
                  <c:v>0.69000313000000002</c:v>
                </c:pt>
                <c:pt idx="113">
                  <c:v>0.69006146000000002</c:v>
                </c:pt>
                <c:pt idx="114">
                  <c:v>0.69011944999999997</c:v>
                </c:pt>
                <c:pt idx="115">
                  <c:v>0.69017615999999993</c:v>
                </c:pt>
                <c:pt idx="116">
                  <c:v>0.69023508</c:v>
                </c:pt>
                <c:pt idx="117">
                  <c:v>0.69029156000000003</c:v>
                </c:pt>
                <c:pt idx="118">
                  <c:v>0.69035082000000003</c:v>
                </c:pt>
                <c:pt idx="119">
                  <c:v>0.69040765000000004</c:v>
                </c:pt>
                <c:pt idx="120">
                  <c:v>0.69046563000000005</c:v>
                </c:pt>
                <c:pt idx="121">
                  <c:v>0.69052362</c:v>
                </c:pt>
                <c:pt idx="122">
                  <c:v>0.69058171999999984</c:v>
                </c:pt>
                <c:pt idx="123">
                  <c:v>0.69063947000000014</c:v>
                </c:pt>
                <c:pt idx="124">
                  <c:v>0.69069758000000003</c:v>
                </c:pt>
                <c:pt idx="125">
                  <c:v>0.69075556000000005</c:v>
                </c:pt>
                <c:pt idx="126">
                  <c:v>0.69081342999999984</c:v>
                </c:pt>
                <c:pt idx="127">
                  <c:v>0.69087177000000011</c:v>
                </c:pt>
                <c:pt idx="128">
                  <c:v>0.69092906000000009</c:v>
                </c:pt>
                <c:pt idx="129">
                  <c:v>0.69098657999999991</c:v>
                </c:pt>
                <c:pt idx="130">
                  <c:v>0.69104480000000013</c:v>
                </c:pt>
                <c:pt idx="131">
                  <c:v>0.69110267000000003</c:v>
                </c:pt>
                <c:pt idx="132">
                  <c:v>0.69116042</c:v>
                </c:pt>
                <c:pt idx="133">
                  <c:v>0.69121864</c:v>
                </c:pt>
                <c:pt idx="134">
                  <c:v>0.6912758200000001</c:v>
                </c:pt>
                <c:pt idx="135">
                  <c:v>0.69133449999999996</c:v>
                </c:pt>
                <c:pt idx="136">
                  <c:v>0.69139225000000004</c:v>
                </c:pt>
                <c:pt idx="137">
                  <c:v>0.69144966000000008</c:v>
                </c:pt>
                <c:pt idx="138">
                  <c:v>0.69150741000000004</c:v>
                </c:pt>
                <c:pt idx="139">
                  <c:v>0.69156551999999993</c:v>
                </c:pt>
                <c:pt idx="140">
                  <c:v>0.69162314999999996</c:v>
                </c:pt>
                <c:pt idx="141">
                  <c:v>0.69168194999999999</c:v>
                </c:pt>
                <c:pt idx="142">
                  <c:v>0.69173947000000013</c:v>
                </c:pt>
                <c:pt idx="143">
                  <c:v>0.69179734000000004</c:v>
                </c:pt>
                <c:pt idx="144">
                  <c:v>0.69185452000000003</c:v>
                </c:pt>
                <c:pt idx="145">
                  <c:v>0.69191320000000001</c:v>
                </c:pt>
                <c:pt idx="146">
                  <c:v>0.69197107000000013</c:v>
                </c:pt>
                <c:pt idx="147">
                  <c:v>0.69202836000000001</c:v>
                </c:pt>
                <c:pt idx="148">
                  <c:v>0.69208599999999998</c:v>
                </c:pt>
                <c:pt idx="149">
                  <c:v>0.69214456999999996</c:v>
                </c:pt>
                <c:pt idx="150">
                  <c:v>0.69220243999999997</c:v>
                </c:pt>
                <c:pt idx="151">
                  <c:v>0.69225972999999996</c:v>
                </c:pt>
                <c:pt idx="152">
                  <c:v>0.69231794999999985</c:v>
                </c:pt>
                <c:pt idx="153">
                  <c:v>0.69237592999999997</c:v>
                </c:pt>
                <c:pt idx="154">
                  <c:v>0.6924333399999999</c:v>
                </c:pt>
                <c:pt idx="155">
                  <c:v>0.69249144000000007</c:v>
                </c:pt>
                <c:pt idx="156">
                  <c:v>0.69254895999999999</c:v>
                </c:pt>
                <c:pt idx="157">
                  <c:v>0.69260741000000015</c:v>
                </c:pt>
                <c:pt idx="158">
                  <c:v>0.69266470999999996</c:v>
                </c:pt>
                <c:pt idx="159">
                  <c:v>0.69272339000000005</c:v>
                </c:pt>
                <c:pt idx="160">
                  <c:v>0.69278149000000011</c:v>
                </c:pt>
                <c:pt idx="161">
                  <c:v>0.69283843000000012</c:v>
                </c:pt>
                <c:pt idx="162">
                  <c:v>0.69289630000000002</c:v>
                </c:pt>
                <c:pt idx="163">
                  <c:v>0.69295417000000004</c:v>
                </c:pt>
                <c:pt idx="164">
                  <c:v>0.69301238999999992</c:v>
                </c:pt>
                <c:pt idx="165">
                  <c:v>0.69307026000000005</c:v>
                </c:pt>
                <c:pt idx="166">
                  <c:v>0.69312848000000005</c:v>
                </c:pt>
                <c:pt idx="167">
                  <c:v>0.69318553999999999</c:v>
                </c:pt>
                <c:pt idx="168">
                  <c:v>0.69324410000000003</c:v>
                </c:pt>
                <c:pt idx="169">
                  <c:v>0.69330197000000005</c:v>
                </c:pt>
                <c:pt idx="170">
                  <c:v>0.69335983999999995</c:v>
                </c:pt>
                <c:pt idx="171">
                  <c:v>0.69341736999999992</c:v>
                </c:pt>
                <c:pt idx="172">
                  <c:v>0.69347546999999998</c:v>
                </c:pt>
                <c:pt idx="173">
                  <c:v>0.6935329899999999</c:v>
                </c:pt>
                <c:pt idx="174">
                  <c:v>0.69359156</c:v>
                </c:pt>
                <c:pt idx="175">
                  <c:v>0.69364908000000014</c:v>
                </c:pt>
                <c:pt idx="176">
                  <c:v>0.69370717999999998</c:v>
                </c:pt>
                <c:pt idx="177">
                  <c:v>0.69376446999999997</c:v>
                </c:pt>
                <c:pt idx="178">
                  <c:v>0.69382233999999998</c:v>
                </c:pt>
                <c:pt idx="179">
                  <c:v>0.69388021000000011</c:v>
                </c:pt>
                <c:pt idx="180">
                  <c:v>0.69393855000000004</c:v>
                </c:pt>
                <c:pt idx="181">
                  <c:v>0.69399572000000009</c:v>
                </c:pt>
                <c:pt idx="182">
                  <c:v>0.69405324999999984</c:v>
                </c:pt>
                <c:pt idx="183">
                  <c:v>0.69411238999999991</c:v>
                </c:pt>
                <c:pt idx="184">
                  <c:v>0.69416944999999997</c:v>
                </c:pt>
                <c:pt idx="185">
                  <c:v>0.69422824999999999</c:v>
                </c:pt>
                <c:pt idx="186">
                  <c:v>0.69428531000000004</c:v>
                </c:pt>
                <c:pt idx="187">
                  <c:v>0.69434317999999984</c:v>
                </c:pt>
                <c:pt idx="188">
                  <c:v>0.69440115999999996</c:v>
                </c:pt>
                <c:pt idx="189">
                  <c:v>0.69445937999999996</c:v>
                </c:pt>
                <c:pt idx="190">
                  <c:v>0.69451701999999993</c:v>
                </c:pt>
                <c:pt idx="191">
                  <c:v>0.69457453999999996</c:v>
                </c:pt>
                <c:pt idx="192">
                  <c:v>0.69463333999999999</c:v>
                </c:pt>
                <c:pt idx="193">
                  <c:v>0.69469017000000011</c:v>
                </c:pt>
                <c:pt idx="194">
                  <c:v>0.6947485000000001</c:v>
                </c:pt>
                <c:pt idx="195">
                  <c:v>0.69480649000000005</c:v>
                </c:pt>
                <c:pt idx="196">
                  <c:v>0.69486389999999998</c:v>
                </c:pt>
                <c:pt idx="197">
                  <c:v>0.6949218800000001</c:v>
                </c:pt>
                <c:pt idx="198">
                  <c:v>0.69497975000000012</c:v>
                </c:pt>
                <c:pt idx="199">
                  <c:v>0.69503751000000003</c:v>
                </c:pt>
                <c:pt idx="200">
                  <c:v>0.69509572000000008</c:v>
                </c:pt>
                <c:pt idx="201">
                  <c:v>0.69515393999999997</c:v>
                </c:pt>
                <c:pt idx="202">
                  <c:v>0.69521193000000003</c:v>
                </c:pt>
                <c:pt idx="203">
                  <c:v>0.69526887000000004</c:v>
                </c:pt>
                <c:pt idx="204">
                  <c:v>0.69532685999999999</c:v>
                </c:pt>
                <c:pt idx="205">
                  <c:v>0.69538460999999996</c:v>
                </c:pt>
                <c:pt idx="206">
                  <c:v>0.69544295</c:v>
                </c:pt>
                <c:pt idx="207">
                  <c:v>0.69550140000000005</c:v>
                </c:pt>
                <c:pt idx="208">
                  <c:v>0.69555926999999984</c:v>
                </c:pt>
                <c:pt idx="209">
                  <c:v>0.69561644</c:v>
                </c:pt>
                <c:pt idx="210">
                  <c:v>0.69567420000000013</c:v>
                </c:pt>
                <c:pt idx="211">
                  <c:v>0.69573207000000004</c:v>
                </c:pt>
                <c:pt idx="212">
                  <c:v>0.69579040000000014</c:v>
                </c:pt>
                <c:pt idx="213">
                  <c:v>0.69584815000000011</c:v>
                </c:pt>
                <c:pt idx="214">
                  <c:v>0.69590578999999997</c:v>
                </c:pt>
                <c:pt idx="215">
                  <c:v>0.69596424000000001</c:v>
                </c:pt>
                <c:pt idx="216">
                  <c:v>0.69602142000000011</c:v>
                </c:pt>
                <c:pt idx="217">
                  <c:v>0.69607940000000013</c:v>
                </c:pt>
                <c:pt idx="218">
                  <c:v>0.69613727000000003</c:v>
                </c:pt>
                <c:pt idx="219">
                  <c:v>0.69619549000000014</c:v>
                </c:pt>
                <c:pt idx="220">
                  <c:v>0.69625302</c:v>
                </c:pt>
                <c:pt idx="221">
                  <c:v>0.69631053999999992</c:v>
                </c:pt>
                <c:pt idx="222">
                  <c:v>0.69636922000000001</c:v>
                </c:pt>
                <c:pt idx="223">
                  <c:v>0.69642720999999996</c:v>
                </c:pt>
                <c:pt idx="224">
                  <c:v>0.69648403000000003</c:v>
                </c:pt>
                <c:pt idx="225">
                  <c:v>0.69654201999999998</c:v>
                </c:pt>
                <c:pt idx="226">
                  <c:v>0.69660070000000007</c:v>
                </c:pt>
                <c:pt idx="227">
                  <c:v>0.69665856999999998</c:v>
                </c:pt>
                <c:pt idx="228">
                  <c:v>0.69671563000000014</c:v>
                </c:pt>
                <c:pt idx="229">
                  <c:v>0.69677372999999998</c:v>
                </c:pt>
                <c:pt idx="230">
                  <c:v>0.69683160000000011</c:v>
                </c:pt>
                <c:pt idx="231">
                  <c:v>0.69689005000000015</c:v>
                </c:pt>
                <c:pt idx="232">
                  <c:v>0.69694746000000007</c:v>
                </c:pt>
                <c:pt idx="233">
                  <c:v>0.69700556000000002</c:v>
                </c:pt>
                <c:pt idx="234">
                  <c:v>0.69706296999999973</c:v>
                </c:pt>
                <c:pt idx="235">
                  <c:v>0.69712130000000005</c:v>
                </c:pt>
                <c:pt idx="236">
                  <c:v>0.69717894000000002</c:v>
                </c:pt>
                <c:pt idx="237">
                  <c:v>0.69723692999999987</c:v>
                </c:pt>
                <c:pt idx="238">
                  <c:v>0.69729456999999984</c:v>
                </c:pt>
                <c:pt idx="239">
                  <c:v>0.69735231999999991</c:v>
                </c:pt>
                <c:pt idx="240">
                  <c:v>0.69741007999999993</c:v>
                </c:pt>
                <c:pt idx="241">
                  <c:v>0.69746841000000004</c:v>
                </c:pt>
                <c:pt idx="242">
                  <c:v>0.69752685999999997</c:v>
                </c:pt>
                <c:pt idx="243">
                  <c:v>0.69758472999999988</c:v>
                </c:pt>
                <c:pt idx="244">
                  <c:v>0.69764225000000013</c:v>
                </c:pt>
                <c:pt idx="245">
                  <c:v>0.69769931000000007</c:v>
                </c:pt>
                <c:pt idx="246">
                  <c:v>0.69775776</c:v>
                </c:pt>
                <c:pt idx="247">
                  <c:v>0.69781504999999999</c:v>
                </c:pt>
                <c:pt idx="248">
                  <c:v>0.69787372999999997</c:v>
                </c:pt>
                <c:pt idx="249">
                  <c:v>0.69793183000000014</c:v>
                </c:pt>
                <c:pt idx="250">
                  <c:v>0.69798994000000003</c:v>
                </c:pt>
                <c:pt idx="251">
                  <c:v>0.69804699999999997</c:v>
                </c:pt>
                <c:pt idx="252">
                  <c:v>0.69810545000000013</c:v>
                </c:pt>
                <c:pt idx="253">
                  <c:v>0.69816261999999996</c:v>
                </c:pt>
                <c:pt idx="254">
                  <c:v>0.69822119000000005</c:v>
                </c:pt>
                <c:pt idx="255">
                  <c:v>0.69827929000000011</c:v>
                </c:pt>
                <c:pt idx="256">
                  <c:v>0.69833623</c:v>
                </c:pt>
                <c:pt idx="257">
                  <c:v>0.69839410000000002</c:v>
                </c:pt>
                <c:pt idx="258">
                  <c:v>0.69845277999999988</c:v>
                </c:pt>
                <c:pt idx="259">
                  <c:v>0.69850961000000011</c:v>
                </c:pt>
                <c:pt idx="260">
                  <c:v>0.69856747999999991</c:v>
                </c:pt>
                <c:pt idx="261">
                  <c:v>0.69862558000000008</c:v>
                </c:pt>
                <c:pt idx="262">
                  <c:v>0.69868392000000001</c:v>
                </c:pt>
                <c:pt idx="263">
                  <c:v>0.69874098000000007</c:v>
                </c:pt>
                <c:pt idx="264">
                  <c:v>0.69880012000000002</c:v>
                </c:pt>
                <c:pt idx="265">
                  <c:v>0.69885752999999984</c:v>
                </c:pt>
                <c:pt idx="266">
                  <c:v>0.69891528000000003</c:v>
                </c:pt>
                <c:pt idx="267">
                  <c:v>0.69897362000000007</c:v>
                </c:pt>
                <c:pt idx="268">
                  <c:v>0.69903055999999997</c:v>
                </c:pt>
                <c:pt idx="269">
                  <c:v>0.69908901000000012</c:v>
                </c:pt>
                <c:pt idx="270">
                  <c:v>0.69914664999999998</c:v>
                </c:pt>
                <c:pt idx="271">
                  <c:v>0.69920406000000002</c:v>
                </c:pt>
                <c:pt idx="272">
                  <c:v>0.69926193000000003</c:v>
                </c:pt>
                <c:pt idx="273">
                  <c:v>0.69931991000000004</c:v>
                </c:pt>
                <c:pt idx="274">
                  <c:v>0.69937824999999998</c:v>
                </c:pt>
                <c:pt idx="275">
                  <c:v>0.69943645999999993</c:v>
                </c:pt>
                <c:pt idx="276">
                  <c:v>0.69949364000000003</c:v>
                </c:pt>
                <c:pt idx="277">
                  <c:v>0.69955208999999985</c:v>
                </c:pt>
                <c:pt idx="278">
                  <c:v>0.69961019000000002</c:v>
                </c:pt>
                <c:pt idx="279">
                  <c:v>0.69966806000000004</c:v>
                </c:pt>
                <c:pt idx="280">
                  <c:v>0.69972593000000016</c:v>
                </c:pt>
                <c:pt idx="281">
                  <c:v>0.69978298999999988</c:v>
                </c:pt>
                <c:pt idx="282">
                  <c:v>0.69984109000000017</c:v>
                </c:pt>
                <c:pt idx="283">
                  <c:v>0.69989931000000016</c:v>
                </c:pt>
                <c:pt idx="284">
                  <c:v>0.69995682999999997</c:v>
                </c:pt>
                <c:pt idx="285">
                  <c:v>0.70001447000000017</c:v>
                </c:pt>
                <c:pt idx="286">
                  <c:v>0.70007315000000003</c:v>
                </c:pt>
                <c:pt idx="287">
                  <c:v>0.70013044999999996</c:v>
                </c:pt>
                <c:pt idx="288">
                  <c:v>0.70018855000000002</c:v>
                </c:pt>
                <c:pt idx="289">
                  <c:v>0.70024664999999997</c:v>
                </c:pt>
                <c:pt idx="290">
                  <c:v>0.70030382999999996</c:v>
                </c:pt>
                <c:pt idx="291">
                  <c:v>0.70036215999999984</c:v>
                </c:pt>
                <c:pt idx="292">
                  <c:v>0.70041909999999996</c:v>
                </c:pt>
                <c:pt idx="293">
                  <c:v>0.70047767000000005</c:v>
                </c:pt>
                <c:pt idx="294">
                  <c:v>0.70053542000000002</c:v>
                </c:pt>
                <c:pt idx="295">
                  <c:v>0.70059305999999999</c:v>
                </c:pt>
                <c:pt idx="296">
                  <c:v>0.70065174000000008</c:v>
                </c:pt>
                <c:pt idx="297">
                  <c:v>0.70070938000000005</c:v>
                </c:pt>
                <c:pt idx="298">
                  <c:v>0.70076689999999997</c:v>
                </c:pt>
                <c:pt idx="299">
                  <c:v>0.70082501000000008</c:v>
                </c:pt>
                <c:pt idx="300">
                  <c:v>0.70088311000000003</c:v>
                </c:pt>
                <c:pt idx="301">
                  <c:v>0.70094062999999995</c:v>
                </c:pt>
                <c:pt idx="302">
                  <c:v>0.70099884999999995</c:v>
                </c:pt>
                <c:pt idx="303">
                  <c:v>0.70105625999999999</c:v>
                </c:pt>
                <c:pt idx="304">
                  <c:v>0.70111458999999987</c:v>
                </c:pt>
                <c:pt idx="305">
                  <c:v>0.70117269000000004</c:v>
                </c:pt>
                <c:pt idx="306">
                  <c:v>0.70122952000000005</c:v>
                </c:pt>
                <c:pt idx="307">
                  <c:v>0.70128855000000001</c:v>
                </c:pt>
                <c:pt idx="308">
                  <c:v>0.70134538000000002</c:v>
                </c:pt>
                <c:pt idx="309">
                  <c:v>0.70140429000000004</c:v>
                </c:pt>
                <c:pt idx="310">
                  <c:v>0.70146169999999997</c:v>
                </c:pt>
                <c:pt idx="311">
                  <c:v>0.70151956999999987</c:v>
                </c:pt>
                <c:pt idx="312">
                  <c:v>0.70157720999999984</c:v>
                </c:pt>
                <c:pt idx="313">
                  <c:v>0.70163472999999998</c:v>
                </c:pt>
                <c:pt idx="314">
                  <c:v>0.70169306000000009</c:v>
                </c:pt>
                <c:pt idx="315">
                  <c:v>0.70175082000000011</c:v>
                </c:pt>
                <c:pt idx="316">
                  <c:v>0.70180891999999995</c:v>
                </c:pt>
                <c:pt idx="317">
                  <c:v>0.70186702000000001</c:v>
                </c:pt>
                <c:pt idx="318">
                  <c:v>0.70192489000000013</c:v>
                </c:pt>
                <c:pt idx="319">
                  <c:v>0.7019821799999999</c:v>
                </c:pt>
                <c:pt idx="320">
                  <c:v>0.70204005000000014</c:v>
                </c:pt>
                <c:pt idx="321">
                  <c:v>0.70209862000000012</c:v>
                </c:pt>
                <c:pt idx="322">
                  <c:v>0.70215636999999986</c:v>
                </c:pt>
                <c:pt idx="323">
                  <c:v>0.70221447000000004</c:v>
                </c:pt>
                <c:pt idx="324">
                  <c:v>0.70227176999999996</c:v>
                </c:pt>
                <c:pt idx="325">
                  <c:v>0.70232964000000009</c:v>
                </c:pt>
                <c:pt idx="326">
                  <c:v>0.70238738999999972</c:v>
                </c:pt>
                <c:pt idx="327">
                  <c:v>0.70244490999999998</c:v>
                </c:pt>
                <c:pt idx="328">
                  <c:v>0.70250312999999986</c:v>
                </c:pt>
                <c:pt idx="329">
                  <c:v>0.70256099999999988</c:v>
                </c:pt>
                <c:pt idx="330">
                  <c:v>0.70261887000000012</c:v>
                </c:pt>
                <c:pt idx="331">
                  <c:v>0.70267674000000002</c:v>
                </c:pt>
                <c:pt idx="332">
                  <c:v>0.70273437999999999</c:v>
                </c:pt>
                <c:pt idx="333">
                  <c:v>0.70279202000000007</c:v>
                </c:pt>
                <c:pt idx="334">
                  <c:v>0.70285105000000014</c:v>
                </c:pt>
                <c:pt idx="335">
                  <c:v>0.70290822000000008</c:v>
                </c:pt>
                <c:pt idx="336">
                  <c:v>0.70296643999999997</c:v>
                </c:pt>
                <c:pt idx="337">
                  <c:v>0.70302454000000003</c:v>
                </c:pt>
                <c:pt idx="338">
                  <c:v>0.70308172000000002</c:v>
                </c:pt>
                <c:pt idx="339">
                  <c:v>0.70313982000000008</c:v>
                </c:pt>
                <c:pt idx="340">
                  <c:v>0.70319757999999999</c:v>
                </c:pt>
                <c:pt idx="341">
                  <c:v>0.70325590999999998</c:v>
                </c:pt>
                <c:pt idx="342">
                  <c:v>0.70331343000000002</c:v>
                </c:pt>
                <c:pt idx="343">
                  <c:v>0.70337142000000008</c:v>
                </c:pt>
                <c:pt idx="344">
                  <c:v>0.70342928999999998</c:v>
                </c:pt>
                <c:pt idx="345">
                  <c:v>0.70348669999999991</c:v>
                </c:pt>
                <c:pt idx="346">
                  <c:v>0.70354525999999995</c:v>
                </c:pt>
                <c:pt idx="347">
                  <c:v>0.70360312999999997</c:v>
                </c:pt>
                <c:pt idx="348">
                  <c:v>0.70366099999999998</c:v>
                </c:pt>
                <c:pt idx="349">
                  <c:v>0.70371863999999995</c:v>
                </c:pt>
                <c:pt idx="350">
                  <c:v>0.70377604999999999</c:v>
                </c:pt>
                <c:pt idx="351">
                  <c:v>0.70383461000000014</c:v>
                </c:pt>
                <c:pt idx="352">
                  <c:v>0.70389144000000015</c:v>
                </c:pt>
                <c:pt idx="353">
                  <c:v>0.70394977000000014</c:v>
                </c:pt>
                <c:pt idx="354">
                  <c:v>0.70400753000000005</c:v>
                </c:pt>
                <c:pt idx="355">
                  <c:v>0.70406552</c:v>
                </c:pt>
                <c:pt idx="356">
                  <c:v>0.70412361999999995</c:v>
                </c:pt>
                <c:pt idx="357">
                  <c:v>0.70418206999999988</c:v>
                </c:pt>
                <c:pt idx="358">
                  <c:v>0.70423901000000011</c:v>
                </c:pt>
                <c:pt idx="359">
                  <c:v>0.70429688000000001</c:v>
                </c:pt>
                <c:pt idx="360">
                  <c:v>0.70435475000000003</c:v>
                </c:pt>
                <c:pt idx="361">
                  <c:v>0.70441354999999994</c:v>
                </c:pt>
                <c:pt idx="362">
                  <c:v>0.70447095999999998</c:v>
                </c:pt>
                <c:pt idx="363">
                  <c:v>0.70452859000000001</c:v>
                </c:pt>
                <c:pt idx="364">
                  <c:v>0.70458703999999994</c:v>
                </c:pt>
                <c:pt idx="365">
                  <c:v>0.70464422000000015</c:v>
                </c:pt>
                <c:pt idx="366">
                  <c:v>0.70470186000000012</c:v>
                </c:pt>
                <c:pt idx="367">
                  <c:v>0.70476019000000001</c:v>
                </c:pt>
                <c:pt idx="368">
                  <c:v>0.70481795000000003</c:v>
                </c:pt>
                <c:pt idx="369">
                  <c:v>0.70487535000000012</c:v>
                </c:pt>
                <c:pt idx="370">
                  <c:v>0.70493415000000004</c:v>
                </c:pt>
                <c:pt idx="371">
                  <c:v>0.70499109000000015</c:v>
                </c:pt>
                <c:pt idx="372">
                  <c:v>0.70504920000000015</c:v>
                </c:pt>
                <c:pt idx="373">
                  <c:v>0.70510729999999999</c:v>
                </c:pt>
                <c:pt idx="374">
                  <c:v>0.70516493999999996</c:v>
                </c:pt>
                <c:pt idx="375">
                  <c:v>0.70522291999999998</c:v>
                </c:pt>
                <c:pt idx="376">
                  <c:v>0.70528067999999999</c:v>
                </c:pt>
                <c:pt idx="377">
                  <c:v>0.70533900999999999</c:v>
                </c:pt>
                <c:pt idx="378">
                  <c:v>0.70539664999999996</c:v>
                </c:pt>
                <c:pt idx="379">
                  <c:v>0.70545486999999996</c:v>
                </c:pt>
                <c:pt idx="380">
                  <c:v>0.70551226999999994</c:v>
                </c:pt>
                <c:pt idx="381">
                  <c:v>0.70557037999999994</c:v>
                </c:pt>
                <c:pt idx="382">
                  <c:v>0.70562778000000004</c:v>
                </c:pt>
                <c:pt idx="383">
                  <c:v>0.70568576999999999</c:v>
                </c:pt>
                <c:pt idx="384">
                  <c:v>0.70574352000000007</c:v>
                </c:pt>
                <c:pt idx="385">
                  <c:v>0.70580231999999998</c:v>
                </c:pt>
                <c:pt idx="386">
                  <c:v>0.70585973000000013</c:v>
                </c:pt>
                <c:pt idx="387">
                  <c:v>0.70591689999999996</c:v>
                </c:pt>
                <c:pt idx="388">
                  <c:v>0.70597512000000007</c:v>
                </c:pt>
                <c:pt idx="389">
                  <c:v>0.70603357</c:v>
                </c:pt>
                <c:pt idx="390">
                  <c:v>0.70609109000000014</c:v>
                </c:pt>
                <c:pt idx="391">
                  <c:v>0.70614954000000008</c:v>
                </c:pt>
                <c:pt idx="392">
                  <c:v>0.70620717999999993</c:v>
                </c:pt>
                <c:pt idx="393">
                  <c:v>0.70626471000000002</c:v>
                </c:pt>
                <c:pt idx="394">
                  <c:v>0.70632200000000001</c:v>
                </c:pt>
                <c:pt idx="395">
                  <c:v>0.70638020999999984</c:v>
                </c:pt>
                <c:pt idx="396">
                  <c:v>0.70643866</c:v>
                </c:pt>
                <c:pt idx="397">
                  <c:v>0.70649629999999997</c:v>
                </c:pt>
                <c:pt idx="398">
                  <c:v>0.70655416999999987</c:v>
                </c:pt>
                <c:pt idx="399">
                  <c:v>0.70661180999999995</c:v>
                </c:pt>
                <c:pt idx="400">
                  <c:v>0.70667002999999995</c:v>
                </c:pt>
                <c:pt idx="401">
                  <c:v>0.70672709000000011</c:v>
                </c:pt>
                <c:pt idx="402">
                  <c:v>0.70678576999999998</c:v>
                </c:pt>
                <c:pt idx="403">
                  <c:v>0.70684294999999997</c:v>
                </c:pt>
                <c:pt idx="404">
                  <c:v>0.70690128000000008</c:v>
                </c:pt>
                <c:pt idx="405">
                  <c:v>0.70695903000000015</c:v>
                </c:pt>
                <c:pt idx="406">
                  <c:v>0.70701771000000002</c:v>
                </c:pt>
                <c:pt idx="407">
                  <c:v>0.70707466000000008</c:v>
                </c:pt>
                <c:pt idx="408">
                  <c:v>0.70713298999999985</c:v>
                </c:pt>
                <c:pt idx="409">
                  <c:v>0.70719063000000015</c:v>
                </c:pt>
                <c:pt idx="410">
                  <c:v>0.70724862000000011</c:v>
                </c:pt>
                <c:pt idx="411">
                  <c:v>0.70730694999999988</c:v>
                </c:pt>
                <c:pt idx="412">
                  <c:v>0.70736493999999994</c:v>
                </c:pt>
                <c:pt idx="413">
                  <c:v>0.70742223000000004</c:v>
                </c:pt>
                <c:pt idx="414">
                  <c:v>0.70748032999999988</c:v>
                </c:pt>
                <c:pt idx="415">
                  <c:v>0.70753807999999996</c:v>
                </c:pt>
                <c:pt idx="416">
                  <c:v>0.70759548999999999</c:v>
                </c:pt>
                <c:pt idx="417">
                  <c:v>0.70765336000000001</c:v>
                </c:pt>
                <c:pt idx="418">
                  <c:v>0.70771112000000003</c:v>
                </c:pt>
                <c:pt idx="419">
                  <c:v>0.70776956999999996</c:v>
                </c:pt>
                <c:pt idx="420">
                  <c:v>0.70782789999999995</c:v>
                </c:pt>
                <c:pt idx="421">
                  <c:v>0.7078854200000001</c:v>
                </c:pt>
                <c:pt idx="422">
                  <c:v>0.70794294999999996</c:v>
                </c:pt>
                <c:pt idx="423">
                  <c:v>0.70800057999999999</c:v>
                </c:pt>
                <c:pt idx="424">
                  <c:v>0.70805857000000005</c:v>
                </c:pt>
                <c:pt idx="425">
                  <c:v>0.70811713999999992</c:v>
                </c:pt>
                <c:pt idx="426">
                  <c:v>0.70817454000000002</c:v>
                </c:pt>
                <c:pt idx="427">
                  <c:v>0.70823241000000003</c:v>
                </c:pt>
                <c:pt idx="428">
                  <c:v>0.70829052000000003</c:v>
                </c:pt>
                <c:pt idx="429">
                  <c:v>0.70834872999999998</c:v>
                </c:pt>
                <c:pt idx="430">
                  <c:v>0.70840636999999973</c:v>
                </c:pt>
                <c:pt idx="431">
                  <c:v>0.7084643599999999</c:v>
                </c:pt>
                <c:pt idx="432">
                  <c:v>0.70852188000000005</c:v>
                </c:pt>
                <c:pt idx="433">
                  <c:v>0.70857964000000007</c:v>
                </c:pt>
                <c:pt idx="434">
                  <c:v>0.70863750999999997</c:v>
                </c:pt>
                <c:pt idx="435">
                  <c:v>0.70869596000000012</c:v>
                </c:pt>
                <c:pt idx="436">
                  <c:v>0.70875290000000002</c:v>
                </c:pt>
                <c:pt idx="437">
                  <c:v>0.70881077000000003</c:v>
                </c:pt>
                <c:pt idx="438">
                  <c:v>0.70886899000000003</c:v>
                </c:pt>
                <c:pt idx="439">
                  <c:v>0.70892708999999998</c:v>
                </c:pt>
                <c:pt idx="440">
                  <c:v>0.70898483999999995</c:v>
                </c:pt>
                <c:pt idx="441">
                  <c:v>0.70904248000000003</c:v>
                </c:pt>
                <c:pt idx="442">
                  <c:v>0.70910057999999998</c:v>
                </c:pt>
                <c:pt idx="443">
                  <c:v>0.70915892000000003</c:v>
                </c:pt>
                <c:pt idx="444">
                  <c:v>0.70921586000000003</c:v>
                </c:pt>
                <c:pt idx="445">
                  <c:v>0.70927373000000005</c:v>
                </c:pt>
                <c:pt idx="446">
                  <c:v>0.70933241000000002</c:v>
                </c:pt>
                <c:pt idx="447">
                  <c:v>0.70938959000000001</c:v>
                </c:pt>
                <c:pt idx="448">
                  <c:v>0.70944826999999999</c:v>
                </c:pt>
                <c:pt idx="449">
                  <c:v>0.7095061399999999</c:v>
                </c:pt>
                <c:pt idx="450">
                  <c:v>0.7095630799999999</c:v>
                </c:pt>
                <c:pt idx="451">
                  <c:v>0.70962096000000008</c:v>
                </c:pt>
                <c:pt idx="452">
                  <c:v>0.70967871000000016</c:v>
                </c:pt>
                <c:pt idx="453">
                  <c:v>0.7097367</c:v>
                </c:pt>
                <c:pt idx="454">
                  <c:v>0.70979468000000012</c:v>
                </c:pt>
                <c:pt idx="455">
                  <c:v>0.70985266999999996</c:v>
                </c:pt>
                <c:pt idx="456">
                  <c:v>0.70991077000000002</c:v>
                </c:pt>
                <c:pt idx="457">
                  <c:v>0.70996851999999999</c:v>
                </c:pt>
                <c:pt idx="458">
                  <c:v>0.71002639999999984</c:v>
                </c:pt>
                <c:pt idx="459">
                  <c:v>0.71008495999999999</c:v>
                </c:pt>
                <c:pt idx="460">
                  <c:v>0.71014270999999984</c:v>
                </c:pt>
                <c:pt idx="461">
                  <c:v>0.71020046999999997</c:v>
                </c:pt>
                <c:pt idx="462">
                  <c:v>0.71025764999999996</c:v>
                </c:pt>
                <c:pt idx="463">
                  <c:v>0.71031632999999994</c:v>
                </c:pt>
                <c:pt idx="464">
                  <c:v>0.71037349999999999</c:v>
                </c:pt>
                <c:pt idx="465">
                  <c:v>0.71043126000000001</c:v>
                </c:pt>
                <c:pt idx="466">
                  <c:v>0.71048959</c:v>
                </c:pt>
                <c:pt idx="467">
                  <c:v>0.71054711000000004</c:v>
                </c:pt>
                <c:pt idx="468">
                  <c:v>0.71060464000000012</c:v>
                </c:pt>
                <c:pt idx="469">
                  <c:v>0.71066262000000002</c:v>
                </c:pt>
                <c:pt idx="470">
                  <c:v>0.71072038000000004</c:v>
                </c:pt>
                <c:pt idx="471">
                  <c:v>0.71077836000000005</c:v>
                </c:pt>
                <c:pt idx="472">
                  <c:v>0.71083611999999996</c:v>
                </c:pt>
                <c:pt idx="473">
                  <c:v>0.71089410000000008</c:v>
                </c:pt>
                <c:pt idx="474">
                  <c:v>0.7109518600000001</c:v>
                </c:pt>
                <c:pt idx="475">
                  <c:v>0.71100984000000012</c:v>
                </c:pt>
                <c:pt idx="476">
                  <c:v>0.71106782999999996</c:v>
                </c:pt>
                <c:pt idx="477">
                  <c:v>0.71112604999999984</c:v>
                </c:pt>
                <c:pt idx="478">
                  <c:v>0.71118415000000001</c:v>
                </c:pt>
                <c:pt idx="479">
                  <c:v>0.71124213999999997</c:v>
                </c:pt>
                <c:pt idx="480">
                  <c:v>0.71129931000000013</c:v>
                </c:pt>
                <c:pt idx="481">
                  <c:v>0.71135740999999997</c:v>
                </c:pt>
                <c:pt idx="482">
                  <c:v>0.71141471000000001</c:v>
                </c:pt>
                <c:pt idx="483">
                  <c:v>0.71147327000000005</c:v>
                </c:pt>
                <c:pt idx="484">
                  <c:v>0.71153055999999992</c:v>
                </c:pt>
                <c:pt idx="485">
                  <c:v>0.71158946999999984</c:v>
                </c:pt>
                <c:pt idx="486">
                  <c:v>0.71164711000000014</c:v>
                </c:pt>
                <c:pt idx="487">
                  <c:v>0.71170429000000013</c:v>
                </c:pt>
                <c:pt idx="488">
                  <c:v>0.71176296999999988</c:v>
                </c:pt>
                <c:pt idx="489">
                  <c:v>0.71182084000000012</c:v>
                </c:pt>
                <c:pt idx="490">
                  <c:v>0.71187778000000002</c:v>
                </c:pt>
                <c:pt idx="491">
                  <c:v>0.71193645999999999</c:v>
                </c:pt>
                <c:pt idx="492">
                  <c:v>0.71199398999999997</c:v>
                </c:pt>
                <c:pt idx="493">
                  <c:v>0.71205116000000002</c:v>
                </c:pt>
                <c:pt idx="494">
                  <c:v>0.71211042000000002</c:v>
                </c:pt>
                <c:pt idx="495">
                  <c:v>0.71216794999999988</c:v>
                </c:pt>
                <c:pt idx="496">
                  <c:v>0.71222582000000012</c:v>
                </c:pt>
                <c:pt idx="497">
                  <c:v>0.71228356999999987</c:v>
                </c:pt>
                <c:pt idx="498">
                  <c:v>0.71234156000000004</c:v>
                </c:pt>
                <c:pt idx="499">
                  <c:v>0.71239942999999994</c:v>
                </c:pt>
                <c:pt idx="500">
                  <c:v>0.71245694999999987</c:v>
                </c:pt>
                <c:pt idx="501">
                  <c:v>0.71251505000000004</c:v>
                </c:pt>
                <c:pt idx="502">
                  <c:v>0.7125725799999999</c:v>
                </c:pt>
                <c:pt idx="503">
                  <c:v>0.71263102000000011</c:v>
                </c:pt>
                <c:pt idx="504">
                  <c:v>0.71268854999999998</c:v>
                </c:pt>
                <c:pt idx="505">
                  <c:v>0.71274652999999999</c:v>
                </c:pt>
                <c:pt idx="506">
                  <c:v>0.71280416999999996</c:v>
                </c:pt>
                <c:pt idx="507">
                  <c:v>0.71286215999999991</c:v>
                </c:pt>
                <c:pt idx="508">
                  <c:v>0.71291979999999999</c:v>
                </c:pt>
                <c:pt idx="509">
                  <c:v>0.71297778000000001</c:v>
                </c:pt>
                <c:pt idx="510">
                  <c:v>0.71303589000000012</c:v>
                </c:pt>
                <c:pt idx="511">
                  <c:v>0.71309387000000013</c:v>
                </c:pt>
                <c:pt idx="512">
                  <c:v>0.71315174000000003</c:v>
                </c:pt>
                <c:pt idx="513">
                  <c:v>0.71320950000000005</c:v>
                </c:pt>
                <c:pt idx="514">
                  <c:v>0.71326701999999997</c:v>
                </c:pt>
                <c:pt idx="515">
                  <c:v>0.71332534999999997</c:v>
                </c:pt>
                <c:pt idx="516">
                  <c:v>0.71338333999999992</c:v>
                </c:pt>
                <c:pt idx="517">
                  <c:v>0.71344004999999999</c:v>
                </c:pt>
                <c:pt idx="518">
                  <c:v>0.71349885000000013</c:v>
                </c:pt>
                <c:pt idx="519">
                  <c:v>0.71355659999999987</c:v>
                </c:pt>
                <c:pt idx="520">
                  <c:v>0.71361494000000003</c:v>
                </c:pt>
                <c:pt idx="521">
                  <c:v>0.71367223000000013</c:v>
                </c:pt>
                <c:pt idx="522">
                  <c:v>0.71373045000000013</c:v>
                </c:pt>
                <c:pt idx="523">
                  <c:v>0.71378762000000007</c:v>
                </c:pt>
                <c:pt idx="524">
                  <c:v>0.71384596000000011</c:v>
                </c:pt>
                <c:pt idx="525">
                  <c:v>0.71390359000000003</c:v>
                </c:pt>
                <c:pt idx="526">
                  <c:v>0.71396146000000005</c:v>
                </c:pt>
                <c:pt idx="527">
                  <c:v>0.71401957000000005</c:v>
                </c:pt>
                <c:pt idx="528">
                  <c:v>0.71407743999999995</c:v>
                </c:pt>
                <c:pt idx="529">
                  <c:v>0.71413519000000003</c:v>
                </c:pt>
                <c:pt idx="530">
                  <c:v>0.71419283000000011</c:v>
                </c:pt>
                <c:pt idx="531">
                  <c:v>0.71425116</c:v>
                </c:pt>
                <c:pt idx="532">
                  <c:v>0.71430892000000001</c:v>
                </c:pt>
                <c:pt idx="533">
                  <c:v>0.71436689999999992</c:v>
                </c:pt>
                <c:pt idx="534">
                  <c:v>0.71442419999999984</c:v>
                </c:pt>
                <c:pt idx="535">
                  <c:v>0.71448241000000001</c:v>
                </c:pt>
                <c:pt idx="536">
                  <c:v>0.71454097999999999</c:v>
                </c:pt>
                <c:pt idx="537">
                  <c:v>0.71459815000000004</c:v>
                </c:pt>
                <c:pt idx="538">
                  <c:v>0.71465601999999995</c:v>
                </c:pt>
                <c:pt idx="539">
                  <c:v>0.71471435999999999</c:v>
                </c:pt>
                <c:pt idx="540">
                  <c:v>0.71477210999999996</c:v>
                </c:pt>
                <c:pt idx="541">
                  <c:v>0.71483021000000013</c:v>
                </c:pt>
                <c:pt idx="542">
                  <c:v>0.71488693000000003</c:v>
                </c:pt>
                <c:pt idx="543">
                  <c:v>0.71494503000000009</c:v>
                </c:pt>
                <c:pt idx="544">
                  <c:v>0.7150029</c:v>
                </c:pt>
                <c:pt idx="545">
                  <c:v>0.71506170000000002</c:v>
                </c:pt>
                <c:pt idx="546">
                  <c:v>0.71511922000000017</c:v>
                </c:pt>
                <c:pt idx="547">
                  <c:v>0.71517651000000004</c:v>
                </c:pt>
                <c:pt idx="548">
                  <c:v>0.71523484000000004</c:v>
                </c:pt>
                <c:pt idx="549">
                  <c:v>0.71529237000000001</c:v>
                </c:pt>
                <c:pt idx="550">
                  <c:v>0.71535104999999999</c:v>
                </c:pt>
                <c:pt idx="551">
                  <c:v>0.71540833999999998</c:v>
                </c:pt>
                <c:pt idx="552">
                  <c:v>0.71546586000000001</c:v>
                </c:pt>
                <c:pt idx="553">
                  <c:v>0.71552442999999999</c:v>
                </c:pt>
                <c:pt idx="554">
                  <c:v>0.71558252999999994</c:v>
                </c:pt>
                <c:pt idx="555">
                  <c:v>0.71563982000000015</c:v>
                </c:pt>
                <c:pt idx="556">
                  <c:v>0.71569769000000016</c:v>
                </c:pt>
                <c:pt idx="557">
                  <c:v>0.71575602000000005</c:v>
                </c:pt>
                <c:pt idx="558">
                  <c:v>0.71581307999999999</c:v>
                </c:pt>
                <c:pt idx="559">
                  <c:v>0.71587177000000013</c:v>
                </c:pt>
                <c:pt idx="560">
                  <c:v>0.71592858999999998</c:v>
                </c:pt>
                <c:pt idx="561">
                  <c:v>0.71598715999999996</c:v>
                </c:pt>
                <c:pt idx="562">
                  <c:v>0.71604491000000015</c:v>
                </c:pt>
                <c:pt idx="563">
                  <c:v>0.71610302000000003</c:v>
                </c:pt>
                <c:pt idx="564">
                  <c:v>0.71616111999999998</c:v>
                </c:pt>
                <c:pt idx="565">
                  <c:v>0.71621886999999984</c:v>
                </c:pt>
                <c:pt idx="566">
                  <c:v>0.71627593000000012</c:v>
                </c:pt>
                <c:pt idx="567">
                  <c:v>0.71633402999999984</c:v>
                </c:pt>
                <c:pt idx="568">
                  <c:v>0.71639190000000008</c:v>
                </c:pt>
                <c:pt idx="569">
                  <c:v>0.71645000999999997</c:v>
                </c:pt>
                <c:pt idx="570">
                  <c:v>0.71650811000000003</c:v>
                </c:pt>
                <c:pt idx="571">
                  <c:v>0.71656575</c:v>
                </c:pt>
                <c:pt idx="572">
                  <c:v>0.71662362000000013</c:v>
                </c:pt>
                <c:pt idx="573">
                  <c:v>0.71668172000000008</c:v>
                </c:pt>
                <c:pt idx="574">
                  <c:v>0.71673936000000005</c:v>
                </c:pt>
                <c:pt idx="575">
                  <c:v>0.71679758000000005</c:v>
                </c:pt>
                <c:pt idx="576">
                  <c:v>0.71685474999999999</c:v>
                </c:pt>
                <c:pt idx="577">
                  <c:v>0.71691251</c:v>
                </c:pt>
                <c:pt idx="578">
                  <c:v>0.71697071999999995</c:v>
                </c:pt>
                <c:pt idx="579">
                  <c:v>0.71702836000000003</c:v>
                </c:pt>
                <c:pt idx="580">
                  <c:v>0.71708634999999987</c:v>
                </c:pt>
                <c:pt idx="581">
                  <c:v>0.71714515000000012</c:v>
                </c:pt>
                <c:pt idx="582">
                  <c:v>0.71720302000000002</c:v>
                </c:pt>
                <c:pt idx="583">
                  <c:v>0.71726042000000001</c:v>
                </c:pt>
                <c:pt idx="584">
                  <c:v>0.71731829000000003</c:v>
                </c:pt>
                <c:pt idx="585">
                  <c:v>0.71737640000000003</c:v>
                </c:pt>
              </c:numCache>
            </c:numRef>
          </c:xVal>
          <c:yVal>
            <c:numRef>
              <c:f>'datalog 3-29-2011'!$E$2:$E$709</c:f>
              <c:numCache>
                <c:formatCode>General</c:formatCode>
                <c:ptCount val="708"/>
                <c:pt idx="0">
                  <c:v>41.554241870793639</c:v>
                </c:pt>
                <c:pt idx="1">
                  <c:v>41.979546290793657</c:v>
                </c:pt>
                <c:pt idx="2">
                  <c:v>41.233475900793692</c:v>
                </c:pt>
                <c:pt idx="3">
                  <c:v>42.300487260793652</c:v>
                </c:pt>
                <c:pt idx="4">
                  <c:v>42.19143412079368</c:v>
                </c:pt>
                <c:pt idx="5">
                  <c:v>42.627496460793687</c:v>
                </c:pt>
                <c:pt idx="6">
                  <c:v>40.986240130793647</c:v>
                </c:pt>
                <c:pt idx="7">
                  <c:v>42.457143520793664</c:v>
                </c:pt>
                <c:pt idx="8">
                  <c:v>42.209316940793677</c:v>
                </c:pt>
                <c:pt idx="9">
                  <c:v>42.549824930793683</c:v>
                </c:pt>
                <c:pt idx="10">
                  <c:v>42.395838960793675</c:v>
                </c:pt>
                <c:pt idx="11">
                  <c:v>43.192961440793695</c:v>
                </c:pt>
                <c:pt idx="12">
                  <c:v>42.278808330793701</c:v>
                </c:pt>
                <c:pt idx="13">
                  <c:v>40.900804270793685</c:v>
                </c:pt>
                <c:pt idx="14">
                  <c:v>43.376918530793702</c:v>
                </c:pt>
                <c:pt idx="15">
                  <c:v>41.298952320793688</c:v>
                </c:pt>
                <c:pt idx="16">
                  <c:v>42.368612990793693</c:v>
                </c:pt>
                <c:pt idx="17">
                  <c:v>40.501828410793678</c:v>
                </c:pt>
                <c:pt idx="18">
                  <c:v>42.932018980793671</c:v>
                </c:pt>
                <c:pt idx="19">
                  <c:v>41.312569830793684</c:v>
                </c:pt>
                <c:pt idx="20">
                  <c:v>41.857633810793658</c:v>
                </c:pt>
                <c:pt idx="21">
                  <c:v>42.695751890793687</c:v>
                </c:pt>
                <c:pt idx="22">
                  <c:v>44.112714510793673</c:v>
                </c:pt>
                <c:pt idx="23">
                  <c:v>43.002179840793687</c:v>
                </c:pt>
                <c:pt idx="24">
                  <c:v>41.428394530793675</c:v>
                </c:pt>
                <c:pt idx="25">
                  <c:v>41.437953690793684</c:v>
                </c:pt>
                <c:pt idx="26">
                  <c:v>42.544049000793677</c:v>
                </c:pt>
                <c:pt idx="27">
                  <c:v>41.973423230793692</c:v>
                </c:pt>
                <c:pt idx="28">
                  <c:v>22.964895940793681</c:v>
                </c:pt>
                <c:pt idx="29">
                  <c:v>0.36139558079368334</c:v>
                </c:pt>
                <c:pt idx="30">
                  <c:v>0.60704683079369215</c:v>
                </c:pt>
                <c:pt idx="31">
                  <c:v>-0.26503874920631176</c:v>
                </c:pt>
                <c:pt idx="32">
                  <c:v>0.70966981079367053</c:v>
                </c:pt>
                <c:pt idx="33">
                  <c:v>-0.42305113920632209</c:v>
                </c:pt>
                <c:pt idx="34">
                  <c:v>-0.63151289920629949</c:v>
                </c:pt>
                <c:pt idx="35">
                  <c:v>-0.12193037920631866</c:v>
                </c:pt>
                <c:pt idx="36">
                  <c:v>1.6562526007936784</c:v>
                </c:pt>
                <c:pt idx="37">
                  <c:v>0.9528834607936858</c:v>
                </c:pt>
                <c:pt idx="38">
                  <c:v>0.79998277079367597</c:v>
                </c:pt>
                <c:pt idx="39">
                  <c:v>0.30725358079368448</c:v>
                </c:pt>
                <c:pt idx="40">
                  <c:v>-0.74982573920631534</c:v>
                </c:pt>
                <c:pt idx="41">
                  <c:v>0.26064561079367365</c:v>
                </c:pt>
                <c:pt idx="42">
                  <c:v>0.46989702079368101</c:v>
                </c:pt>
                <c:pt idx="43">
                  <c:v>0.7028224207936945</c:v>
                </c:pt>
                <c:pt idx="44">
                  <c:v>-0.63438917920633742</c:v>
                </c:pt>
                <c:pt idx="45">
                  <c:v>0.26763032079369964</c:v>
                </c:pt>
                <c:pt idx="46">
                  <c:v>-0.17633558920631742</c:v>
                </c:pt>
                <c:pt idx="47">
                  <c:v>0.45948289079369437</c:v>
                </c:pt>
                <c:pt idx="48">
                  <c:v>-0.96511198920630648</c:v>
                </c:pt>
                <c:pt idx="49">
                  <c:v>-0.5968449292063126</c:v>
                </c:pt>
                <c:pt idx="50">
                  <c:v>0.24754212079369611</c:v>
                </c:pt>
                <c:pt idx="51">
                  <c:v>0.14676163079369078</c:v>
                </c:pt>
                <c:pt idx="52">
                  <c:v>0.55548356079368932</c:v>
                </c:pt>
                <c:pt idx="53">
                  <c:v>-0.23620344920631456</c:v>
                </c:pt>
                <c:pt idx="54">
                  <c:v>-1.2869694392063167</c:v>
                </c:pt>
                <c:pt idx="55">
                  <c:v>0.51847337079369982</c:v>
                </c:pt>
                <c:pt idx="56">
                  <c:v>-0.18680693920632058</c:v>
                </c:pt>
                <c:pt idx="57">
                  <c:v>-0.10884596920631397</c:v>
                </c:pt>
                <c:pt idx="58">
                  <c:v>0.18500016079370596</c:v>
                </c:pt>
                <c:pt idx="59">
                  <c:v>0.16413758079369245</c:v>
                </c:pt>
                <c:pt idx="60">
                  <c:v>-0.69411588920631562</c:v>
                </c:pt>
                <c:pt idx="61">
                  <c:v>-0.30147291920631863</c:v>
                </c:pt>
                <c:pt idx="62">
                  <c:v>-0.72187925920631824</c:v>
                </c:pt>
                <c:pt idx="63">
                  <c:v>7.1116190793688375E-2</c:v>
                </c:pt>
                <c:pt idx="64">
                  <c:v>-0.52037550920631759</c:v>
                </c:pt>
                <c:pt idx="65">
                  <c:v>-0.45537306920631698</c:v>
                </c:pt>
                <c:pt idx="66">
                  <c:v>-0.50449110920631302</c:v>
                </c:pt>
                <c:pt idx="67">
                  <c:v>-0.9853489592062914</c:v>
                </c:pt>
                <c:pt idx="68">
                  <c:v>0.22204469079369463</c:v>
                </c:pt>
                <c:pt idx="69">
                  <c:v>-0.45680739920631197</c:v>
                </c:pt>
                <c:pt idx="70">
                  <c:v>0.83269761079368743</c:v>
                </c:pt>
                <c:pt idx="71">
                  <c:v>1.1450602807937003</c:v>
                </c:pt>
                <c:pt idx="72">
                  <c:v>9.2657780793686612E-2</c:v>
                </c:pt>
                <c:pt idx="73">
                  <c:v>-0.11842847920631527</c:v>
                </c:pt>
                <c:pt idx="74">
                  <c:v>0.27467988079369832</c:v>
                </c:pt>
                <c:pt idx="75">
                  <c:v>0.34484742079369829</c:v>
                </c:pt>
                <c:pt idx="76">
                  <c:v>-0.13596082920629726</c:v>
                </c:pt>
                <c:pt idx="77">
                  <c:v>-0.50099303920633531</c:v>
                </c:pt>
                <c:pt idx="78">
                  <c:v>-0.31848265920631041</c:v>
                </c:pt>
                <c:pt idx="79">
                  <c:v>0.60193894079367283</c:v>
                </c:pt>
                <c:pt idx="80">
                  <c:v>1.1766803107936854</c:v>
                </c:pt>
                <c:pt idx="81">
                  <c:v>0.30658219079367666</c:v>
                </c:pt>
                <c:pt idx="82">
                  <c:v>-1.1783878992063141</c:v>
                </c:pt>
                <c:pt idx="83">
                  <c:v>-0.38487363920630463</c:v>
                </c:pt>
                <c:pt idx="84">
                  <c:v>-0.1277363492063302</c:v>
                </c:pt>
                <c:pt idx="85">
                  <c:v>0.22197602079369005</c:v>
                </c:pt>
                <c:pt idx="86">
                  <c:v>-0.23076368920629878</c:v>
                </c:pt>
                <c:pt idx="87">
                  <c:v>1.192633370793672</c:v>
                </c:pt>
                <c:pt idx="88">
                  <c:v>0.2887179607936759</c:v>
                </c:pt>
                <c:pt idx="89">
                  <c:v>0.54694626079367481</c:v>
                </c:pt>
                <c:pt idx="90">
                  <c:v>-0.17988325920632067</c:v>
                </c:pt>
                <c:pt idx="91">
                  <c:v>0.62214158079369508</c:v>
                </c:pt>
                <c:pt idx="92">
                  <c:v>-1.8206265192063285</c:v>
                </c:pt>
                <c:pt idx="93">
                  <c:v>-0.32577253920631227</c:v>
                </c:pt>
                <c:pt idx="94">
                  <c:v>0.43259309079367375</c:v>
                </c:pt>
                <c:pt idx="95">
                  <c:v>-0.23077131920631189</c:v>
                </c:pt>
                <c:pt idx="96">
                  <c:v>0.40738175079368949</c:v>
                </c:pt>
                <c:pt idx="97">
                  <c:v>3.8098590207936662</c:v>
                </c:pt>
                <c:pt idx="98">
                  <c:v>3.2739283807936914</c:v>
                </c:pt>
                <c:pt idx="99">
                  <c:v>3.0052211107936984</c:v>
                </c:pt>
                <c:pt idx="100">
                  <c:v>2.620714890793693</c:v>
                </c:pt>
                <c:pt idx="101">
                  <c:v>2.2593409807936946</c:v>
                </c:pt>
                <c:pt idx="102">
                  <c:v>2.0786845407936743</c:v>
                </c:pt>
                <c:pt idx="103">
                  <c:v>3.9999492007936932</c:v>
                </c:pt>
                <c:pt idx="104">
                  <c:v>5.3489177007936783</c:v>
                </c:pt>
                <c:pt idx="105">
                  <c:v>4.4087016307936588</c:v>
                </c:pt>
                <c:pt idx="106">
                  <c:v>2.43305467079368</c:v>
                </c:pt>
                <c:pt idx="107">
                  <c:v>2.280184490793701</c:v>
                </c:pt>
                <c:pt idx="108">
                  <c:v>2.488688210793697</c:v>
                </c:pt>
                <c:pt idx="109">
                  <c:v>2.133188940793687</c:v>
                </c:pt>
                <c:pt idx="110">
                  <c:v>2.3010661407936932</c:v>
                </c:pt>
                <c:pt idx="111">
                  <c:v>3.5230128607936848</c:v>
                </c:pt>
                <c:pt idx="112">
                  <c:v>3.9931056307936927</c:v>
                </c:pt>
                <c:pt idx="113">
                  <c:v>3.0099208207936954</c:v>
                </c:pt>
                <c:pt idx="114">
                  <c:v>8.4269270793697643E-2</c:v>
                </c:pt>
                <c:pt idx="115">
                  <c:v>-0.29906203920630509</c:v>
                </c:pt>
                <c:pt idx="116">
                  <c:v>-0.33939864920630225</c:v>
                </c:pt>
                <c:pt idx="117">
                  <c:v>0.46702073079369205</c:v>
                </c:pt>
                <c:pt idx="118">
                  <c:v>0.62970231079367533</c:v>
                </c:pt>
                <c:pt idx="119">
                  <c:v>-0.13812758920630586</c:v>
                </c:pt>
                <c:pt idx="120">
                  <c:v>0.21630357079367002</c:v>
                </c:pt>
                <c:pt idx="121">
                  <c:v>1.2239253307936904</c:v>
                </c:pt>
                <c:pt idx="122">
                  <c:v>-0.49252821920632084</c:v>
                </c:pt>
                <c:pt idx="123">
                  <c:v>-0.47413374920631662</c:v>
                </c:pt>
                <c:pt idx="124">
                  <c:v>0.87645982079368434</c:v>
                </c:pt>
                <c:pt idx="125">
                  <c:v>0.91569779079370062</c:v>
                </c:pt>
                <c:pt idx="126">
                  <c:v>-0.43374372920632709</c:v>
                </c:pt>
                <c:pt idx="127">
                  <c:v>-0.56477094920630577</c:v>
                </c:pt>
                <c:pt idx="128">
                  <c:v>1.3633448907936838</c:v>
                </c:pt>
                <c:pt idx="129">
                  <c:v>1.6243083307936959</c:v>
                </c:pt>
                <c:pt idx="130">
                  <c:v>-0.45780684920632098</c:v>
                </c:pt>
                <c:pt idx="131">
                  <c:v>1.4231059407936755</c:v>
                </c:pt>
                <c:pt idx="132">
                  <c:v>0.36805985079369918</c:v>
                </c:pt>
                <c:pt idx="133">
                  <c:v>1.1520869607936963</c:v>
                </c:pt>
                <c:pt idx="134">
                  <c:v>-1.191579129206318</c:v>
                </c:pt>
                <c:pt idx="135">
                  <c:v>-7.4185629206326112E-2</c:v>
                </c:pt>
                <c:pt idx="136">
                  <c:v>-0.13554885920629547</c:v>
                </c:pt>
                <c:pt idx="137">
                  <c:v>-1.3291371092063147</c:v>
                </c:pt>
                <c:pt idx="138">
                  <c:v>-0.58044172920631343</c:v>
                </c:pt>
                <c:pt idx="139">
                  <c:v>1.9535167107936928</c:v>
                </c:pt>
                <c:pt idx="140">
                  <c:v>-0.81008650920632852</c:v>
                </c:pt>
                <c:pt idx="141">
                  <c:v>-1.1847584492063139</c:v>
                </c:pt>
                <c:pt idx="142">
                  <c:v>1.5540568607936935</c:v>
                </c:pt>
                <c:pt idx="143">
                  <c:v>0.11653398079367606</c:v>
                </c:pt>
                <c:pt idx="144">
                  <c:v>1.0362193407936786</c:v>
                </c:pt>
                <c:pt idx="145">
                  <c:v>1.4110057107936738</c:v>
                </c:pt>
                <c:pt idx="146">
                  <c:v>8.9274150793684739E-2</c:v>
                </c:pt>
                <c:pt idx="147">
                  <c:v>-1.117993609206323</c:v>
                </c:pt>
                <c:pt idx="148">
                  <c:v>0.34134171079367098</c:v>
                </c:pt>
                <c:pt idx="149">
                  <c:v>-0.10828901920631041</c:v>
                </c:pt>
                <c:pt idx="150">
                  <c:v>-0.97355391920629586</c:v>
                </c:pt>
                <c:pt idx="151">
                  <c:v>0.13014482079367437</c:v>
                </c:pt>
                <c:pt idx="152">
                  <c:v>0.9408824307937067</c:v>
                </c:pt>
                <c:pt idx="153">
                  <c:v>1.0014979607936993</c:v>
                </c:pt>
                <c:pt idx="154">
                  <c:v>1.4109904607936981</c:v>
                </c:pt>
                <c:pt idx="155">
                  <c:v>-0.58981824920633119</c:v>
                </c:pt>
                <c:pt idx="156">
                  <c:v>-3.333784920633321E-2</c:v>
                </c:pt>
                <c:pt idx="157">
                  <c:v>0.51506303079369786</c:v>
                </c:pt>
                <c:pt idx="158">
                  <c:v>-0.27182509920632475</c:v>
                </c:pt>
                <c:pt idx="159">
                  <c:v>1.6494319207936883</c:v>
                </c:pt>
                <c:pt idx="160">
                  <c:v>0.95449326079368291</c:v>
                </c:pt>
                <c:pt idx="161">
                  <c:v>-0.5828831392063164</c:v>
                </c:pt>
                <c:pt idx="162">
                  <c:v>-1.5186512692063021</c:v>
                </c:pt>
                <c:pt idx="163">
                  <c:v>1.083948830793702</c:v>
                </c:pt>
                <c:pt idx="164">
                  <c:v>0.50119279079368073</c:v>
                </c:pt>
                <c:pt idx="165">
                  <c:v>0.84547685079370183</c:v>
                </c:pt>
                <c:pt idx="166">
                  <c:v>0.75693773079368054</c:v>
                </c:pt>
                <c:pt idx="167">
                  <c:v>-1.4913075192063303</c:v>
                </c:pt>
                <c:pt idx="168">
                  <c:v>0.45714829079369684</c:v>
                </c:pt>
                <c:pt idx="169">
                  <c:v>0.90680955079368175</c:v>
                </c:pt>
                <c:pt idx="170">
                  <c:v>0.8454997407936703</c:v>
                </c:pt>
                <c:pt idx="171">
                  <c:v>1.0028559907936909</c:v>
                </c:pt>
                <c:pt idx="172">
                  <c:v>1.348986370793682</c:v>
                </c:pt>
                <c:pt idx="173">
                  <c:v>0.84550736079367539</c:v>
                </c:pt>
                <c:pt idx="174">
                  <c:v>-0.24931837920631494</c:v>
                </c:pt>
                <c:pt idx="175">
                  <c:v>9.6110090793672526E-2</c:v>
                </c:pt>
                <c:pt idx="176">
                  <c:v>1.8631694107936738</c:v>
                </c:pt>
                <c:pt idx="177">
                  <c:v>0.522043920793692</c:v>
                </c:pt>
                <c:pt idx="178">
                  <c:v>1.0566737507936919</c:v>
                </c:pt>
                <c:pt idx="179">
                  <c:v>0.98179124079368318</c:v>
                </c:pt>
                <c:pt idx="180">
                  <c:v>1.0154216007936863</c:v>
                </c:pt>
                <c:pt idx="181">
                  <c:v>0.54403184079369282</c:v>
                </c:pt>
                <c:pt idx="182">
                  <c:v>-0.94273115920631767</c:v>
                </c:pt>
                <c:pt idx="183">
                  <c:v>-0.89130141920630024</c:v>
                </c:pt>
                <c:pt idx="184">
                  <c:v>0.18153642079367671</c:v>
                </c:pt>
                <c:pt idx="185">
                  <c:v>0.21189378079367319</c:v>
                </c:pt>
                <c:pt idx="186">
                  <c:v>1.209986430793677</c:v>
                </c:pt>
                <c:pt idx="187">
                  <c:v>3.0597560207936843</c:v>
                </c:pt>
                <c:pt idx="188">
                  <c:v>-0.23548628920630679</c:v>
                </c:pt>
                <c:pt idx="189">
                  <c:v>5.6437240793670185E-2</c:v>
                </c:pt>
                <c:pt idx="190">
                  <c:v>1.1248118707936783</c:v>
                </c:pt>
                <c:pt idx="191">
                  <c:v>4.8411110793679761E-2</c:v>
                </c:pt>
                <c:pt idx="192">
                  <c:v>2.1829478507936955</c:v>
                </c:pt>
                <c:pt idx="193">
                  <c:v>1.649454820793679</c:v>
                </c:pt>
                <c:pt idx="194">
                  <c:v>1.3489711107936984</c:v>
                </c:pt>
                <c:pt idx="195">
                  <c:v>2.9264933807936866</c:v>
                </c:pt>
                <c:pt idx="196">
                  <c:v>2.6918208407936817</c:v>
                </c:pt>
                <c:pt idx="197">
                  <c:v>0.7978160107936817</c:v>
                </c:pt>
                <c:pt idx="198">
                  <c:v>-1.0961582892063151</c:v>
                </c:pt>
                <c:pt idx="199">
                  <c:v>1.1316478107936803</c:v>
                </c:pt>
                <c:pt idx="200">
                  <c:v>-0.51337934920631756</c:v>
                </c:pt>
                <c:pt idx="201">
                  <c:v>-0.19001508920629823</c:v>
                </c:pt>
                <c:pt idx="202">
                  <c:v>9.3475444107936738</c:v>
                </c:pt>
                <c:pt idx="203">
                  <c:v>21.75456498079366</c:v>
                </c:pt>
                <c:pt idx="204">
                  <c:v>22.415842750793686</c:v>
                </c:pt>
                <c:pt idx="205">
                  <c:v>26.169398050793703</c:v>
                </c:pt>
                <c:pt idx="206">
                  <c:v>26.039950110793676</c:v>
                </c:pt>
                <c:pt idx="207">
                  <c:v>29.957400060793688</c:v>
                </c:pt>
                <c:pt idx="208">
                  <c:v>28.097460490793694</c:v>
                </c:pt>
                <c:pt idx="209">
                  <c:v>26.012675020793683</c:v>
                </c:pt>
                <c:pt idx="210">
                  <c:v>28.002070160793682</c:v>
                </c:pt>
                <c:pt idx="211">
                  <c:v>29.514528970793677</c:v>
                </c:pt>
                <c:pt idx="212">
                  <c:v>35.019427040793659</c:v>
                </c:pt>
                <c:pt idx="213">
                  <c:v>28.172388780793696</c:v>
                </c:pt>
                <c:pt idx="214">
                  <c:v>32.995852210793672</c:v>
                </c:pt>
                <c:pt idx="215">
                  <c:v>32.280581220793707</c:v>
                </c:pt>
                <c:pt idx="216">
                  <c:v>32.97604631079367</c:v>
                </c:pt>
                <c:pt idx="217">
                  <c:v>31.047442170793669</c:v>
                </c:pt>
                <c:pt idx="218">
                  <c:v>29.267534950793689</c:v>
                </c:pt>
                <c:pt idx="219">
                  <c:v>29.582705240793707</c:v>
                </c:pt>
                <c:pt idx="220">
                  <c:v>44.557596900793669</c:v>
                </c:pt>
                <c:pt idx="221">
                  <c:v>61.647532200793719</c:v>
                </c:pt>
                <c:pt idx="222">
                  <c:v>66.546206220793707</c:v>
                </c:pt>
                <c:pt idx="223">
                  <c:v>57.762881020793664</c:v>
                </c:pt>
                <c:pt idx="224">
                  <c:v>57.846300820793701</c:v>
                </c:pt>
                <c:pt idx="225">
                  <c:v>58.798327190793671</c:v>
                </c:pt>
                <c:pt idx="226">
                  <c:v>56.296335920793688</c:v>
                </c:pt>
                <c:pt idx="227">
                  <c:v>58.020014500793685</c:v>
                </c:pt>
                <c:pt idx="228">
                  <c:v>59.576632240793707</c:v>
                </c:pt>
                <c:pt idx="229">
                  <c:v>59.137263040793705</c:v>
                </c:pt>
                <c:pt idx="230">
                  <c:v>57.81560014079367</c:v>
                </c:pt>
                <c:pt idx="231">
                  <c:v>58.318880780793677</c:v>
                </c:pt>
                <c:pt idx="232">
                  <c:v>57.284182290793673</c:v>
                </c:pt>
                <c:pt idx="233">
                  <c:v>58.775049910793697</c:v>
                </c:pt>
                <c:pt idx="234">
                  <c:v>57.904169780793666</c:v>
                </c:pt>
                <c:pt idx="235">
                  <c:v>57.540560460793706</c:v>
                </c:pt>
                <c:pt idx="236">
                  <c:v>63.633898480793647</c:v>
                </c:pt>
                <c:pt idx="237">
                  <c:v>113.2873713807937</c:v>
                </c:pt>
                <c:pt idx="238">
                  <c:v>126.10208390079367</c:v>
                </c:pt>
                <c:pt idx="239">
                  <c:v>125.09377549079369</c:v>
                </c:pt>
                <c:pt idx="240">
                  <c:v>122.64117692079371</c:v>
                </c:pt>
                <c:pt idx="241">
                  <c:v>122.19822191079371</c:v>
                </c:pt>
                <c:pt idx="242">
                  <c:v>118.83262132079371</c:v>
                </c:pt>
                <c:pt idx="243">
                  <c:v>119.56163285079367</c:v>
                </c:pt>
                <c:pt idx="244">
                  <c:v>117.66763566079366</c:v>
                </c:pt>
                <c:pt idx="245">
                  <c:v>117.70162461079369</c:v>
                </c:pt>
                <c:pt idx="246">
                  <c:v>118.69382737079366</c:v>
                </c:pt>
                <c:pt idx="247">
                  <c:v>116.63206742079365</c:v>
                </c:pt>
                <c:pt idx="248">
                  <c:v>115.73272202079369</c:v>
                </c:pt>
                <c:pt idx="249">
                  <c:v>117.64040635079368</c:v>
                </c:pt>
                <c:pt idx="250">
                  <c:v>114.99680589079368</c:v>
                </c:pt>
                <c:pt idx="251">
                  <c:v>115.74733994079372</c:v>
                </c:pt>
                <c:pt idx="252">
                  <c:v>115.63611863079367</c:v>
                </c:pt>
                <c:pt idx="253">
                  <c:v>115.23306534079369</c:v>
                </c:pt>
                <c:pt idx="254">
                  <c:v>117.02722428079367</c:v>
                </c:pt>
                <c:pt idx="255">
                  <c:v>117.09547684079369</c:v>
                </c:pt>
                <c:pt idx="256">
                  <c:v>116.42088578079365</c:v>
                </c:pt>
                <c:pt idx="257">
                  <c:v>104.10983537079368</c:v>
                </c:pt>
                <c:pt idx="258">
                  <c:v>51.711176620793694</c:v>
                </c:pt>
                <c:pt idx="259">
                  <c:v>11.362810830793666</c:v>
                </c:pt>
                <c:pt idx="260">
                  <c:v>1.4041850307936841</c:v>
                </c:pt>
                <c:pt idx="261">
                  <c:v>3.0445735307936985</c:v>
                </c:pt>
                <c:pt idx="262">
                  <c:v>0.28572343079369489</c:v>
                </c:pt>
                <c:pt idx="263">
                  <c:v>2.7940013207936829</c:v>
                </c:pt>
                <c:pt idx="264">
                  <c:v>1.2542979507936849</c:v>
                </c:pt>
                <c:pt idx="265">
                  <c:v>2.6713893207936934</c:v>
                </c:pt>
                <c:pt idx="266">
                  <c:v>0.64110826079368632</c:v>
                </c:pt>
                <c:pt idx="267">
                  <c:v>1.1452891607936808</c:v>
                </c:pt>
                <c:pt idx="268">
                  <c:v>7.7845807936967057E-3</c:v>
                </c:pt>
                <c:pt idx="269">
                  <c:v>-7.4254289206322724E-2</c:v>
                </c:pt>
                <c:pt idx="270">
                  <c:v>-0.2284748792063169</c:v>
                </c:pt>
                <c:pt idx="271">
                  <c:v>5.0354792907937034</c:v>
                </c:pt>
                <c:pt idx="272">
                  <c:v>16.208788610793658</c:v>
                </c:pt>
                <c:pt idx="273">
                  <c:v>16.794718490793699</c:v>
                </c:pt>
                <c:pt idx="274">
                  <c:v>16.031679850793704</c:v>
                </c:pt>
                <c:pt idx="275">
                  <c:v>14.920870520793713</c:v>
                </c:pt>
                <c:pt idx="276">
                  <c:v>15.900713670793678</c:v>
                </c:pt>
                <c:pt idx="277">
                  <c:v>15.929484110793698</c:v>
                </c:pt>
                <c:pt idx="278">
                  <c:v>16.171732650793686</c:v>
                </c:pt>
                <c:pt idx="279">
                  <c:v>18.334444740793671</c:v>
                </c:pt>
                <c:pt idx="280">
                  <c:v>21.120959020793705</c:v>
                </c:pt>
                <c:pt idx="281">
                  <c:v>20.264788370793678</c:v>
                </c:pt>
                <c:pt idx="282">
                  <c:v>20.567667700793677</c:v>
                </c:pt>
                <c:pt idx="283">
                  <c:v>23.784853680793688</c:v>
                </c:pt>
                <c:pt idx="284">
                  <c:v>22.759615640793683</c:v>
                </c:pt>
                <c:pt idx="285">
                  <c:v>31.108782510793684</c:v>
                </c:pt>
                <c:pt idx="286">
                  <c:v>39.427355510793703</c:v>
                </c:pt>
                <c:pt idx="287">
                  <c:v>43.46066545079367</c:v>
                </c:pt>
                <c:pt idx="288">
                  <c:v>40.667780620793685</c:v>
                </c:pt>
                <c:pt idx="289">
                  <c:v>38.944437720793672</c:v>
                </c:pt>
                <c:pt idx="290">
                  <c:v>36.906649330793677</c:v>
                </c:pt>
                <c:pt idx="291">
                  <c:v>37.199579940793704</c:v>
                </c:pt>
                <c:pt idx="292">
                  <c:v>35.45588182079365</c:v>
                </c:pt>
                <c:pt idx="293">
                  <c:v>35.945971230793681</c:v>
                </c:pt>
                <c:pt idx="294">
                  <c:v>35.905100560793677</c:v>
                </c:pt>
                <c:pt idx="295">
                  <c:v>34.685564740793673</c:v>
                </c:pt>
                <c:pt idx="296">
                  <c:v>34.052119000793695</c:v>
                </c:pt>
                <c:pt idx="297">
                  <c:v>37.301783300793659</c:v>
                </c:pt>
                <c:pt idx="298">
                  <c:v>44.065935830793698</c:v>
                </c:pt>
                <c:pt idx="299">
                  <c:v>38.506525740793691</c:v>
                </c:pt>
                <c:pt idx="300">
                  <c:v>37.290446030793653</c:v>
                </c:pt>
                <c:pt idx="301">
                  <c:v>36.095858320793681</c:v>
                </c:pt>
                <c:pt idx="302">
                  <c:v>37.090586400793654</c:v>
                </c:pt>
                <c:pt idx="303">
                  <c:v>34.862726910793711</c:v>
                </c:pt>
                <c:pt idx="304">
                  <c:v>34.917200780793678</c:v>
                </c:pt>
                <c:pt idx="305">
                  <c:v>36.574671480793683</c:v>
                </c:pt>
                <c:pt idx="306">
                  <c:v>36.567751620793679</c:v>
                </c:pt>
                <c:pt idx="307">
                  <c:v>49.367541050793676</c:v>
                </c:pt>
                <c:pt idx="308">
                  <c:v>82.258951880793688</c:v>
                </c:pt>
                <c:pt idx="309">
                  <c:v>105.62230943079366</c:v>
                </c:pt>
                <c:pt idx="310">
                  <c:v>112.78274797079369</c:v>
                </c:pt>
                <c:pt idx="311">
                  <c:v>113.64794419079368</c:v>
                </c:pt>
                <c:pt idx="312">
                  <c:v>112.92580674079369</c:v>
                </c:pt>
                <c:pt idx="313">
                  <c:v>112.66691087079369</c:v>
                </c:pt>
                <c:pt idx="314">
                  <c:v>114.5312373507937</c:v>
                </c:pt>
                <c:pt idx="315">
                  <c:v>113.37543748079366</c:v>
                </c:pt>
                <c:pt idx="316">
                  <c:v>114.06564591079368</c:v>
                </c:pt>
                <c:pt idx="317">
                  <c:v>113.07881425079367</c:v>
                </c:pt>
                <c:pt idx="318">
                  <c:v>113.43683884079371</c:v>
                </c:pt>
                <c:pt idx="319">
                  <c:v>114.13169359079372</c:v>
                </c:pt>
                <c:pt idx="320">
                  <c:v>114.77662156079371</c:v>
                </c:pt>
                <c:pt idx="321">
                  <c:v>113.87281297079367</c:v>
                </c:pt>
                <c:pt idx="322">
                  <c:v>114.9969279507937</c:v>
                </c:pt>
                <c:pt idx="323">
                  <c:v>116.20649979079367</c:v>
                </c:pt>
                <c:pt idx="324">
                  <c:v>115.05140946079366</c:v>
                </c:pt>
                <c:pt idx="325">
                  <c:v>124.9915873907937</c:v>
                </c:pt>
                <c:pt idx="326">
                  <c:v>123.9628245707937</c:v>
                </c:pt>
                <c:pt idx="327">
                  <c:v>122.04834244079365</c:v>
                </c:pt>
                <c:pt idx="328">
                  <c:v>121.55691788079369</c:v>
                </c:pt>
                <c:pt idx="329">
                  <c:v>120.21565507079366</c:v>
                </c:pt>
                <c:pt idx="330">
                  <c:v>119.41857408079366</c:v>
                </c:pt>
                <c:pt idx="331">
                  <c:v>119.7436320607937</c:v>
                </c:pt>
                <c:pt idx="332">
                  <c:v>119.3671138107937</c:v>
                </c:pt>
                <c:pt idx="333">
                  <c:v>118.75090287079367</c:v>
                </c:pt>
                <c:pt idx="334">
                  <c:v>120.11352799079371</c:v>
                </c:pt>
                <c:pt idx="335">
                  <c:v>117.69312547079366</c:v>
                </c:pt>
                <c:pt idx="336">
                  <c:v>118.17174790079368</c:v>
                </c:pt>
                <c:pt idx="337">
                  <c:v>118.31851457079368</c:v>
                </c:pt>
                <c:pt idx="338">
                  <c:v>117.60274003079364</c:v>
                </c:pt>
                <c:pt idx="339">
                  <c:v>116.8522364907937</c:v>
                </c:pt>
                <c:pt idx="340">
                  <c:v>117.9469325307937</c:v>
                </c:pt>
                <c:pt idx="341">
                  <c:v>117.42930100079366</c:v>
                </c:pt>
                <c:pt idx="342">
                  <c:v>115.33075211079365</c:v>
                </c:pt>
                <c:pt idx="343">
                  <c:v>117.96409105079367</c:v>
                </c:pt>
                <c:pt idx="344">
                  <c:v>116.7611262607937</c:v>
                </c:pt>
                <c:pt idx="345">
                  <c:v>117.80391953079368</c:v>
                </c:pt>
                <c:pt idx="346">
                  <c:v>117.85157273079366</c:v>
                </c:pt>
                <c:pt idx="347">
                  <c:v>117.76980851079367</c:v>
                </c:pt>
                <c:pt idx="348">
                  <c:v>117.6880519207937</c:v>
                </c:pt>
                <c:pt idx="349">
                  <c:v>119.42544816079364</c:v>
                </c:pt>
                <c:pt idx="350">
                  <c:v>117.87203477079366</c:v>
                </c:pt>
                <c:pt idx="351">
                  <c:v>120.60408281079363</c:v>
                </c:pt>
                <c:pt idx="352">
                  <c:v>117.6062571807937</c:v>
                </c:pt>
                <c:pt idx="353">
                  <c:v>118.93706010079372</c:v>
                </c:pt>
                <c:pt idx="354">
                  <c:v>118.02865861079363</c:v>
                </c:pt>
                <c:pt idx="355">
                  <c:v>117.33172867079368</c:v>
                </c:pt>
                <c:pt idx="356">
                  <c:v>118.18656419079366</c:v>
                </c:pt>
                <c:pt idx="357">
                  <c:v>115.27481340079372</c:v>
                </c:pt>
                <c:pt idx="358">
                  <c:v>116.97954057079366</c:v>
                </c:pt>
                <c:pt idx="359">
                  <c:v>116.89087937079364</c:v>
                </c:pt>
                <c:pt idx="360">
                  <c:v>117.40877793079366</c:v>
                </c:pt>
                <c:pt idx="361">
                  <c:v>118.33529161079366</c:v>
                </c:pt>
                <c:pt idx="362">
                  <c:v>117.17708848079371</c:v>
                </c:pt>
                <c:pt idx="363">
                  <c:v>116.87732956079368</c:v>
                </c:pt>
                <c:pt idx="364">
                  <c:v>117.2315699907937</c:v>
                </c:pt>
                <c:pt idx="365">
                  <c:v>116.25050614079365</c:v>
                </c:pt>
                <c:pt idx="366">
                  <c:v>116.37992357079371</c:v>
                </c:pt>
                <c:pt idx="367">
                  <c:v>115.90981553079371</c:v>
                </c:pt>
                <c:pt idx="368">
                  <c:v>116.70016740079372</c:v>
                </c:pt>
                <c:pt idx="369">
                  <c:v>117.25884507079365</c:v>
                </c:pt>
                <c:pt idx="370">
                  <c:v>116.4889705007937</c:v>
                </c:pt>
                <c:pt idx="371">
                  <c:v>116.03280900079369</c:v>
                </c:pt>
                <c:pt idx="372">
                  <c:v>116.52567551079363</c:v>
                </c:pt>
                <c:pt idx="373">
                  <c:v>118.22812912079371</c:v>
                </c:pt>
                <c:pt idx="374">
                  <c:v>117.76298783079363</c:v>
                </c:pt>
                <c:pt idx="375">
                  <c:v>116.49782059079372</c:v>
                </c:pt>
                <c:pt idx="376">
                  <c:v>115.69872544079368</c:v>
                </c:pt>
                <c:pt idx="377">
                  <c:v>115.65697740079366</c:v>
                </c:pt>
                <c:pt idx="378">
                  <c:v>116.5911815007937</c:v>
                </c:pt>
                <c:pt idx="379">
                  <c:v>117.38144182079367</c:v>
                </c:pt>
                <c:pt idx="380">
                  <c:v>116.15513108079369</c:v>
                </c:pt>
                <c:pt idx="381">
                  <c:v>117.02599595079369</c:v>
                </c:pt>
                <c:pt idx="382">
                  <c:v>116.31022142079372</c:v>
                </c:pt>
                <c:pt idx="383">
                  <c:v>116.87056229079366</c:v>
                </c:pt>
                <c:pt idx="384">
                  <c:v>117.64042161079367</c:v>
                </c:pt>
                <c:pt idx="385">
                  <c:v>117.19752763079369</c:v>
                </c:pt>
                <c:pt idx="386">
                  <c:v>116.75470231079369</c:v>
                </c:pt>
                <c:pt idx="387">
                  <c:v>117.47687791079363</c:v>
                </c:pt>
                <c:pt idx="388">
                  <c:v>117.11633561079367</c:v>
                </c:pt>
                <c:pt idx="389">
                  <c:v>116.19603227079364</c:v>
                </c:pt>
                <c:pt idx="390">
                  <c:v>118.38984940079365</c:v>
                </c:pt>
                <c:pt idx="391">
                  <c:v>116.08783219079366</c:v>
                </c:pt>
                <c:pt idx="392">
                  <c:v>116.66611741079365</c:v>
                </c:pt>
                <c:pt idx="393">
                  <c:v>117.49618790079369</c:v>
                </c:pt>
                <c:pt idx="394">
                  <c:v>116.3118464807937</c:v>
                </c:pt>
                <c:pt idx="395">
                  <c:v>118.29069780079368</c:v>
                </c:pt>
                <c:pt idx="396">
                  <c:v>116.74790452079372</c:v>
                </c:pt>
                <c:pt idx="397">
                  <c:v>117.8447749407937</c:v>
                </c:pt>
                <c:pt idx="398">
                  <c:v>116.96584581079367</c:v>
                </c:pt>
                <c:pt idx="399">
                  <c:v>117.42907975079365</c:v>
                </c:pt>
                <c:pt idx="400">
                  <c:v>115.87941239079366</c:v>
                </c:pt>
                <c:pt idx="401">
                  <c:v>114.93564103079365</c:v>
                </c:pt>
                <c:pt idx="402">
                  <c:v>117.28314469079369</c:v>
                </c:pt>
                <c:pt idx="403">
                  <c:v>116.23694871079363</c:v>
                </c:pt>
                <c:pt idx="404">
                  <c:v>116.15520737079366</c:v>
                </c:pt>
                <c:pt idx="405">
                  <c:v>116.69341539079369</c:v>
                </c:pt>
                <c:pt idx="406">
                  <c:v>115.99052689079367</c:v>
                </c:pt>
                <c:pt idx="407">
                  <c:v>117.38256333079366</c:v>
                </c:pt>
                <c:pt idx="408">
                  <c:v>78.356783610793684</c:v>
                </c:pt>
                <c:pt idx="409">
                  <c:v>33.077692730793679</c:v>
                </c:pt>
                <c:pt idx="410">
                  <c:v>4.9417750607936606</c:v>
                </c:pt>
                <c:pt idx="411">
                  <c:v>1.3973490907936961</c:v>
                </c:pt>
                <c:pt idx="412">
                  <c:v>0.89727281079369459</c:v>
                </c:pt>
                <c:pt idx="413">
                  <c:v>1.6844508507936811</c:v>
                </c:pt>
                <c:pt idx="414">
                  <c:v>1.1014048907936738</c:v>
                </c:pt>
                <c:pt idx="415">
                  <c:v>1.7243525807936921</c:v>
                </c:pt>
                <c:pt idx="416">
                  <c:v>2.1759440707936903</c:v>
                </c:pt>
                <c:pt idx="417">
                  <c:v>-0.25141645920631106</c:v>
                </c:pt>
                <c:pt idx="418">
                  <c:v>0.98855088079369569</c:v>
                </c:pt>
                <c:pt idx="419">
                  <c:v>-0.44895674920631734</c:v>
                </c:pt>
                <c:pt idx="420">
                  <c:v>1.3701274207936793</c:v>
                </c:pt>
                <c:pt idx="421">
                  <c:v>2.4942729307936977</c:v>
                </c:pt>
                <c:pt idx="422">
                  <c:v>11.357950900793682</c:v>
                </c:pt>
                <c:pt idx="423">
                  <c:v>14.614542710793685</c:v>
                </c:pt>
                <c:pt idx="424">
                  <c:v>15.560183270793672</c:v>
                </c:pt>
                <c:pt idx="425">
                  <c:v>12.294024210793694</c:v>
                </c:pt>
                <c:pt idx="426">
                  <c:v>12.76825211079368</c:v>
                </c:pt>
                <c:pt idx="427">
                  <c:v>13.224680640793693</c:v>
                </c:pt>
                <c:pt idx="428">
                  <c:v>17.839586950793674</c:v>
                </c:pt>
                <c:pt idx="429">
                  <c:v>15.567148900793669</c:v>
                </c:pt>
                <c:pt idx="430">
                  <c:v>16.828783730793685</c:v>
                </c:pt>
                <c:pt idx="431">
                  <c:v>15.581026770793654</c:v>
                </c:pt>
                <c:pt idx="432">
                  <c:v>19.628855450793669</c:v>
                </c:pt>
                <c:pt idx="433">
                  <c:v>38.26817582079368</c:v>
                </c:pt>
                <c:pt idx="434">
                  <c:v>50.736979220793685</c:v>
                </c:pt>
                <c:pt idx="435">
                  <c:v>44.312281350793683</c:v>
                </c:pt>
                <c:pt idx="436">
                  <c:v>45.657328350793684</c:v>
                </c:pt>
                <c:pt idx="437">
                  <c:v>43.235827190793664</c:v>
                </c:pt>
                <c:pt idx="438">
                  <c:v>43.982561800793704</c:v>
                </c:pt>
                <c:pt idx="439">
                  <c:v>43.079165200793696</c:v>
                </c:pt>
                <c:pt idx="440">
                  <c:v>41.730158550793682</c:v>
                </c:pt>
                <c:pt idx="441">
                  <c:v>42.063509690793708</c:v>
                </c:pt>
                <c:pt idx="442">
                  <c:v>40.855395050793675</c:v>
                </c:pt>
                <c:pt idx="443">
                  <c:v>38.773356180793698</c:v>
                </c:pt>
                <c:pt idx="444">
                  <c:v>40.36894487079369</c:v>
                </c:pt>
                <c:pt idx="445">
                  <c:v>40.620211340793688</c:v>
                </c:pt>
                <c:pt idx="446">
                  <c:v>41.668909760793674</c:v>
                </c:pt>
                <c:pt idx="447">
                  <c:v>46.001948100793705</c:v>
                </c:pt>
                <c:pt idx="448">
                  <c:v>50.342409830793663</c:v>
                </c:pt>
                <c:pt idx="449">
                  <c:v>48.086695410793688</c:v>
                </c:pt>
                <c:pt idx="450">
                  <c:v>45.316759800793712</c:v>
                </c:pt>
                <c:pt idx="451">
                  <c:v>45.695330360793683</c:v>
                </c:pt>
                <c:pt idx="452">
                  <c:v>44.925448160793685</c:v>
                </c:pt>
                <c:pt idx="453">
                  <c:v>41.578119970793715</c:v>
                </c:pt>
                <c:pt idx="454">
                  <c:v>43.294588780793681</c:v>
                </c:pt>
                <c:pt idx="455">
                  <c:v>45.743044590793659</c:v>
                </c:pt>
                <c:pt idx="456">
                  <c:v>48.159060220793705</c:v>
                </c:pt>
                <c:pt idx="457">
                  <c:v>41.927706460793672</c:v>
                </c:pt>
                <c:pt idx="458">
                  <c:v>41.553057410793656</c:v>
                </c:pt>
                <c:pt idx="459">
                  <c:v>42.891520240793696</c:v>
                </c:pt>
                <c:pt idx="460">
                  <c:v>72.038737040793691</c:v>
                </c:pt>
                <c:pt idx="461">
                  <c:v>97.903193210793646</c:v>
                </c:pt>
                <c:pt idx="462">
                  <c:v>100.68971513079366</c:v>
                </c:pt>
                <c:pt idx="463">
                  <c:v>100.28775285079367</c:v>
                </c:pt>
                <c:pt idx="464">
                  <c:v>98.88157914079369</c:v>
                </c:pt>
                <c:pt idx="465">
                  <c:v>100.66933702079366</c:v>
                </c:pt>
                <c:pt idx="466">
                  <c:v>101.26879380079367</c:v>
                </c:pt>
                <c:pt idx="467">
                  <c:v>101.01678728079371</c:v>
                </c:pt>
                <c:pt idx="468">
                  <c:v>103.00189469079369</c:v>
                </c:pt>
                <c:pt idx="469">
                  <c:v>102.64804337079369</c:v>
                </c:pt>
                <c:pt idx="470">
                  <c:v>102.68590806079366</c:v>
                </c:pt>
                <c:pt idx="471">
                  <c:v>104.3089396807937</c:v>
                </c:pt>
                <c:pt idx="472">
                  <c:v>103.11513016079365</c:v>
                </c:pt>
                <c:pt idx="473">
                  <c:v>103.3847453407937</c:v>
                </c:pt>
                <c:pt idx="474">
                  <c:v>114.30202744079368</c:v>
                </c:pt>
                <c:pt idx="475">
                  <c:v>117.30655167079367</c:v>
                </c:pt>
                <c:pt idx="476">
                  <c:v>117.42244218079367</c:v>
                </c:pt>
                <c:pt idx="477">
                  <c:v>117.07488511079366</c:v>
                </c:pt>
                <c:pt idx="478">
                  <c:v>117.95374559079369</c:v>
                </c:pt>
                <c:pt idx="479">
                  <c:v>118.04055284079367</c:v>
                </c:pt>
                <c:pt idx="480">
                  <c:v>118.7841594007937</c:v>
                </c:pt>
                <c:pt idx="481">
                  <c:v>118.49219774079369</c:v>
                </c:pt>
                <c:pt idx="482">
                  <c:v>118.98256181079367</c:v>
                </c:pt>
                <c:pt idx="483">
                  <c:v>119.03431199079371</c:v>
                </c:pt>
                <c:pt idx="484">
                  <c:v>118.47153733079367</c:v>
                </c:pt>
                <c:pt idx="485">
                  <c:v>117.28616593079364</c:v>
                </c:pt>
                <c:pt idx="486">
                  <c:v>118.41827653079369</c:v>
                </c:pt>
                <c:pt idx="487">
                  <c:v>119.11882280079365</c:v>
                </c:pt>
                <c:pt idx="488">
                  <c:v>118.15767167079369</c:v>
                </c:pt>
                <c:pt idx="489">
                  <c:v>119.13324997079367</c:v>
                </c:pt>
                <c:pt idx="490">
                  <c:v>119.88904832079363</c:v>
                </c:pt>
                <c:pt idx="491">
                  <c:v>119.14604448079366</c:v>
                </c:pt>
                <c:pt idx="492">
                  <c:v>122.12335466079368</c:v>
                </c:pt>
                <c:pt idx="493">
                  <c:v>123.84697221079369</c:v>
                </c:pt>
                <c:pt idx="494">
                  <c:v>122.16413377079364</c:v>
                </c:pt>
                <c:pt idx="495">
                  <c:v>122.78413652079367</c:v>
                </c:pt>
                <c:pt idx="496">
                  <c:v>123.47913621079368</c:v>
                </c:pt>
                <c:pt idx="497">
                  <c:v>121.66003678079369</c:v>
                </c:pt>
                <c:pt idx="498">
                  <c:v>123.38374589079369</c:v>
                </c:pt>
                <c:pt idx="499">
                  <c:v>121.35344193079366</c:v>
                </c:pt>
                <c:pt idx="500">
                  <c:v>121.37391923079366</c:v>
                </c:pt>
                <c:pt idx="501">
                  <c:v>120.09757493079367</c:v>
                </c:pt>
                <c:pt idx="502">
                  <c:v>119.83417771079365</c:v>
                </c:pt>
                <c:pt idx="503">
                  <c:v>118.65211747079366</c:v>
                </c:pt>
                <c:pt idx="504">
                  <c:v>118.60781357079368</c:v>
                </c:pt>
                <c:pt idx="505">
                  <c:v>117.03988907079368</c:v>
                </c:pt>
                <c:pt idx="506">
                  <c:v>119.67746232079367</c:v>
                </c:pt>
                <c:pt idx="507">
                  <c:v>117.93635056079368</c:v>
                </c:pt>
                <c:pt idx="508">
                  <c:v>120.05528519079371</c:v>
                </c:pt>
                <c:pt idx="509">
                  <c:v>119.78484604079371</c:v>
                </c:pt>
                <c:pt idx="510">
                  <c:v>119.65700792079366</c:v>
                </c:pt>
                <c:pt idx="511">
                  <c:v>118.00574754079369</c:v>
                </c:pt>
                <c:pt idx="512">
                  <c:v>119.80010483079366</c:v>
                </c:pt>
                <c:pt idx="513">
                  <c:v>118.28079484079365</c:v>
                </c:pt>
                <c:pt idx="514">
                  <c:v>117.14301560079367</c:v>
                </c:pt>
                <c:pt idx="515">
                  <c:v>116.16877244079369</c:v>
                </c:pt>
                <c:pt idx="516">
                  <c:v>116.74107622079372</c:v>
                </c:pt>
                <c:pt idx="517">
                  <c:v>116.19604752079366</c:v>
                </c:pt>
                <c:pt idx="518">
                  <c:v>117.73572038079368</c:v>
                </c:pt>
                <c:pt idx="519">
                  <c:v>116.7342707907937</c:v>
                </c:pt>
                <c:pt idx="520">
                  <c:v>116.50265000079368</c:v>
                </c:pt>
                <c:pt idx="521">
                  <c:v>116.74109147079369</c:v>
                </c:pt>
                <c:pt idx="522">
                  <c:v>116.59518693079366</c:v>
                </c:pt>
                <c:pt idx="523">
                  <c:v>116.48891710079369</c:v>
                </c:pt>
                <c:pt idx="524">
                  <c:v>116.27054856079366</c:v>
                </c:pt>
                <c:pt idx="525">
                  <c:v>116.8772990507937</c:v>
                </c:pt>
                <c:pt idx="526">
                  <c:v>115.92347215079367</c:v>
                </c:pt>
                <c:pt idx="527">
                  <c:v>116.23377488079365</c:v>
                </c:pt>
                <c:pt idx="528">
                  <c:v>118.07744096079365</c:v>
                </c:pt>
                <c:pt idx="529">
                  <c:v>117.19542192079371</c:v>
                </c:pt>
                <c:pt idx="530">
                  <c:v>116.07337449079367</c:v>
                </c:pt>
                <c:pt idx="531">
                  <c:v>116.55713150079367</c:v>
                </c:pt>
                <c:pt idx="532">
                  <c:v>116.4140345807937</c:v>
                </c:pt>
                <c:pt idx="533">
                  <c:v>116.51173661079368</c:v>
                </c:pt>
                <c:pt idx="534">
                  <c:v>117.07462571079368</c:v>
                </c:pt>
                <c:pt idx="535">
                  <c:v>117.0398661907937</c:v>
                </c:pt>
                <c:pt idx="536">
                  <c:v>115.69862626079369</c:v>
                </c:pt>
                <c:pt idx="537">
                  <c:v>116.45490526079369</c:v>
                </c:pt>
                <c:pt idx="538">
                  <c:v>116.28668473079365</c:v>
                </c:pt>
                <c:pt idx="539">
                  <c:v>116.28935502079371</c:v>
                </c:pt>
                <c:pt idx="540">
                  <c:v>117.19078324079365</c:v>
                </c:pt>
                <c:pt idx="541">
                  <c:v>116.36577103079368</c:v>
                </c:pt>
                <c:pt idx="542">
                  <c:v>115.91672013079365</c:v>
                </c:pt>
                <c:pt idx="543">
                  <c:v>116.0322291607937</c:v>
                </c:pt>
                <c:pt idx="544">
                  <c:v>116.0870463707937</c:v>
                </c:pt>
                <c:pt idx="545">
                  <c:v>117.25199388079372</c:v>
                </c:pt>
                <c:pt idx="546">
                  <c:v>115.5692241007937</c:v>
                </c:pt>
                <c:pt idx="547">
                  <c:v>116.45492814079368</c:v>
                </c:pt>
                <c:pt idx="548">
                  <c:v>115.9140879907937</c:v>
                </c:pt>
                <c:pt idx="549">
                  <c:v>115.36482499079366</c:v>
                </c:pt>
                <c:pt idx="550">
                  <c:v>115.95259354079367</c:v>
                </c:pt>
                <c:pt idx="551">
                  <c:v>117.50408433079369</c:v>
                </c:pt>
                <c:pt idx="552">
                  <c:v>116.53670762079371</c:v>
                </c:pt>
                <c:pt idx="553">
                  <c:v>116.71379349079366</c:v>
                </c:pt>
                <c:pt idx="554">
                  <c:v>116.22683213079362</c:v>
                </c:pt>
                <c:pt idx="555">
                  <c:v>117.03290818079367</c:v>
                </c:pt>
                <c:pt idx="556">
                  <c:v>116.40038560079368</c:v>
                </c:pt>
                <c:pt idx="557">
                  <c:v>115.85850022079364</c:v>
                </c:pt>
                <c:pt idx="558">
                  <c:v>115.88635514079365</c:v>
                </c:pt>
                <c:pt idx="559">
                  <c:v>115.88265488079368</c:v>
                </c:pt>
                <c:pt idx="560">
                  <c:v>116.91144822079367</c:v>
                </c:pt>
                <c:pt idx="561">
                  <c:v>117.20432541079371</c:v>
                </c:pt>
                <c:pt idx="562">
                  <c:v>117.11522172079366</c:v>
                </c:pt>
                <c:pt idx="563">
                  <c:v>118.09618638079371</c:v>
                </c:pt>
                <c:pt idx="564">
                  <c:v>115.51800034079371</c:v>
                </c:pt>
                <c:pt idx="565">
                  <c:v>115.46697496079369</c:v>
                </c:pt>
                <c:pt idx="566">
                  <c:v>118.30801652079367</c:v>
                </c:pt>
                <c:pt idx="567">
                  <c:v>116.27540849079367</c:v>
                </c:pt>
                <c:pt idx="568">
                  <c:v>116.13465379079372</c:v>
                </c:pt>
                <c:pt idx="569">
                  <c:v>116.32406113079367</c:v>
                </c:pt>
                <c:pt idx="570">
                  <c:v>115.39982865079371</c:v>
                </c:pt>
                <c:pt idx="571">
                  <c:v>116.54347489079368</c:v>
                </c:pt>
                <c:pt idx="572">
                  <c:v>116.36630510079368</c:v>
                </c:pt>
                <c:pt idx="573">
                  <c:v>117.00515244079368</c:v>
                </c:pt>
                <c:pt idx="574">
                  <c:v>116.44125627079367</c:v>
                </c:pt>
                <c:pt idx="575">
                  <c:v>115.10797380079367</c:v>
                </c:pt>
                <c:pt idx="576">
                  <c:v>117.60278581079362</c:v>
                </c:pt>
                <c:pt idx="577">
                  <c:v>116.01884721079369</c:v>
                </c:pt>
                <c:pt idx="578">
                  <c:v>115.55278276079366</c:v>
                </c:pt>
                <c:pt idx="579">
                  <c:v>116.20967362079372</c:v>
                </c:pt>
                <c:pt idx="580">
                  <c:v>116.88006852079366</c:v>
                </c:pt>
                <c:pt idx="581">
                  <c:v>114.00493119079368</c:v>
                </c:pt>
                <c:pt idx="582">
                  <c:v>72.686396340793678</c:v>
                </c:pt>
                <c:pt idx="583">
                  <c:v>26.401034090793654</c:v>
                </c:pt>
                <c:pt idx="584">
                  <c:v>0.81042741079369318</c:v>
                </c:pt>
                <c:pt idx="585">
                  <c:v>0.23603318079369731</c:v>
                </c:pt>
              </c:numCache>
            </c:numRef>
          </c:yVal>
          <c:smooth val="1"/>
        </c:ser>
        <c:axId val="68760704"/>
        <c:axId val="68762624"/>
      </c:scatterChart>
      <c:valAx>
        <c:axId val="68760704"/>
        <c:scaling>
          <c:orientation val="minMax"/>
          <c:max val="0.7180000000000003"/>
          <c:min val="0.69500000000000017"/>
        </c:scaling>
        <c:axPos val="b"/>
        <c:majorGridlines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/>
                  <a:t>Time</a:t>
                </a:r>
              </a:p>
            </c:rich>
          </c:tx>
          <c:layout>
            <c:manualLayout>
              <c:xMode val="edge"/>
              <c:yMode val="edge"/>
              <c:x val="0.50341092765859963"/>
              <c:y val="0.85534767273587708"/>
            </c:manualLayout>
          </c:layout>
          <c:spPr>
            <a:noFill/>
            <a:ln w="25400">
              <a:noFill/>
            </a:ln>
          </c:spPr>
        </c:title>
        <c:numFmt formatCode="[$-F400]h:mm:ss\ AM/PM" sourceLinked="0"/>
        <c:maj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68762624"/>
        <c:crosses val="autoZero"/>
        <c:crossBetween val="midCat"/>
      </c:valAx>
      <c:valAx>
        <c:axId val="68762624"/>
        <c:scaling>
          <c:orientation val="minMax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/>
                  <a:t>Head (cm)</a:t>
                </a:r>
              </a:p>
            </c:rich>
          </c:tx>
          <c:layout>
            <c:manualLayout>
              <c:xMode val="edge"/>
              <c:yMode val="edge"/>
              <c:x val="4.1155026076285905E-2"/>
              <c:y val="7.5964678843595031E-3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majorTickMark val="none"/>
        <c:tickLblPos val="nextTo"/>
        <c:crossAx val="6876070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8417462482946795"/>
          <c:y val="0.91404612159329135"/>
          <c:w val="0.62892223738062802"/>
          <c:h val="5.0314465408805055E-2"/>
        </c:manualLayout>
      </c:layout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/>
              <a:t>Flow Meter Log</a:t>
            </a:r>
          </a:p>
        </c:rich>
      </c:tx>
      <c:layout>
        <c:manualLayout>
          <c:xMode val="edge"/>
          <c:yMode val="edge"/>
          <c:x val="0.39699863574352001"/>
          <c:y val="2.0100502512562814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9.6862210095497947E-2"/>
          <c:y val="0.14572864321608039"/>
          <c:w val="0.83901773533424251"/>
          <c:h val="0.6834170854271352"/>
        </c:manualLayout>
      </c:layout>
      <c:scatterChart>
        <c:scatterStyle val="smoothMarker"/>
        <c:ser>
          <c:idx val="0"/>
          <c:order val="0"/>
          <c:tx>
            <c:strRef>
              <c:f>'datalog 3-29-2011'!$D$1</c:f>
              <c:strCache>
                <c:ptCount val="1"/>
                <c:pt idx="0">
                  <c:v>Flow Meter (cm)</c:v>
                </c:pt>
              </c:strCache>
            </c:strRef>
          </c:tx>
          <c:marker>
            <c:symbol val="none"/>
          </c:marker>
          <c:xVal>
            <c:numRef>
              <c:f>'datalog 3-29-2011'!$A$203:$A$587</c:f>
              <c:numCache>
                <c:formatCode>General</c:formatCode>
                <c:ptCount val="385"/>
                <c:pt idx="0">
                  <c:v>0.69515393999999997</c:v>
                </c:pt>
                <c:pt idx="1">
                  <c:v>0.69521193000000003</c:v>
                </c:pt>
                <c:pt idx="2">
                  <c:v>0.69526887000000004</c:v>
                </c:pt>
                <c:pt idx="3">
                  <c:v>0.69532685999999999</c:v>
                </c:pt>
                <c:pt idx="4">
                  <c:v>0.69538460999999996</c:v>
                </c:pt>
                <c:pt idx="5">
                  <c:v>0.69544295</c:v>
                </c:pt>
                <c:pt idx="6">
                  <c:v>0.69550140000000005</c:v>
                </c:pt>
                <c:pt idx="7">
                  <c:v>0.69555926999999984</c:v>
                </c:pt>
                <c:pt idx="8">
                  <c:v>0.69561644</c:v>
                </c:pt>
                <c:pt idx="9">
                  <c:v>0.69567420000000013</c:v>
                </c:pt>
                <c:pt idx="10">
                  <c:v>0.69573207000000004</c:v>
                </c:pt>
                <c:pt idx="11">
                  <c:v>0.69579040000000014</c:v>
                </c:pt>
                <c:pt idx="12">
                  <c:v>0.69584815000000011</c:v>
                </c:pt>
                <c:pt idx="13">
                  <c:v>0.69590578999999997</c:v>
                </c:pt>
                <c:pt idx="14">
                  <c:v>0.69596424000000001</c:v>
                </c:pt>
                <c:pt idx="15">
                  <c:v>0.69602142000000011</c:v>
                </c:pt>
                <c:pt idx="16">
                  <c:v>0.69607940000000013</c:v>
                </c:pt>
                <c:pt idx="17">
                  <c:v>0.69613727000000003</c:v>
                </c:pt>
                <c:pt idx="18">
                  <c:v>0.69619549000000014</c:v>
                </c:pt>
                <c:pt idx="19">
                  <c:v>0.69625302</c:v>
                </c:pt>
                <c:pt idx="20">
                  <c:v>0.69631053999999992</c:v>
                </c:pt>
                <c:pt idx="21">
                  <c:v>0.69636922000000001</c:v>
                </c:pt>
                <c:pt idx="22">
                  <c:v>0.69642720999999996</c:v>
                </c:pt>
                <c:pt idx="23">
                  <c:v>0.69648403000000003</c:v>
                </c:pt>
                <c:pt idx="24">
                  <c:v>0.69654201999999998</c:v>
                </c:pt>
                <c:pt idx="25">
                  <c:v>0.69660070000000007</c:v>
                </c:pt>
                <c:pt idx="26">
                  <c:v>0.69665856999999998</c:v>
                </c:pt>
                <c:pt idx="27">
                  <c:v>0.69671563000000014</c:v>
                </c:pt>
                <c:pt idx="28">
                  <c:v>0.69677372999999998</c:v>
                </c:pt>
                <c:pt idx="29">
                  <c:v>0.69683160000000011</c:v>
                </c:pt>
                <c:pt idx="30">
                  <c:v>0.69689005000000015</c:v>
                </c:pt>
                <c:pt idx="31">
                  <c:v>0.69694746000000007</c:v>
                </c:pt>
                <c:pt idx="32">
                  <c:v>0.69700556000000002</c:v>
                </c:pt>
                <c:pt idx="33">
                  <c:v>0.69706296999999973</c:v>
                </c:pt>
                <c:pt idx="34">
                  <c:v>0.69712130000000005</c:v>
                </c:pt>
                <c:pt idx="35">
                  <c:v>0.69717894000000002</c:v>
                </c:pt>
                <c:pt idx="36">
                  <c:v>0.69723692999999987</c:v>
                </c:pt>
                <c:pt idx="37">
                  <c:v>0.69729456999999984</c:v>
                </c:pt>
                <c:pt idx="38">
                  <c:v>0.69735231999999991</c:v>
                </c:pt>
                <c:pt idx="39">
                  <c:v>0.69741007999999993</c:v>
                </c:pt>
                <c:pt idx="40">
                  <c:v>0.69746841000000004</c:v>
                </c:pt>
                <c:pt idx="41">
                  <c:v>0.69752685999999997</c:v>
                </c:pt>
                <c:pt idx="42">
                  <c:v>0.69758472999999988</c:v>
                </c:pt>
                <c:pt idx="43">
                  <c:v>0.69764225000000013</c:v>
                </c:pt>
                <c:pt idx="44">
                  <c:v>0.69769931000000007</c:v>
                </c:pt>
                <c:pt idx="45">
                  <c:v>0.69775776</c:v>
                </c:pt>
                <c:pt idx="46">
                  <c:v>0.69781504999999999</c:v>
                </c:pt>
                <c:pt idx="47">
                  <c:v>0.69787372999999997</c:v>
                </c:pt>
                <c:pt idx="48">
                  <c:v>0.69793183000000014</c:v>
                </c:pt>
                <c:pt idx="49">
                  <c:v>0.69798994000000003</c:v>
                </c:pt>
                <c:pt idx="50">
                  <c:v>0.69804699999999997</c:v>
                </c:pt>
                <c:pt idx="51">
                  <c:v>0.69810545000000013</c:v>
                </c:pt>
                <c:pt idx="52">
                  <c:v>0.69816261999999996</c:v>
                </c:pt>
                <c:pt idx="53">
                  <c:v>0.69822119000000005</c:v>
                </c:pt>
                <c:pt idx="54">
                  <c:v>0.69827929000000011</c:v>
                </c:pt>
                <c:pt idx="55">
                  <c:v>0.69833623</c:v>
                </c:pt>
                <c:pt idx="56">
                  <c:v>0.69839410000000002</c:v>
                </c:pt>
                <c:pt idx="57">
                  <c:v>0.69845277999999988</c:v>
                </c:pt>
                <c:pt idx="58">
                  <c:v>0.69850961000000011</c:v>
                </c:pt>
                <c:pt idx="59">
                  <c:v>0.69856747999999991</c:v>
                </c:pt>
                <c:pt idx="60">
                  <c:v>0.69862558000000008</c:v>
                </c:pt>
                <c:pt idx="61">
                  <c:v>0.69868392000000001</c:v>
                </c:pt>
                <c:pt idx="62">
                  <c:v>0.69874098000000007</c:v>
                </c:pt>
                <c:pt idx="63">
                  <c:v>0.69880012000000002</c:v>
                </c:pt>
                <c:pt idx="64">
                  <c:v>0.69885752999999984</c:v>
                </c:pt>
                <c:pt idx="65">
                  <c:v>0.69891528000000003</c:v>
                </c:pt>
                <c:pt idx="66">
                  <c:v>0.69897362000000007</c:v>
                </c:pt>
                <c:pt idx="67">
                  <c:v>0.69903055999999997</c:v>
                </c:pt>
                <c:pt idx="68">
                  <c:v>0.69908901000000012</c:v>
                </c:pt>
                <c:pt idx="69">
                  <c:v>0.69914664999999998</c:v>
                </c:pt>
                <c:pt idx="70">
                  <c:v>0.69920406000000002</c:v>
                </c:pt>
                <c:pt idx="71">
                  <c:v>0.69926193000000003</c:v>
                </c:pt>
                <c:pt idx="72">
                  <c:v>0.69931991000000004</c:v>
                </c:pt>
                <c:pt idx="73">
                  <c:v>0.69937824999999998</c:v>
                </c:pt>
                <c:pt idx="74">
                  <c:v>0.69943645999999993</c:v>
                </c:pt>
                <c:pt idx="75">
                  <c:v>0.69949364000000003</c:v>
                </c:pt>
                <c:pt idx="76">
                  <c:v>0.69955208999999985</c:v>
                </c:pt>
                <c:pt idx="77">
                  <c:v>0.69961019000000002</c:v>
                </c:pt>
                <c:pt idx="78">
                  <c:v>0.69966806000000004</c:v>
                </c:pt>
                <c:pt idx="79">
                  <c:v>0.69972593000000016</c:v>
                </c:pt>
                <c:pt idx="80">
                  <c:v>0.69978298999999988</c:v>
                </c:pt>
                <c:pt idx="81">
                  <c:v>0.69984109000000017</c:v>
                </c:pt>
                <c:pt idx="82">
                  <c:v>0.69989931000000016</c:v>
                </c:pt>
                <c:pt idx="83">
                  <c:v>0.69995682999999997</c:v>
                </c:pt>
                <c:pt idx="84">
                  <c:v>0.70001447000000017</c:v>
                </c:pt>
                <c:pt idx="85">
                  <c:v>0.70007315000000003</c:v>
                </c:pt>
                <c:pt idx="86">
                  <c:v>0.70013044999999996</c:v>
                </c:pt>
                <c:pt idx="87">
                  <c:v>0.70018855000000002</c:v>
                </c:pt>
                <c:pt idx="88">
                  <c:v>0.70024664999999997</c:v>
                </c:pt>
                <c:pt idx="89">
                  <c:v>0.70030382999999996</c:v>
                </c:pt>
                <c:pt idx="90">
                  <c:v>0.70036215999999984</c:v>
                </c:pt>
                <c:pt idx="91">
                  <c:v>0.70041909999999996</c:v>
                </c:pt>
                <c:pt idx="92">
                  <c:v>0.70047767000000005</c:v>
                </c:pt>
                <c:pt idx="93">
                  <c:v>0.70053542000000002</c:v>
                </c:pt>
                <c:pt idx="94">
                  <c:v>0.70059305999999999</c:v>
                </c:pt>
                <c:pt idx="95">
                  <c:v>0.70065174000000008</c:v>
                </c:pt>
                <c:pt idx="96">
                  <c:v>0.70070938000000005</c:v>
                </c:pt>
                <c:pt idx="97">
                  <c:v>0.70076689999999997</c:v>
                </c:pt>
                <c:pt idx="98">
                  <c:v>0.70082501000000008</c:v>
                </c:pt>
                <c:pt idx="99">
                  <c:v>0.70088311000000003</c:v>
                </c:pt>
                <c:pt idx="100">
                  <c:v>0.70094062999999995</c:v>
                </c:pt>
                <c:pt idx="101">
                  <c:v>0.70099884999999995</c:v>
                </c:pt>
                <c:pt idx="102">
                  <c:v>0.70105625999999999</c:v>
                </c:pt>
                <c:pt idx="103">
                  <c:v>0.70111458999999987</c:v>
                </c:pt>
                <c:pt idx="104">
                  <c:v>0.70117269000000004</c:v>
                </c:pt>
                <c:pt idx="105">
                  <c:v>0.70122952000000005</c:v>
                </c:pt>
                <c:pt idx="106">
                  <c:v>0.70128855000000001</c:v>
                </c:pt>
                <c:pt idx="107">
                  <c:v>0.70134538000000002</c:v>
                </c:pt>
                <c:pt idx="108">
                  <c:v>0.70140429000000004</c:v>
                </c:pt>
                <c:pt idx="109">
                  <c:v>0.70146169999999997</c:v>
                </c:pt>
                <c:pt idx="110">
                  <c:v>0.70151956999999987</c:v>
                </c:pt>
                <c:pt idx="111">
                  <c:v>0.70157720999999984</c:v>
                </c:pt>
                <c:pt idx="112">
                  <c:v>0.70163472999999998</c:v>
                </c:pt>
                <c:pt idx="113">
                  <c:v>0.70169306000000009</c:v>
                </c:pt>
                <c:pt idx="114">
                  <c:v>0.70175082000000011</c:v>
                </c:pt>
                <c:pt idx="115">
                  <c:v>0.70180891999999995</c:v>
                </c:pt>
                <c:pt idx="116">
                  <c:v>0.70186702000000001</c:v>
                </c:pt>
                <c:pt idx="117">
                  <c:v>0.70192489000000013</c:v>
                </c:pt>
                <c:pt idx="118">
                  <c:v>0.7019821799999999</c:v>
                </c:pt>
                <c:pt idx="119">
                  <c:v>0.70204005000000014</c:v>
                </c:pt>
                <c:pt idx="120">
                  <c:v>0.70209862000000012</c:v>
                </c:pt>
                <c:pt idx="121">
                  <c:v>0.70215636999999986</c:v>
                </c:pt>
                <c:pt idx="122">
                  <c:v>0.70221447000000004</c:v>
                </c:pt>
                <c:pt idx="123">
                  <c:v>0.70227176999999996</c:v>
                </c:pt>
                <c:pt idx="124">
                  <c:v>0.70232964000000009</c:v>
                </c:pt>
                <c:pt idx="125">
                  <c:v>0.70238738999999972</c:v>
                </c:pt>
                <c:pt idx="126">
                  <c:v>0.70244490999999998</c:v>
                </c:pt>
                <c:pt idx="127">
                  <c:v>0.70250312999999986</c:v>
                </c:pt>
                <c:pt idx="128">
                  <c:v>0.70256099999999988</c:v>
                </c:pt>
                <c:pt idx="129">
                  <c:v>0.70261887000000012</c:v>
                </c:pt>
                <c:pt idx="130">
                  <c:v>0.70267674000000002</c:v>
                </c:pt>
                <c:pt idx="131">
                  <c:v>0.70273437999999999</c:v>
                </c:pt>
                <c:pt idx="132">
                  <c:v>0.70279202000000007</c:v>
                </c:pt>
                <c:pt idx="133">
                  <c:v>0.70285105000000014</c:v>
                </c:pt>
                <c:pt idx="134">
                  <c:v>0.70290822000000008</c:v>
                </c:pt>
                <c:pt idx="135">
                  <c:v>0.70296643999999997</c:v>
                </c:pt>
                <c:pt idx="136">
                  <c:v>0.70302454000000003</c:v>
                </c:pt>
                <c:pt idx="137">
                  <c:v>0.70308172000000002</c:v>
                </c:pt>
                <c:pt idx="138">
                  <c:v>0.70313982000000008</c:v>
                </c:pt>
                <c:pt idx="139">
                  <c:v>0.70319757999999999</c:v>
                </c:pt>
                <c:pt idx="140">
                  <c:v>0.70325590999999998</c:v>
                </c:pt>
                <c:pt idx="141">
                  <c:v>0.70331343000000002</c:v>
                </c:pt>
                <c:pt idx="142">
                  <c:v>0.70337142000000008</c:v>
                </c:pt>
                <c:pt idx="143">
                  <c:v>0.70342928999999998</c:v>
                </c:pt>
                <c:pt idx="144">
                  <c:v>0.70348669999999991</c:v>
                </c:pt>
                <c:pt idx="145">
                  <c:v>0.70354525999999995</c:v>
                </c:pt>
                <c:pt idx="146">
                  <c:v>0.70360312999999997</c:v>
                </c:pt>
                <c:pt idx="147">
                  <c:v>0.70366099999999998</c:v>
                </c:pt>
                <c:pt idx="148">
                  <c:v>0.70371863999999995</c:v>
                </c:pt>
                <c:pt idx="149">
                  <c:v>0.70377604999999999</c:v>
                </c:pt>
                <c:pt idx="150">
                  <c:v>0.70383461000000014</c:v>
                </c:pt>
                <c:pt idx="151">
                  <c:v>0.70389144000000015</c:v>
                </c:pt>
                <c:pt idx="152">
                  <c:v>0.70394977000000014</c:v>
                </c:pt>
                <c:pt idx="153">
                  <c:v>0.70400753000000005</c:v>
                </c:pt>
                <c:pt idx="154">
                  <c:v>0.70406552</c:v>
                </c:pt>
                <c:pt idx="155">
                  <c:v>0.70412361999999995</c:v>
                </c:pt>
                <c:pt idx="156">
                  <c:v>0.70418206999999988</c:v>
                </c:pt>
                <c:pt idx="157">
                  <c:v>0.70423901000000011</c:v>
                </c:pt>
                <c:pt idx="158">
                  <c:v>0.70429688000000001</c:v>
                </c:pt>
                <c:pt idx="159">
                  <c:v>0.70435475000000003</c:v>
                </c:pt>
                <c:pt idx="160">
                  <c:v>0.70441354999999994</c:v>
                </c:pt>
                <c:pt idx="161">
                  <c:v>0.70447095999999998</c:v>
                </c:pt>
                <c:pt idx="162">
                  <c:v>0.70452859000000001</c:v>
                </c:pt>
                <c:pt idx="163">
                  <c:v>0.70458703999999994</c:v>
                </c:pt>
                <c:pt idx="164">
                  <c:v>0.70464422000000015</c:v>
                </c:pt>
                <c:pt idx="165">
                  <c:v>0.70470186000000012</c:v>
                </c:pt>
                <c:pt idx="166">
                  <c:v>0.70476019000000001</c:v>
                </c:pt>
                <c:pt idx="167">
                  <c:v>0.70481795000000003</c:v>
                </c:pt>
                <c:pt idx="168">
                  <c:v>0.70487535000000012</c:v>
                </c:pt>
                <c:pt idx="169">
                  <c:v>0.70493415000000004</c:v>
                </c:pt>
                <c:pt idx="170">
                  <c:v>0.70499109000000015</c:v>
                </c:pt>
                <c:pt idx="171">
                  <c:v>0.70504920000000015</c:v>
                </c:pt>
                <c:pt idx="172">
                  <c:v>0.70510729999999999</c:v>
                </c:pt>
                <c:pt idx="173">
                  <c:v>0.70516493999999996</c:v>
                </c:pt>
                <c:pt idx="174">
                  <c:v>0.70522291999999998</c:v>
                </c:pt>
                <c:pt idx="175">
                  <c:v>0.70528067999999999</c:v>
                </c:pt>
                <c:pt idx="176">
                  <c:v>0.70533900999999999</c:v>
                </c:pt>
                <c:pt idx="177">
                  <c:v>0.70539664999999996</c:v>
                </c:pt>
                <c:pt idx="178">
                  <c:v>0.70545486999999996</c:v>
                </c:pt>
                <c:pt idx="179">
                  <c:v>0.70551226999999994</c:v>
                </c:pt>
                <c:pt idx="180">
                  <c:v>0.70557037999999994</c:v>
                </c:pt>
                <c:pt idx="181">
                  <c:v>0.70562778000000004</c:v>
                </c:pt>
                <c:pt idx="182">
                  <c:v>0.70568576999999999</c:v>
                </c:pt>
                <c:pt idx="183">
                  <c:v>0.70574352000000007</c:v>
                </c:pt>
                <c:pt idx="184">
                  <c:v>0.70580231999999998</c:v>
                </c:pt>
                <c:pt idx="185">
                  <c:v>0.70585973000000013</c:v>
                </c:pt>
                <c:pt idx="186">
                  <c:v>0.70591689999999996</c:v>
                </c:pt>
                <c:pt idx="187">
                  <c:v>0.70597512000000007</c:v>
                </c:pt>
                <c:pt idx="188">
                  <c:v>0.70603357</c:v>
                </c:pt>
                <c:pt idx="189">
                  <c:v>0.70609109000000014</c:v>
                </c:pt>
                <c:pt idx="190">
                  <c:v>0.70614954000000008</c:v>
                </c:pt>
                <c:pt idx="191">
                  <c:v>0.70620717999999993</c:v>
                </c:pt>
                <c:pt idx="192">
                  <c:v>0.70626471000000002</c:v>
                </c:pt>
                <c:pt idx="193">
                  <c:v>0.70632200000000001</c:v>
                </c:pt>
                <c:pt idx="194">
                  <c:v>0.70638020999999984</c:v>
                </c:pt>
                <c:pt idx="195">
                  <c:v>0.70643866</c:v>
                </c:pt>
                <c:pt idx="196">
                  <c:v>0.70649629999999997</c:v>
                </c:pt>
                <c:pt idx="197">
                  <c:v>0.70655416999999987</c:v>
                </c:pt>
                <c:pt idx="198">
                  <c:v>0.70661180999999995</c:v>
                </c:pt>
                <c:pt idx="199">
                  <c:v>0.70667002999999995</c:v>
                </c:pt>
                <c:pt idx="200">
                  <c:v>0.70672709000000011</c:v>
                </c:pt>
                <c:pt idx="201">
                  <c:v>0.70678576999999998</c:v>
                </c:pt>
                <c:pt idx="202">
                  <c:v>0.70684294999999997</c:v>
                </c:pt>
                <c:pt idx="203">
                  <c:v>0.70690128000000008</c:v>
                </c:pt>
                <c:pt idx="204">
                  <c:v>0.70695903000000015</c:v>
                </c:pt>
                <c:pt idx="205">
                  <c:v>0.70701771000000002</c:v>
                </c:pt>
                <c:pt idx="206">
                  <c:v>0.70707466000000008</c:v>
                </c:pt>
                <c:pt idx="207">
                  <c:v>0.70713298999999985</c:v>
                </c:pt>
                <c:pt idx="208">
                  <c:v>0.70719063000000015</c:v>
                </c:pt>
                <c:pt idx="209">
                  <c:v>0.70724862000000011</c:v>
                </c:pt>
                <c:pt idx="210">
                  <c:v>0.70730694999999988</c:v>
                </c:pt>
                <c:pt idx="211">
                  <c:v>0.70736493999999994</c:v>
                </c:pt>
                <c:pt idx="212">
                  <c:v>0.70742223000000004</c:v>
                </c:pt>
                <c:pt idx="213">
                  <c:v>0.70748032999999988</c:v>
                </c:pt>
                <c:pt idx="214">
                  <c:v>0.70753807999999996</c:v>
                </c:pt>
                <c:pt idx="215">
                  <c:v>0.70759548999999999</c:v>
                </c:pt>
                <c:pt idx="216">
                  <c:v>0.70765336000000001</c:v>
                </c:pt>
                <c:pt idx="217">
                  <c:v>0.70771112000000003</c:v>
                </c:pt>
                <c:pt idx="218">
                  <c:v>0.70776956999999996</c:v>
                </c:pt>
                <c:pt idx="219">
                  <c:v>0.70782789999999995</c:v>
                </c:pt>
                <c:pt idx="220">
                  <c:v>0.7078854200000001</c:v>
                </c:pt>
                <c:pt idx="221">
                  <c:v>0.70794294999999996</c:v>
                </c:pt>
                <c:pt idx="222">
                  <c:v>0.70800057999999999</c:v>
                </c:pt>
                <c:pt idx="223">
                  <c:v>0.70805857000000005</c:v>
                </c:pt>
                <c:pt idx="224">
                  <c:v>0.70811713999999992</c:v>
                </c:pt>
                <c:pt idx="225">
                  <c:v>0.70817454000000002</c:v>
                </c:pt>
                <c:pt idx="226">
                  <c:v>0.70823241000000003</c:v>
                </c:pt>
                <c:pt idx="227">
                  <c:v>0.70829052000000003</c:v>
                </c:pt>
                <c:pt idx="228">
                  <c:v>0.70834872999999998</c:v>
                </c:pt>
                <c:pt idx="229">
                  <c:v>0.70840636999999973</c:v>
                </c:pt>
                <c:pt idx="230">
                  <c:v>0.7084643599999999</c:v>
                </c:pt>
                <c:pt idx="231">
                  <c:v>0.70852188000000005</c:v>
                </c:pt>
                <c:pt idx="232">
                  <c:v>0.70857964000000007</c:v>
                </c:pt>
                <c:pt idx="233">
                  <c:v>0.70863750999999997</c:v>
                </c:pt>
                <c:pt idx="234">
                  <c:v>0.70869596000000012</c:v>
                </c:pt>
                <c:pt idx="235">
                  <c:v>0.70875290000000002</c:v>
                </c:pt>
                <c:pt idx="236">
                  <c:v>0.70881077000000003</c:v>
                </c:pt>
                <c:pt idx="237">
                  <c:v>0.70886899000000003</c:v>
                </c:pt>
                <c:pt idx="238">
                  <c:v>0.70892708999999998</c:v>
                </c:pt>
                <c:pt idx="239">
                  <c:v>0.70898483999999995</c:v>
                </c:pt>
                <c:pt idx="240">
                  <c:v>0.70904248000000003</c:v>
                </c:pt>
                <c:pt idx="241">
                  <c:v>0.70910057999999998</c:v>
                </c:pt>
                <c:pt idx="242">
                  <c:v>0.70915892000000003</c:v>
                </c:pt>
                <c:pt idx="243">
                  <c:v>0.70921586000000003</c:v>
                </c:pt>
                <c:pt idx="244">
                  <c:v>0.70927373000000005</c:v>
                </c:pt>
                <c:pt idx="245">
                  <c:v>0.70933241000000002</c:v>
                </c:pt>
                <c:pt idx="246">
                  <c:v>0.70938959000000001</c:v>
                </c:pt>
                <c:pt idx="247">
                  <c:v>0.70944826999999999</c:v>
                </c:pt>
                <c:pt idx="248">
                  <c:v>0.7095061399999999</c:v>
                </c:pt>
                <c:pt idx="249">
                  <c:v>0.7095630799999999</c:v>
                </c:pt>
                <c:pt idx="250">
                  <c:v>0.70962096000000008</c:v>
                </c:pt>
                <c:pt idx="251">
                  <c:v>0.70967871000000016</c:v>
                </c:pt>
                <c:pt idx="252">
                  <c:v>0.7097367</c:v>
                </c:pt>
                <c:pt idx="253">
                  <c:v>0.70979468000000012</c:v>
                </c:pt>
                <c:pt idx="254">
                  <c:v>0.70985266999999996</c:v>
                </c:pt>
                <c:pt idx="255">
                  <c:v>0.70991077000000002</c:v>
                </c:pt>
                <c:pt idx="256">
                  <c:v>0.70996851999999999</c:v>
                </c:pt>
                <c:pt idx="257">
                  <c:v>0.71002639999999984</c:v>
                </c:pt>
                <c:pt idx="258">
                  <c:v>0.71008495999999999</c:v>
                </c:pt>
                <c:pt idx="259">
                  <c:v>0.71014270999999984</c:v>
                </c:pt>
                <c:pt idx="260">
                  <c:v>0.71020046999999997</c:v>
                </c:pt>
                <c:pt idx="261">
                  <c:v>0.71025764999999996</c:v>
                </c:pt>
                <c:pt idx="262">
                  <c:v>0.71031632999999994</c:v>
                </c:pt>
                <c:pt idx="263">
                  <c:v>0.71037349999999999</c:v>
                </c:pt>
                <c:pt idx="264">
                  <c:v>0.71043126000000001</c:v>
                </c:pt>
                <c:pt idx="265">
                  <c:v>0.71048959</c:v>
                </c:pt>
                <c:pt idx="266">
                  <c:v>0.71054711000000004</c:v>
                </c:pt>
                <c:pt idx="267">
                  <c:v>0.71060464000000012</c:v>
                </c:pt>
                <c:pt idx="268">
                  <c:v>0.71066262000000002</c:v>
                </c:pt>
                <c:pt idx="269">
                  <c:v>0.71072038000000004</c:v>
                </c:pt>
                <c:pt idx="270">
                  <c:v>0.71077836000000005</c:v>
                </c:pt>
                <c:pt idx="271">
                  <c:v>0.71083611999999996</c:v>
                </c:pt>
                <c:pt idx="272">
                  <c:v>0.71089410000000008</c:v>
                </c:pt>
                <c:pt idx="273">
                  <c:v>0.7109518600000001</c:v>
                </c:pt>
                <c:pt idx="274">
                  <c:v>0.71100984000000012</c:v>
                </c:pt>
                <c:pt idx="275">
                  <c:v>0.71106782999999996</c:v>
                </c:pt>
                <c:pt idx="276">
                  <c:v>0.71112604999999984</c:v>
                </c:pt>
                <c:pt idx="277">
                  <c:v>0.71118415000000001</c:v>
                </c:pt>
                <c:pt idx="278">
                  <c:v>0.71124213999999997</c:v>
                </c:pt>
                <c:pt idx="279">
                  <c:v>0.71129931000000013</c:v>
                </c:pt>
                <c:pt idx="280">
                  <c:v>0.71135740999999997</c:v>
                </c:pt>
                <c:pt idx="281">
                  <c:v>0.71141471000000001</c:v>
                </c:pt>
                <c:pt idx="282">
                  <c:v>0.71147327000000005</c:v>
                </c:pt>
                <c:pt idx="283">
                  <c:v>0.71153055999999992</c:v>
                </c:pt>
                <c:pt idx="284">
                  <c:v>0.71158946999999984</c:v>
                </c:pt>
                <c:pt idx="285">
                  <c:v>0.71164711000000014</c:v>
                </c:pt>
                <c:pt idx="286">
                  <c:v>0.71170429000000013</c:v>
                </c:pt>
                <c:pt idx="287">
                  <c:v>0.71176296999999988</c:v>
                </c:pt>
                <c:pt idx="288">
                  <c:v>0.71182084000000012</c:v>
                </c:pt>
                <c:pt idx="289">
                  <c:v>0.71187778000000002</c:v>
                </c:pt>
                <c:pt idx="290">
                  <c:v>0.71193645999999999</c:v>
                </c:pt>
                <c:pt idx="291">
                  <c:v>0.71199398999999997</c:v>
                </c:pt>
                <c:pt idx="292">
                  <c:v>0.71205116000000002</c:v>
                </c:pt>
                <c:pt idx="293">
                  <c:v>0.71211042000000002</c:v>
                </c:pt>
                <c:pt idx="294">
                  <c:v>0.71216794999999988</c:v>
                </c:pt>
                <c:pt idx="295">
                  <c:v>0.71222582000000012</c:v>
                </c:pt>
                <c:pt idx="296">
                  <c:v>0.71228356999999987</c:v>
                </c:pt>
                <c:pt idx="297">
                  <c:v>0.71234156000000004</c:v>
                </c:pt>
                <c:pt idx="298">
                  <c:v>0.71239942999999994</c:v>
                </c:pt>
                <c:pt idx="299">
                  <c:v>0.71245694999999987</c:v>
                </c:pt>
                <c:pt idx="300">
                  <c:v>0.71251505000000004</c:v>
                </c:pt>
                <c:pt idx="301">
                  <c:v>0.7125725799999999</c:v>
                </c:pt>
                <c:pt idx="302">
                  <c:v>0.71263102000000011</c:v>
                </c:pt>
                <c:pt idx="303">
                  <c:v>0.71268854999999998</c:v>
                </c:pt>
                <c:pt idx="304">
                  <c:v>0.71274652999999999</c:v>
                </c:pt>
                <c:pt idx="305">
                  <c:v>0.71280416999999996</c:v>
                </c:pt>
                <c:pt idx="306">
                  <c:v>0.71286215999999991</c:v>
                </c:pt>
                <c:pt idx="307">
                  <c:v>0.71291979999999999</c:v>
                </c:pt>
                <c:pt idx="308">
                  <c:v>0.71297778000000001</c:v>
                </c:pt>
                <c:pt idx="309">
                  <c:v>0.71303589000000012</c:v>
                </c:pt>
                <c:pt idx="310">
                  <c:v>0.71309387000000013</c:v>
                </c:pt>
                <c:pt idx="311">
                  <c:v>0.71315174000000003</c:v>
                </c:pt>
                <c:pt idx="312">
                  <c:v>0.71320950000000005</c:v>
                </c:pt>
                <c:pt idx="313">
                  <c:v>0.71326701999999997</c:v>
                </c:pt>
                <c:pt idx="314">
                  <c:v>0.71332534999999997</c:v>
                </c:pt>
                <c:pt idx="315">
                  <c:v>0.71338333999999992</c:v>
                </c:pt>
                <c:pt idx="316">
                  <c:v>0.71344004999999999</c:v>
                </c:pt>
                <c:pt idx="317">
                  <c:v>0.71349885000000013</c:v>
                </c:pt>
                <c:pt idx="318">
                  <c:v>0.71355659999999987</c:v>
                </c:pt>
                <c:pt idx="319">
                  <c:v>0.71361494000000003</c:v>
                </c:pt>
                <c:pt idx="320">
                  <c:v>0.71367223000000013</c:v>
                </c:pt>
                <c:pt idx="321">
                  <c:v>0.71373045000000013</c:v>
                </c:pt>
                <c:pt idx="322">
                  <c:v>0.71378762000000007</c:v>
                </c:pt>
                <c:pt idx="323">
                  <c:v>0.71384596000000011</c:v>
                </c:pt>
                <c:pt idx="324">
                  <c:v>0.71390359000000003</c:v>
                </c:pt>
                <c:pt idx="325">
                  <c:v>0.71396146000000005</c:v>
                </c:pt>
                <c:pt idx="326">
                  <c:v>0.71401957000000005</c:v>
                </c:pt>
                <c:pt idx="327">
                  <c:v>0.71407743999999995</c:v>
                </c:pt>
                <c:pt idx="328">
                  <c:v>0.71413519000000003</c:v>
                </c:pt>
                <c:pt idx="329">
                  <c:v>0.71419283000000011</c:v>
                </c:pt>
                <c:pt idx="330">
                  <c:v>0.71425116</c:v>
                </c:pt>
                <c:pt idx="331">
                  <c:v>0.71430892000000001</c:v>
                </c:pt>
                <c:pt idx="332">
                  <c:v>0.71436689999999992</c:v>
                </c:pt>
                <c:pt idx="333">
                  <c:v>0.71442419999999984</c:v>
                </c:pt>
                <c:pt idx="334">
                  <c:v>0.71448241000000001</c:v>
                </c:pt>
                <c:pt idx="335">
                  <c:v>0.71454097999999999</c:v>
                </c:pt>
                <c:pt idx="336">
                  <c:v>0.71459815000000004</c:v>
                </c:pt>
                <c:pt idx="337">
                  <c:v>0.71465601999999995</c:v>
                </c:pt>
                <c:pt idx="338">
                  <c:v>0.71471435999999999</c:v>
                </c:pt>
                <c:pt idx="339">
                  <c:v>0.71477210999999996</c:v>
                </c:pt>
                <c:pt idx="340">
                  <c:v>0.71483021000000013</c:v>
                </c:pt>
                <c:pt idx="341">
                  <c:v>0.71488693000000003</c:v>
                </c:pt>
                <c:pt idx="342">
                  <c:v>0.71494503000000009</c:v>
                </c:pt>
                <c:pt idx="343">
                  <c:v>0.7150029</c:v>
                </c:pt>
                <c:pt idx="344">
                  <c:v>0.71506170000000002</c:v>
                </c:pt>
                <c:pt idx="345">
                  <c:v>0.71511922000000017</c:v>
                </c:pt>
                <c:pt idx="346">
                  <c:v>0.71517651000000004</c:v>
                </c:pt>
                <c:pt idx="347">
                  <c:v>0.71523484000000004</c:v>
                </c:pt>
                <c:pt idx="348">
                  <c:v>0.71529237000000001</c:v>
                </c:pt>
                <c:pt idx="349">
                  <c:v>0.71535104999999999</c:v>
                </c:pt>
                <c:pt idx="350">
                  <c:v>0.71540833999999998</c:v>
                </c:pt>
                <c:pt idx="351">
                  <c:v>0.71546586000000001</c:v>
                </c:pt>
                <c:pt idx="352">
                  <c:v>0.71552442999999999</c:v>
                </c:pt>
                <c:pt idx="353">
                  <c:v>0.71558252999999994</c:v>
                </c:pt>
                <c:pt idx="354">
                  <c:v>0.71563982000000015</c:v>
                </c:pt>
                <c:pt idx="355">
                  <c:v>0.71569769000000016</c:v>
                </c:pt>
                <c:pt idx="356">
                  <c:v>0.71575602000000005</c:v>
                </c:pt>
                <c:pt idx="357">
                  <c:v>0.71581307999999999</c:v>
                </c:pt>
                <c:pt idx="358">
                  <c:v>0.71587177000000013</c:v>
                </c:pt>
                <c:pt idx="359">
                  <c:v>0.71592858999999998</c:v>
                </c:pt>
                <c:pt idx="360">
                  <c:v>0.71598715999999996</c:v>
                </c:pt>
                <c:pt idx="361">
                  <c:v>0.71604491000000015</c:v>
                </c:pt>
                <c:pt idx="362">
                  <c:v>0.71610302000000003</c:v>
                </c:pt>
                <c:pt idx="363">
                  <c:v>0.71616111999999998</c:v>
                </c:pt>
                <c:pt idx="364">
                  <c:v>0.71621886999999984</c:v>
                </c:pt>
                <c:pt idx="365">
                  <c:v>0.71627593000000012</c:v>
                </c:pt>
                <c:pt idx="366">
                  <c:v>0.71633402999999984</c:v>
                </c:pt>
                <c:pt idx="367">
                  <c:v>0.71639190000000008</c:v>
                </c:pt>
                <c:pt idx="368">
                  <c:v>0.71645000999999997</c:v>
                </c:pt>
                <c:pt idx="369">
                  <c:v>0.71650811000000003</c:v>
                </c:pt>
                <c:pt idx="370">
                  <c:v>0.71656575</c:v>
                </c:pt>
                <c:pt idx="371">
                  <c:v>0.71662362000000013</c:v>
                </c:pt>
                <c:pt idx="372">
                  <c:v>0.71668172000000008</c:v>
                </c:pt>
                <c:pt idx="373">
                  <c:v>0.71673936000000005</c:v>
                </c:pt>
                <c:pt idx="374">
                  <c:v>0.71679758000000005</c:v>
                </c:pt>
                <c:pt idx="375">
                  <c:v>0.71685474999999999</c:v>
                </c:pt>
                <c:pt idx="376">
                  <c:v>0.71691251</c:v>
                </c:pt>
                <c:pt idx="377">
                  <c:v>0.71697071999999995</c:v>
                </c:pt>
                <c:pt idx="378">
                  <c:v>0.71702836000000003</c:v>
                </c:pt>
                <c:pt idx="379">
                  <c:v>0.71708634999999987</c:v>
                </c:pt>
                <c:pt idx="380">
                  <c:v>0.71714515000000012</c:v>
                </c:pt>
                <c:pt idx="381">
                  <c:v>0.71720302000000002</c:v>
                </c:pt>
                <c:pt idx="382">
                  <c:v>0.71726042000000001</c:v>
                </c:pt>
                <c:pt idx="383">
                  <c:v>0.71731829000000003</c:v>
                </c:pt>
                <c:pt idx="384">
                  <c:v>0.71737640000000003</c:v>
                </c:pt>
              </c:numCache>
            </c:numRef>
          </c:xVal>
          <c:yVal>
            <c:numRef>
              <c:f>'datalog 3-29-2011'!$D$203:$D$587</c:f>
              <c:numCache>
                <c:formatCode>General</c:formatCode>
                <c:ptCount val="385"/>
                <c:pt idx="0">
                  <c:v>-1.3741221400000001</c:v>
                </c:pt>
                <c:pt idx="1">
                  <c:v>-0.65589857000000007</c:v>
                </c:pt>
                <c:pt idx="2">
                  <c:v>-0.35217637000000007</c:v>
                </c:pt>
                <c:pt idx="3">
                  <c:v>-0.10690934000000002</c:v>
                </c:pt>
                <c:pt idx="4">
                  <c:v>-0.45437092000000007</c:v>
                </c:pt>
                <c:pt idx="5">
                  <c:v>-0.33173737000000003</c:v>
                </c:pt>
                <c:pt idx="6">
                  <c:v>0.42450234000000003</c:v>
                </c:pt>
                <c:pt idx="7">
                  <c:v>0.30186900000000005</c:v>
                </c:pt>
                <c:pt idx="8">
                  <c:v>0.19286154</c:v>
                </c:pt>
                <c:pt idx="9">
                  <c:v>-0.11372233000000001</c:v>
                </c:pt>
                <c:pt idx="10">
                  <c:v>0.47219332999999997</c:v>
                </c:pt>
                <c:pt idx="11">
                  <c:v>2.0391767000000001</c:v>
                </c:pt>
                <c:pt idx="12">
                  <c:v>0.17242245000000003</c:v>
                </c:pt>
                <c:pt idx="13">
                  <c:v>-0.20419842999999999</c:v>
                </c:pt>
                <c:pt idx="14">
                  <c:v>0.27461713999999998</c:v>
                </c:pt>
                <c:pt idx="15">
                  <c:v>0.82188183000000015</c:v>
                </c:pt>
                <c:pt idx="16">
                  <c:v>0.3495597800000001</c:v>
                </c:pt>
                <c:pt idx="17">
                  <c:v>0.50783025999999998</c:v>
                </c:pt>
                <c:pt idx="18">
                  <c:v>0.92184913000000013</c:v>
                </c:pt>
                <c:pt idx="19">
                  <c:v>2.7272870500000006</c:v>
                </c:pt>
                <c:pt idx="20">
                  <c:v>5.264845369999998</c:v>
                </c:pt>
                <c:pt idx="21">
                  <c:v>6.3612213100000004</c:v>
                </c:pt>
                <c:pt idx="22">
                  <c:v>5.6609516099999979</c:v>
                </c:pt>
                <c:pt idx="23">
                  <c:v>5.0633182499999991</c:v>
                </c:pt>
                <c:pt idx="24">
                  <c:v>3.8749997600000001</c:v>
                </c:pt>
                <c:pt idx="25">
                  <c:v>4.9687542899999988</c:v>
                </c:pt>
                <c:pt idx="26">
                  <c:v>5.254899019999999</c:v>
                </c:pt>
                <c:pt idx="27">
                  <c:v>5.02857208</c:v>
                </c:pt>
                <c:pt idx="28">
                  <c:v>5.6023611999999998</c:v>
                </c:pt>
                <c:pt idx="29">
                  <c:v>5.2276468299999994</c:v>
                </c:pt>
                <c:pt idx="30">
                  <c:v>4.9173841499999993</c:v>
                </c:pt>
                <c:pt idx="31">
                  <c:v>4.7439265299999995</c:v>
                </c:pt>
                <c:pt idx="32">
                  <c:v>6.20085335</c:v>
                </c:pt>
                <c:pt idx="33">
                  <c:v>5.3911581000000002</c:v>
                </c:pt>
                <c:pt idx="34">
                  <c:v>5.60535812</c:v>
                </c:pt>
                <c:pt idx="35">
                  <c:v>6.0111389199999987</c:v>
                </c:pt>
                <c:pt idx="36">
                  <c:v>14.173761369999999</c:v>
                </c:pt>
                <c:pt idx="37">
                  <c:v>20.590902329999999</c:v>
                </c:pt>
                <c:pt idx="38">
                  <c:v>21.285820009999991</c:v>
                </c:pt>
                <c:pt idx="39">
                  <c:v>20.073114400000001</c:v>
                </c:pt>
                <c:pt idx="40">
                  <c:v>20.97924042</c:v>
                </c:pt>
                <c:pt idx="41">
                  <c:v>20.877044680000001</c:v>
                </c:pt>
                <c:pt idx="42">
                  <c:v>21.217695240000001</c:v>
                </c:pt>
                <c:pt idx="43">
                  <c:v>19.52807426</c:v>
                </c:pt>
                <c:pt idx="44">
                  <c:v>20.222997670000002</c:v>
                </c:pt>
                <c:pt idx="45">
                  <c:v>21.157733919999995</c:v>
                </c:pt>
                <c:pt idx="46">
                  <c:v>19.909605030000002</c:v>
                </c:pt>
                <c:pt idx="47">
                  <c:v>20.161685940000005</c:v>
                </c:pt>
                <c:pt idx="48">
                  <c:v>20.672655110000004</c:v>
                </c:pt>
                <c:pt idx="49">
                  <c:v>21.032653809999996</c:v>
                </c:pt>
                <c:pt idx="50">
                  <c:v>21.873510360000001</c:v>
                </c:pt>
                <c:pt idx="51">
                  <c:v>20.761631009999995</c:v>
                </c:pt>
                <c:pt idx="52">
                  <c:v>21.109096529999999</c:v>
                </c:pt>
                <c:pt idx="53">
                  <c:v>20.768037799999991</c:v>
                </c:pt>
                <c:pt idx="54">
                  <c:v>21.011804580000003</c:v>
                </c:pt>
                <c:pt idx="55">
                  <c:v>20.073116299999995</c:v>
                </c:pt>
                <c:pt idx="56">
                  <c:v>8.6954498300000029</c:v>
                </c:pt>
                <c:pt idx="57">
                  <c:v>-1.18335915</c:v>
                </c:pt>
                <c:pt idx="58">
                  <c:v>-0.35708159000000006</c:v>
                </c:pt>
                <c:pt idx="59">
                  <c:v>-1.14248145</c:v>
                </c:pt>
                <c:pt idx="60">
                  <c:v>-0.77403563000000009</c:v>
                </c:pt>
                <c:pt idx="61">
                  <c:v>-1.40641522</c:v>
                </c:pt>
                <c:pt idx="62">
                  <c:v>-1.5921373400000001</c:v>
                </c:pt>
                <c:pt idx="63">
                  <c:v>-2.0213544400000001</c:v>
                </c:pt>
                <c:pt idx="64">
                  <c:v>-0.86996215999999993</c:v>
                </c:pt>
                <c:pt idx="65">
                  <c:v>-0.67919898000000012</c:v>
                </c:pt>
                <c:pt idx="66">
                  <c:v>-2.0826711699999998</c:v>
                </c:pt>
                <c:pt idx="67">
                  <c:v>-1.3994662799999997</c:v>
                </c:pt>
                <c:pt idx="68">
                  <c:v>-1.35368311</c:v>
                </c:pt>
                <c:pt idx="69">
                  <c:v>-1.6565880800000001</c:v>
                </c:pt>
                <c:pt idx="70">
                  <c:v>-1.65345407</c:v>
                </c:pt>
                <c:pt idx="71">
                  <c:v>-0.41349307000000002</c:v>
                </c:pt>
                <c:pt idx="72">
                  <c:v>-0.75414193000000007</c:v>
                </c:pt>
                <c:pt idx="73">
                  <c:v>0.90822333</c:v>
                </c:pt>
                <c:pt idx="74">
                  <c:v>-0.89217268999999988</c:v>
                </c:pt>
                <c:pt idx="75">
                  <c:v>-0.37097999000000009</c:v>
                </c:pt>
                <c:pt idx="76">
                  <c:v>-1.0607254499999998</c:v>
                </c:pt>
                <c:pt idx="77">
                  <c:v>-1.26048183</c:v>
                </c:pt>
                <c:pt idx="78">
                  <c:v>-0.86996215999999993</c:v>
                </c:pt>
                <c:pt idx="79">
                  <c:v>0.65614337000000011</c:v>
                </c:pt>
                <c:pt idx="80">
                  <c:v>0.14326298000000004</c:v>
                </c:pt>
                <c:pt idx="81">
                  <c:v>-0.68155735999999989</c:v>
                </c:pt>
                <c:pt idx="82">
                  <c:v>-0.77458072</c:v>
                </c:pt>
                <c:pt idx="83">
                  <c:v>0.25445071000000002</c:v>
                </c:pt>
                <c:pt idx="84">
                  <c:v>-0.24316877000000001</c:v>
                </c:pt>
                <c:pt idx="85">
                  <c:v>2.9453022500000001</c:v>
                </c:pt>
                <c:pt idx="86">
                  <c:v>4.0558166499999979</c:v>
                </c:pt>
                <c:pt idx="87">
                  <c:v>2.5407483599999998</c:v>
                </c:pt>
                <c:pt idx="88">
                  <c:v>1.6234490899999998</c:v>
                </c:pt>
                <c:pt idx="89">
                  <c:v>1.7530319699999999</c:v>
                </c:pt>
                <c:pt idx="90">
                  <c:v>2.3661994899999996</c:v>
                </c:pt>
                <c:pt idx="91">
                  <c:v>2.1237936000000004</c:v>
                </c:pt>
                <c:pt idx="92">
                  <c:v>2.0187380299999997</c:v>
                </c:pt>
                <c:pt idx="93">
                  <c:v>2.1618103999999998</c:v>
                </c:pt>
                <c:pt idx="94">
                  <c:v>0.67658233999999984</c:v>
                </c:pt>
                <c:pt idx="95">
                  <c:v>1.1717489999999999</c:v>
                </c:pt>
                <c:pt idx="96">
                  <c:v>2.3866381599999995</c:v>
                </c:pt>
                <c:pt idx="97">
                  <c:v>2.9854979500000001</c:v>
                </c:pt>
                <c:pt idx="98">
                  <c:v>2.1029457999999996</c:v>
                </c:pt>
                <c:pt idx="99">
                  <c:v>2.0126063799999994</c:v>
                </c:pt>
                <c:pt idx="100">
                  <c:v>2.8294815999999998</c:v>
                </c:pt>
                <c:pt idx="101">
                  <c:v>2.9521145799999999</c:v>
                </c:pt>
                <c:pt idx="102">
                  <c:v>2.5774016400000002</c:v>
                </c:pt>
                <c:pt idx="103">
                  <c:v>3.6470379800000003</c:v>
                </c:pt>
                <c:pt idx="104">
                  <c:v>2.0612509299999995</c:v>
                </c:pt>
                <c:pt idx="105">
                  <c:v>2.0751492999999996</c:v>
                </c:pt>
                <c:pt idx="106">
                  <c:v>3.7015423799999998</c:v>
                </c:pt>
                <c:pt idx="107">
                  <c:v>9.9277811099999997</c:v>
                </c:pt>
                <c:pt idx="108">
                  <c:v>12.231380459999997</c:v>
                </c:pt>
                <c:pt idx="109">
                  <c:v>12.149625779999999</c:v>
                </c:pt>
                <c:pt idx="110">
                  <c:v>14.166265490000001</c:v>
                </c:pt>
                <c:pt idx="111">
                  <c:v>13.655293460000001</c:v>
                </c:pt>
                <c:pt idx="112">
                  <c:v>13.28058147</c:v>
                </c:pt>
                <c:pt idx="113">
                  <c:v>12.568489070000002</c:v>
                </c:pt>
                <c:pt idx="114">
                  <c:v>12.653785710000001</c:v>
                </c:pt>
                <c:pt idx="115">
                  <c:v>13.04103851</c:v>
                </c:pt>
                <c:pt idx="116">
                  <c:v>12.610184670000002</c:v>
                </c:pt>
                <c:pt idx="117">
                  <c:v>13.03531551</c:v>
                </c:pt>
                <c:pt idx="118">
                  <c:v>12.388078689999999</c:v>
                </c:pt>
                <c:pt idx="119">
                  <c:v>12.929584500000004</c:v>
                </c:pt>
                <c:pt idx="120">
                  <c:v>13.1102562</c:v>
                </c:pt>
                <c:pt idx="121">
                  <c:v>12.183691980000001</c:v>
                </c:pt>
                <c:pt idx="122">
                  <c:v>13.043176649999999</c:v>
                </c:pt>
                <c:pt idx="123">
                  <c:v>13.048939699999998</c:v>
                </c:pt>
                <c:pt idx="124">
                  <c:v>16.734758379999999</c:v>
                </c:pt>
                <c:pt idx="125">
                  <c:v>16.537181850000003</c:v>
                </c:pt>
                <c:pt idx="126">
                  <c:v>17.484184269999997</c:v>
                </c:pt>
                <c:pt idx="127">
                  <c:v>17.134132390000001</c:v>
                </c:pt>
                <c:pt idx="128">
                  <c:v>17.660402299999998</c:v>
                </c:pt>
                <c:pt idx="129">
                  <c:v>17.470561979999996</c:v>
                </c:pt>
                <c:pt idx="130">
                  <c:v>17.095714569999991</c:v>
                </c:pt>
                <c:pt idx="131">
                  <c:v>16.691520690000001</c:v>
                </c:pt>
                <c:pt idx="132">
                  <c:v>17.654508589999999</c:v>
                </c:pt>
                <c:pt idx="133">
                  <c:v>16.939147949999995</c:v>
                </c:pt>
                <c:pt idx="134">
                  <c:v>17.154983519999998</c:v>
                </c:pt>
                <c:pt idx="135">
                  <c:v>16.721130369999997</c:v>
                </c:pt>
                <c:pt idx="136">
                  <c:v>17.44684792</c:v>
                </c:pt>
                <c:pt idx="137">
                  <c:v>16.251581190000003</c:v>
                </c:pt>
                <c:pt idx="138">
                  <c:v>17.029895780000004</c:v>
                </c:pt>
                <c:pt idx="139">
                  <c:v>17.756706239999996</c:v>
                </c:pt>
                <c:pt idx="140">
                  <c:v>17.279535289999991</c:v>
                </c:pt>
                <c:pt idx="141">
                  <c:v>16.768821719999995</c:v>
                </c:pt>
                <c:pt idx="142">
                  <c:v>16.960403439999997</c:v>
                </c:pt>
                <c:pt idx="143">
                  <c:v>17.52008438</c:v>
                </c:pt>
                <c:pt idx="144">
                  <c:v>16.332790369999998</c:v>
                </c:pt>
                <c:pt idx="145">
                  <c:v>16.945959089999995</c:v>
                </c:pt>
                <c:pt idx="146">
                  <c:v>16.312351230000001</c:v>
                </c:pt>
                <c:pt idx="147">
                  <c:v>16.046648029999997</c:v>
                </c:pt>
                <c:pt idx="148">
                  <c:v>17.954282760000005</c:v>
                </c:pt>
                <c:pt idx="149">
                  <c:v>18.901279450000001</c:v>
                </c:pt>
                <c:pt idx="150">
                  <c:v>19.03754425</c:v>
                </c:pt>
                <c:pt idx="151">
                  <c:v>19.555332179999997</c:v>
                </c:pt>
                <c:pt idx="152">
                  <c:v>19.559419629999997</c:v>
                </c:pt>
                <c:pt idx="153">
                  <c:v>20.13442993</c:v>
                </c:pt>
                <c:pt idx="154">
                  <c:v>20.018064500000001</c:v>
                </c:pt>
                <c:pt idx="155">
                  <c:v>20.11535263</c:v>
                </c:pt>
                <c:pt idx="156">
                  <c:v>19.107715610000003</c:v>
                </c:pt>
                <c:pt idx="157">
                  <c:v>19.705211640000002</c:v>
                </c:pt>
                <c:pt idx="158">
                  <c:v>19.385004039999991</c:v>
                </c:pt>
                <c:pt idx="159">
                  <c:v>19.88235092</c:v>
                </c:pt>
                <c:pt idx="160">
                  <c:v>19.766529079999998</c:v>
                </c:pt>
                <c:pt idx="161">
                  <c:v>19.998174669999997</c:v>
                </c:pt>
                <c:pt idx="162">
                  <c:v>19.500823969999999</c:v>
                </c:pt>
                <c:pt idx="163">
                  <c:v>19.371377939999999</c:v>
                </c:pt>
                <c:pt idx="164">
                  <c:v>19.616645810000001</c:v>
                </c:pt>
                <c:pt idx="165">
                  <c:v>19.085233689999992</c:v>
                </c:pt>
                <c:pt idx="166">
                  <c:v>19.514450070000002</c:v>
                </c:pt>
                <c:pt idx="167">
                  <c:v>20.3388195</c:v>
                </c:pt>
                <c:pt idx="168">
                  <c:v>19.848287579999997</c:v>
                </c:pt>
                <c:pt idx="169">
                  <c:v>19.596204759999999</c:v>
                </c:pt>
                <c:pt idx="170">
                  <c:v>19.651626589999996</c:v>
                </c:pt>
                <c:pt idx="171">
                  <c:v>19.066019059999995</c:v>
                </c:pt>
                <c:pt idx="172">
                  <c:v>19.205007549999998</c:v>
                </c:pt>
                <c:pt idx="173">
                  <c:v>19.057979580000001</c:v>
                </c:pt>
                <c:pt idx="174">
                  <c:v>19.844331740000001</c:v>
                </c:pt>
                <c:pt idx="175">
                  <c:v>19.916412350000002</c:v>
                </c:pt>
                <c:pt idx="176">
                  <c:v>19.448226929999993</c:v>
                </c:pt>
                <c:pt idx="177">
                  <c:v>20.522773740000002</c:v>
                </c:pt>
                <c:pt idx="178">
                  <c:v>20.78166199</c:v>
                </c:pt>
                <c:pt idx="179">
                  <c:v>20.461452479999991</c:v>
                </c:pt>
                <c:pt idx="180">
                  <c:v>19.705350879999997</c:v>
                </c:pt>
                <c:pt idx="181">
                  <c:v>19.99721718</c:v>
                </c:pt>
                <c:pt idx="182">
                  <c:v>18.744586939999998</c:v>
                </c:pt>
                <c:pt idx="183">
                  <c:v>18.74458504</c:v>
                </c:pt>
                <c:pt idx="184">
                  <c:v>19.466756819999997</c:v>
                </c:pt>
                <c:pt idx="185">
                  <c:v>19.650711059999999</c:v>
                </c:pt>
                <c:pt idx="186">
                  <c:v>19.18743134</c:v>
                </c:pt>
                <c:pt idx="187">
                  <c:v>20.136201860000003</c:v>
                </c:pt>
                <c:pt idx="188">
                  <c:v>20.086736679999994</c:v>
                </c:pt>
                <c:pt idx="189">
                  <c:v>21.612848280000001</c:v>
                </c:pt>
                <c:pt idx="190">
                  <c:v>21.797065730000003</c:v>
                </c:pt>
                <c:pt idx="191">
                  <c:v>22.042066569999996</c:v>
                </c:pt>
                <c:pt idx="192">
                  <c:v>22.190769199999995</c:v>
                </c:pt>
                <c:pt idx="193">
                  <c:v>21.619657520000004</c:v>
                </c:pt>
                <c:pt idx="194">
                  <c:v>23.152168270000001</c:v>
                </c:pt>
                <c:pt idx="195">
                  <c:v>21.599214549999996</c:v>
                </c:pt>
                <c:pt idx="196">
                  <c:v>22.341833110000003</c:v>
                </c:pt>
                <c:pt idx="197">
                  <c:v>21.31307983</c:v>
                </c:pt>
                <c:pt idx="198">
                  <c:v>21.708230969999995</c:v>
                </c:pt>
                <c:pt idx="199">
                  <c:v>21.991645809999998</c:v>
                </c:pt>
                <c:pt idx="200">
                  <c:v>21.006490710000001</c:v>
                </c:pt>
                <c:pt idx="201">
                  <c:v>22.304365160000007</c:v>
                </c:pt>
                <c:pt idx="202">
                  <c:v>22.144256590000001</c:v>
                </c:pt>
                <c:pt idx="203">
                  <c:v>22.505344389999998</c:v>
                </c:pt>
                <c:pt idx="204">
                  <c:v>21.97393417</c:v>
                </c:pt>
                <c:pt idx="205">
                  <c:v>22.9575882</c:v>
                </c:pt>
                <c:pt idx="206">
                  <c:v>19.591485980000005</c:v>
                </c:pt>
                <c:pt idx="207">
                  <c:v>-2.06223226</c:v>
                </c:pt>
                <c:pt idx="208">
                  <c:v>-0.54293948000000003</c:v>
                </c:pt>
                <c:pt idx="209">
                  <c:v>-0.64894938000000013</c:v>
                </c:pt>
                <c:pt idx="210">
                  <c:v>0.64933050000000003</c:v>
                </c:pt>
                <c:pt idx="211">
                  <c:v>-1.1492942599999998</c:v>
                </c:pt>
                <c:pt idx="212">
                  <c:v>-0.64814746000000012</c:v>
                </c:pt>
                <c:pt idx="213">
                  <c:v>-0.60638535000000005</c:v>
                </c:pt>
                <c:pt idx="214">
                  <c:v>-0.6791990400000002</c:v>
                </c:pt>
                <c:pt idx="215">
                  <c:v>-1.2535328899999998</c:v>
                </c:pt>
                <c:pt idx="216">
                  <c:v>-0.69963788999999998</c:v>
                </c:pt>
                <c:pt idx="217">
                  <c:v>-1.2991794299999999</c:v>
                </c:pt>
                <c:pt idx="218">
                  <c:v>-1.86465609</c:v>
                </c:pt>
                <c:pt idx="219">
                  <c:v>-1.3604959200000002</c:v>
                </c:pt>
                <c:pt idx="220">
                  <c:v>-0.31811169000000006</c:v>
                </c:pt>
                <c:pt idx="221">
                  <c:v>-1.62620199</c:v>
                </c:pt>
                <c:pt idx="222">
                  <c:v>-0.50206189999999984</c:v>
                </c:pt>
                <c:pt idx="223">
                  <c:v>1.07445955</c:v>
                </c:pt>
                <c:pt idx="224">
                  <c:v>-0.96166496999999984</c:v>
                </c:pt>
                <c:pt idx="225">
                  <c:v>-0.43393195000000001</c:v>
                </c:pt>
                <c:pt idx="226">
                  <c:v>-0.24998166999999999</c:v>
                </c:pt>
                <c:pt idx="227">
                  <c:v>-0.4543708600000001</c:v>
                </c:pt>
                <c:pt idx="228">
                  <c:v>-0.25284308</c:v>
                </c:pt>
                <c:pt idx="229">
                  <c:v>-0.20910387</c:v>
                </c:pt>
                <c:pt idx="230">
                  <c:v>0.3308922600000001</c:v>
                </c:pt>
                <c:pt idx="231">
                  <c:v>0.21330039000000003</c:v>
                </c:pt>
                <c:pt idx="232">
                  <c:v>1.69053662</c:v>
                </c:pt>
                <c:pt idx="233">
                  <c:v>4.8938112299999981</c:v>
                </c:pt>
                <c:pt idx="234">
                  <c:v>4.1920757299999991</c:v>
                </c:pt>
                <c:pt idx="235">
                  <c:v>4.3892426499999999</c:v>
                </c:pt>
                <c:pt idx="236">
                  <c:v>2.9725537299999996</c:v>
                </c:pt>
                <c:pt idx="237">
                  <c:v>3.7429637900000001</c:v>
                </c:pt>
                <c:pt idx="238">
                  <c:v>4.3828377699999992</c:v>
                </c:pt>
                <c:pt idx="239">
                  <c:v>3.1905691599999999</c:v>
                </c:pt>
                <c:pt idx="240">
                  <c:v>2.9400610899999999</c:v>
                </c:pt>
                <c:pt idx="241">
                  <c:v>3.22177267</c:v>
                </c:pt>
                <c:pt idx="242">
                  <c:v>3.4358353599999996</c:v>
                </c:pt>
                <c:pt idx="243">
                  <c:v>2.8882086299999994</c:v>
                </c:pt>
                <c:pt idx="244">
                  <c:v>2.7262384899999996</c:v>
                </c:pt>
                <c:pt idx="245">
                  <c:v>4.1648235299999978</c:v>
                </c:pt>
                <c:pt idx="246">
                  <c:v>4.5463495299999996</c:v>
                </c:pt>
                <c:pt idx="247">
                  <c:v>5.9068470000000008</c:v>
                </c:pt>
                <c:pt idx="248">
                  <c:v>4.2329535499999995</c:v>
                </c:pt>
                <c:pt idx="249">
                  <c:v>4.6811108599999987</c:v>
                </c:pt>
                <c:pt idx="250">
                  <c:v>5.3775324800000002</c:v>
                </c:pt>
                <c:pt idx="251">
                  <c:v>3.0066180199999994</c:v>
                </c:pt>
                <c:pt idx="252">
                  <c:v>3.6734719299999998</c:v>
                </c:pt>
                <c:pt idx="253">
                  <c:v>3.3955025699999997</c:v>
                </c:pt>
                <c:pt idx="254">
                  <c:v>4.8393077900000012</c:v>
                </c:pt>
                <c:pt idx="255">
                  <c:v>3.6595733199999998</c:v>
                </c:pt>
                <c:pt idx="256">
                  <c:v>3.4630868399999999</c:v>
                </c:pt>
                <c:pt idx="257">
                  <c:v>3.6674756999999998</c:v>
                </c:pt>
                <c:pt idx="258">
                  <c:v>4.6185669899999988</c:v>
                </c:pt>
                <c:pt idx="259">
                  <c:v>9.3346900900000005</c:v>
                </c:pt>
                <c:pt idx="260">
                  <c:v>11.611403470000001</c:v>
                </c:pt>
                <c:pt idx="261">
                  <c:v>12.122376439999998</c:v>
                </c:pt>
                <c:pt idx="262">
                  <c:v>11.434265139999999</c:v>
                </c:pt>
                <c:pt idx="263">
                  <c:v>11.859665870000004</c:v>
                </c:pt>
                <c:pt idx="264">
                  <c:v>11.645463940000001</c:v>
                </c:pt>
                <c:pt idx="265">
                  <c:v>11.84985638</c:v>
                </c:pt>
                <c:pt idx="266">
                  <c:v>11.877108570000003</c:v>
                </c:pt>
                <c:pt idx="267">
                  <c:v>12.626109120000001</c:v>
                </c:pt>
                <c:pt idx="268">
                  <c:v>10.95626736</c:v>
                </c:pt>
                <c:pt idx="269">
                  <c:v>11.65227795</c:v>
                </c:pt>
                <c:pt idx="270">
                  <c:v>11.943057060000001</c:v>
                </c:pt>
                <c:pt idx="271">
                  <c:v>12.544779779999999</c:v>
                </c:pt>
                <c:pt idx="272">
                  <c:v>11.609494210000003</c:v>
                </c:pt>
                <c:pt idx="273">
                  <c:v>13.866493230000003</c:v>
                </c:pt>
                <c:pt idx="274">
                  <c:v>13.78473949</c:v>
                </c:pt>
                <c:pt idx="275">
                  <c:v>13.757487300000003</c:v>
                </c:pt>
                <c:pt idx="276">
                  <c:v>13.21245098</c:v>
                </c:pt>
                <c:pt idx="277">
                  <c:v>14.39790726</c:v>
                </c:pt>
                <c:pt idx="278">
                  <c:v>13.88884163</c:v>
                </c:pt>
                <c:pt idx="279">
                  <c:v>13.951385500000002</c:v>
                </c:pt>
                <c:pt idx="280">
                  <c:v>14.06257248</c:v>
                </c:pt>
                <c:pt idx="281">
                  <c:v>13.94143867</c:v>
                </c:pt>
                <c:pt idx="282">
                  <c:v>14.236303329999998</c:v>
                </c:pt>
                <c:pt idx="283">
                  <c:v>13.852867130000002</c:v>
                </c:pt>
                <c:pt idx="284">
                  <c:v>14.002756120000003</c:v>
                </c:pt>
                <c:pt idx="285">
                  <c:v>14.41297531</c:v>
                </c:pt>
                <c:pt idx="286">
                  <c:v>14.745367049999999</c:v>
                </c:pt>
                <c:pt idx="287">
                  <c:v>13.631186489999999</c:v>
                </c:pt>
                <c:pt idx="288">
                  <c:v>14.47979546</c:v>
                </c:pt>
                <c:pt idx="289">
                  <c:v>14.611559870000002</c:v>
                </c:pt>
                <c:pt idx="290">
                  <c:v>14.62954807</c:v>
                </c:pt>
                <c:pt idx="291">
                  <c:v>14.765807150000002</c:v>
                </c:pt>
                <c:pt idx="292">
                  <c:v>17.416055679999999</c:v>
                </c:pt>
                <c:pt idx="293">
                  <c:v>15.644684789999999</c:v>
                </c:pt>
                <c:pt idx="294">
                  <c:v>16.945957180000001</c:v>
                </c:pt>
                <c:pt idx="295">
                  <c:v>16.305538179999996</c:v>
                </c:pt>
                <c:pt idx="296">
                  <c:v>16.70069122</c:v>
                </c:pt>
                <c:pt idx="297">
                  <c:v>16.230598449999999</c:v>
                </c:pt>
                <c:pt idx="298">
                  <c:v>16.434984210000003</c:v>
                </c:pt>
                <c:pt idx="299">
                  <c:v>16.366857530000001</c:v>
                </c:pt>
                <c:pt idx="300">
                  <c:v>17.015995030000003</c:v>
                </c:pt>
                <c:pt idx="301">
                  <c:v>16.155651089999999</c:v>
                </c:pt>
                <c:pt idx="302">
                  <c:v>16.724130629999998</c:v>
                </c:pt>
                <c:pt idx="303">
                  <c:v>17.272983549999996</c:v>
                </c:pt>
                <c:pt idx="304">
                  <c:v>16.39056587</c:v>
                </c:pt>
                <c:pt idx="305">
                  <c:v>17.729448319999996</c:v>
                </c:pt>
                <c:pt idx="306">
                  <c:v>17.974988939999999</c:v>
                </c:pt>
                <c:pt idx="307">
                  <c:v>19.985721589999994</c:v>
                </c:pt>
                <c:pt idx="308">
                  <c:v>19.274496079999995</c:v>
                </c:pt>
                <c:pt idx="309">
                  <c:v>20.148056029999999</c:v>
                </c:pt>
                <c:pt idx="310">
                  <c:v>18.996530529999994</c:v>
                </c:pt>
                <c:pt idx="311">
                  <c:v>19.90960312</c:v>
                </c:pt>
                <c:pt idx="312">
                  <c:v>19.698400500000002</c:v>
                </c:pt>
                <c:pt idx="313">
                  <c:v>19.957292559999996</c:v>
                </c:pt>
                <c:pt idx="314">
                  <c:v>20.454637529999996</c:v>
                </c:pt>
                <c:pt idx="315">
                  <c:v>18.928531649999996</c:v>
                </c:pt>
                <c:pt idx="316">
                  <c:v>20.093553539999991</c:v>
                </c:pt>
                <c:pt idx="317">
                  <c:v>20.209375380000001</c:v>
                </c:pt>
                <c:pt idx="318">
                  <c:v>19.657522199999999</c:v>
                </c:pt>
                <c:pt idx="319">
                  <c:v>19.405443189999996</c:v>
                </c:pt>
                <c:pt idx="320">
                  <c:v>20.209371569999995</c:v>
                </c:pt>
                <c:pt idx="321">
                  <c:v>19.059072489999995</c:v>
                </c:pt>
                <c:pt idx="322">
                  <c:v>19.582578659999996</c:v>
                </c:pt>
                <c:pt idx="323">
                  <c:v>21.247499469999998</c:v>
                </c:pt>
                <c:pt idx="324">
                  <c:v>21.095062259999995</c:v>
                </c:pt>
                <c:pt idx="325">
                  <c:v>19.487197879999997</c:v>
                </c:pt>
                <c:pt idx="326">
                  <c:v>19.920770649999998</c:v>
                </c:pt>
                <c:pt idx="327">
                  <c:v>22.838916780000005</c:v>
                </c:pt>
                <c:pt idx="328">
                  <c:v>22.8723259</c:v>
                </c:pt>
                <c:pt idx="329">
                  <c:v>22.723361969999999</c:v>
                </c:pt>
                <c:pt idx="330">
                  <c:v>23.023130420000001</c:v>
                </c:pt>
                <c:pt idx="331">
                  <c:v>22.341835020000005</c:v>
                </c:pt>
                <c:pt idx="332">
                  <c:v>23.659460070000005</c:v>
                </c:pt>
                <c:pt idx="333">
                  <c:v>22.922849659999997</c:v>
                </c:pt>
                <c:pt idx="334">
                  <c:v>23.88878441</c:v>
                </c:pt>
                <c:pt idx="335">
                  <c:v>24.180654530000002</c:v>
                </c:pt>
                <c:pt idx="336">
                  <c:v>23.152578349999999</c:v>
                </c:pt>
                <c:pt idx="337">
                  <c:v>21.5760231</c:v>
                </c:pt>
                <c:pt idx="338">
                  <c:v>23.013181690000003</c:v>
                </c:pt>
                <c:pt idx="339">
                  <c:v>22.907312389999998</c:v>
                </c:pt>
                <c:pt idx="340">
                  <c:v>23.131315229999998</c:v>
                </c:pt>
                <c:pt idx="341">
                  <c:v>22.716547009999996</c:v>
                </c:pt>
                <c:pt idx="342">
                  <c:v>22.102836610000001</c:v>
                </c:pt>
                <c:pt idx="343">
                  <c:v>23.663549419999995</c:v>
                </c:pt>
                <c:pt idx="344">
                  <c:v>22.341835020000005</c:v>
                </c:pt>
                <c:pt idx="345">
                  <c:v>22.498533249999994</c:v>
                </c:pt>
                <c:pt idx="346">
                  <c:v>22.845985410000004</c:v>
                </c:pt>
                <c:pt idx="347">
                  <c:v>22.415552139999996</c:v>
                </c:pt>
                <c:pt idx="348">
                  <c:v>21.926244739999998</c:v>
                </c:pt>
                <c:pt idx="349">
                  <c:v>23.79444122</c:v>
                </c:pt>
                <c:pt idx="350">
                  <c:v>23.207078930000005</c:v>
                </c:pt>
                <c:pt idx="351">
                  <c:v>22.777868270000003</c:v>
                </c:pt>
                <c:pt idx="352">
                  <c:v>21.803607939999996</c:v>
                </c:pt>
                <c:pt idx="353">
                  <c:v>23.430133820000002</c:v>
                </c:pt>
                <c:pt idx="354">
                  <c:v>23.589973449999999</c:v>
                </c:pt>
                <c:pt idx="355">
                  <c:v>22.103376390000001</c:v>
                </c:pt>
                <c:pt idx="356">
                  <c:v>22.742162700000002</c:v>
                </c:pt>
                <c:pt idx="357">
                  <c:v>21.637235640000004</c:v>
                </c:pt>
                <c:pt idx="358">
                  <c:v>22.287326809999996</c:v>
                </c:pt>
                <c:pt idx="359">
                  <c:v>22.798305509999995</c:v>
                </c:pt>
                <c:pt idx="360">
                  <c:v>22.750616069999996</c:v>
                </c:pt>
                <c:pt idx="361">
                  <c:v>21.823263170000001</c:v>
                </c:pt>
                <c:pt idx="362">
                  <c:v>22.214021679999995</c:v>
                </c:pt>
                <c:pt idx="363">
                  <c:v>22.97148705</c:v>
                </c:pt>
                <c:pt idx="364">
                  <c:v>23.411470410000003</c:v>
                </c:pt>
                <c:pt idx="365">
                  <c:v>22.335020069999999</c:v>
                </c:pt>
                <c:pt idx="366">
                  <c:v>22.116731640000001</c:v>
                </c:pt>
                <c:pt idx="367">
                  <c:v>22.321393969999999</c:v>
                </c:pt>
                <c:pt idx="368">
                  <c:v>22.540632249999998</c:v>
                </c:pt>
                <c:pt idx="369">
                  <c:v>23.173023220000001</c:v>
                </c:pt>
                <c:pt idx="370">
                  <c:v>22.273702620000002</c:v>
                </c:pt>
                <c:pt idx="371">
                  <c:v>21.898988719999998</c:v>
                </c:pt>
                <c:pt idx="372">
                  <c:v>22.97148705</c:v>
                </c:pt>
                <c:pt idx="373">
                  <c:v>23.091262820000001</c:v>
                </c:pt>
                <c:pt idx="374">
                  <c:v>22.707416529999996</c:v>
                </c:pt>
                <c:pt idx="375">
                  <c:v>22.12368202</c:v>
                </c:pt>
                <c:pt idx="376">
                  <c:v>22.791492460000001</c:v>
                </c:pt>
                <c:pt idx="377">
                  <c:v>22.457242969999996</c:v>
                </c:pt>
                <c:pt idx="378">
                  <c:v>22.089756009999995</c:v>
                </c:pt>
                <c:pt idx="379">
                  <c:v>22.25571442</c:v>
                </c:pt>
                <c:pt idx="380">
                  <c:v>15.61934662</c:v>
                </c:pt>
                <c:pt idx="381">
                  <c:v>-1.4446365799999998</c:v>
                </c:pt>
                <c:pt idx="382">
                  <c:v>-1.0966482200000001</c:v>
                </c:pt>
                <c:pt idx="383">
                  <c:v>-0.53428732999999973</c:v>
                </c:pt>
                <c:pt idx="384">
                  <c:v>-1.2475662199999995</c:v>
                </c:pt>
              </c:numCache>
            </c:numRef>
          </c:yVal>
          <c:smooth val="1"/>
        </c:ser>
        <c:axId val="68791680"/>
        <c:axId val="68802048"/>
      </c:scatterChart>
      <c:valAx>
        <c:axId val="68791680"/>
        <c:scaling>
          <c:orientation val="minMax"/>
          <c:max val="0.7180000000000003"/>
          <c:min val="0.69499999999999995"/>
        </c:scaling>
        <c:axPos val="b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/>
                  <a:t>Time</a:t>
                </a:r>
              </a:p>
            </c:rich>
          </c:tx>
          <c:layout>
            <c:manualLayout>
              <c:xMode val="edge"/>
              <c:yMode val="edge"/>
              <c:x val="0.49931787175989134"/>
              <c:y val="0.91457286432160767"/>
            </c:manualLayout>
          </c:layout>
          <c:spPr>
            <a:noFill/>
            <a:ln w="25400">
              <a:noFill/>
            </a:ln>
          </c:spPr>
        </c:title>
        <c:numFmt formatCode="[$-F400]h:mm:ss\ AM/PM" sourceLinked="0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68802048"/>
        <c:crosses val="autoZero"/>
        <c:crossBetween val="midCat"/>
      </c:valAx>
      <c:valAx>
        <c:axId val="68802048"/>
        <c:scaling>
          <c:orientation val="minMax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/>
                  <a:t>Head loss (cm)</a:t>
                </a:r>
              </a:p>
            </c:rich>
          </c:tx>
          <c:layout>
            <c:manualLayout>
              <c:xMode val="edge"/>
              <c:yMode val="edge"/>
              <c:x val="9.5497953615279706E-3"/>
              <c:y val="0.3668341708542716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crossAx val="68791680"/>
        <c:crosses val="autoZero"/>
        <c:crossBetween val="midCat"/>
      </c:valAx>
    </c:plotArea>
    <c:plotVisOnly val="1"/>
    <c:dispBlanksAs val="gap"/>
  </c:chart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0.43439</cdr:x>
      <cdr:y>0.41346</cdr:y>
    </cdr:from>
    <cdr:to>
      <cdr:x>0.49628</cdr:x>
      <cdr:y>0.474</cdr:y>
    </cdr:to>
    <cdr:sp macro="" textlink="">
      <cdr:nvSpPr>
        <cdr:cNvPr id="2" name="TextBox 6"/>
        <cdr:cNvSpPr txBox="1"/>
      </cdr:nvSpPr>
      <cdr:spPr>
        <a:xfrm xmlns:a="http://schemas.openxmlformats.org/drawingml/2006/main">
          <a:off x="3600451" y="1962150"/>
          <a:ext cx="428626" cy="257175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9525" cmpd="sng">
          <a:solidFill>
            <a:sysClr val="window" lastClr="FFFFFF">
              <a:shade val="50000"/>
            </a:sysClr>
          </a:solidFill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100" b="0" i="0" u="none" strike="noStrike" baseline="0">
              <a:solidFill>
                <a:srgbClr val="000000"/>
              </a:solidFill>
              <a:latin typeface="Calibri"/>
            </a:rPr>
            <a:t>5.7 </a:t>
          </a:r>
        </a:p>
      </cdr:txBody>
    </cdr:sp>
  </cdr:relSizeAnchor>
  <cdr:relSizeAnchor xmlns:cdr="http://schemas.openxmlformats.org/drawingml/2006/chartDrawing">
    <cdr:from>
      <cdr:x>0.54857</cdr:x>
      <cdr:y>0.46126</cdr:y>
    </cdr:from>
    <cdr:to>
      <cdr:x>0.60105</cdr:x>
      <cdr:y>0.5218</cdr:y>
    </cdr:to>
    <cdr:sp macro="" textlink="">
      <cdr:nvSpPr>
        <cdr:cNvPr id="3" name="TextBox 6"/>
        <cdr:cNvSpPr txBox="1"/>
      </cdr:nvSpPr>
      <cdr:spPr>
        <a:xfrm xmlns:a="http://schemas.openxmlformats.org/drawingml/2006/main">
          <a:off x="4105276" y="1685925"/>
          <a:ext cx="371476" cy="257175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9525" cmpd="sng">
          <a:solidFill>
            <a:sysClr val="window" lastClr="FFFFFF">
              <a:shade val="50000"/>
            </a:sysClr>
          </a:solidFill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100" b="0" i="0" u="none" strike="noStrike" baseline="0">
              <a:solidFill>
                <a:srgbClr val="000000"/>
              </a:solidFill>
              <a:latin typeface="Calibri"/>
            </a:rPr>
            <a:t>6.4</a:t>
          </a:r>
        </a:p>
      </cdr:txBody>
    </cdr:sp>
  </cdr:relSizeAnchor>
  <cdr:relSizeAnchor xmlns:cdr="http://schemas.openxmlformats.org/drawingml/2006/chartDrawing">
    <cdr:from>
      <cdr:x>0.55613</cdr:x>
      <cdr:y>0.61443</cdr:y>
    </cdr:from>
    <cdr:to>
      <cdr:x>0.61131</cdr:x>
      <cdr:y>0.67497</cdr:y>
    </cdr:to>
    <cdr:sp macro="" textlink="">
      <cdr:nvSpPr>
        <cdr:cNvPr id="5" name="TextBox 6"/>
        <cdr:cNvSpPr txBox="1"/>
      </cdr:nvSpPr>
      <cdr:spPr>
        <a:xfrm xmlns:a="http://schemas.openxmlformats.org/drawingml/2006/main">
          <a:off x="4524375" y="1438275"/>
          <a:ext cx="371476" cy="257175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9525" cmpd="sng">
          <a:solidFill>
            <a:sysClr val="window" lastClr="FFFFFF">
              <a:shade val="50000"/>
            </a:sysClr>
          </a:solidFill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100" b="0" i="0" u="none" strike="noStrike" baseline="0">
              <a:solidFill>
                <a:srgbClr val="000000"/>
              </a:solidFill>
              <a:latin typeface="Calibri"/>
            </a:rPr>
            <a:t>3.2</a:t>
          </a:r>
        </a:p>
      </cdr:txBody>
    </cdr:sp>
  </cdr:relSizeAnchor>
  <cdr:relSizeAnchor xmlns:cdr="http://schemas.openxmlformats.org/drawingml/2006/chartDrawing">
    <cdr:from>
      <cdr:x>0.72859</cdr:x>
      <cdr:y>0.28576</cdr:y>
    </cdr:from>
    <cdr:to>
      <cdr:x>0.7789</cdr:x>
      <cdr:y>0.34645</cdr:y>
    </cdr:to>
    <cdr:sp macro="" textlink="">
      <cdr:nvSpPr>
        <cdr:cNvPr id="118788" name="Text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97021" y="1089189"/>
          <a:ext cx="351701" cy="230651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BCBCBC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27432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100" b="0" i="0" u="none" strike="noStrike" baseline="0">
              <a:solidFill>
                <a:srgbClr val="000000"/>
              </a:solidFill>
              <a:latin typeface="Calibri"/>
            </a:rPr>
            <a:t>5.8 </a:t>
          </a:r>
        </a:p>
      </cdr:txBody>
    </cdr:sp>
  </cdr:relSizeAnchor>
  <cdr:relSizeAnchor xmlns:cdr="http://schemas.openxmlformats.org/drawingml/2006/chartDrawing">
    <cdr:from>
      <cdr:x>0.82254</cdr:x>
      <cdr:y>0.35059</cdr:y>
    </cdr:from>
    <cdr:to>
      <cdr:x>0.88025</cdr:x>
      <cdr:y>0.41469</cdr:y>
    </cdr:to>
    <cdr:sp macro="" textlink="">
      <cdr:nvSpPr>
        <cdr:cNvPr id="118789" name="Text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753875" y="1335587"/>
          <a:ext cx="403422" cy="243618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BCBCBC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27432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100" b="0" i="0" u="none" strike="noStrike" baseline="0">
              <a:solidFill>
                <a:srgbClr val="000000"/>
              </a:solidFill>
              <a:latin typeface="Calibri"/>
            </a:rPr>
            <a:t>6.6 </a:t>
          </a:r>
        </a:p>
      </cdr:txBody>
    </cdr:sp>
  </cdr:relSizeAnchor>
  <cdr:relSizeAnchor xmlns:cdr="http://schemas.openxmlformats.org/drawingml/2006/chartDrawing">
    <cdr:from>
      <cdr:x>0.39766</cdr:x>
      <cdr:y>0.15292</cdr:y>
    </cdr:from>
    <cdr:to>
      <cdr:x>0.45882</cdr:x>
      <cdr:y>0.21288</cdr:y>
    </cdr:to>
    <cdr:sp macro="" textlink="">
      <cdr:nvSpPr>
        <cdr:cNvPr id="118790" name="Text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29045" y="490375"/>
          <a:ext cx="358206" cy="192276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27432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100" b="1" i="0" u="none" strike="noStrike" baseline="0" dirty="0" smtClean="0">
              <a:solidFill>
                <a:srgbClr val="000000"/>
              </a:solidFill>
              <a:latin typeface="Calibri"/>
            </a:rPr>
            <a:t>Test </a:t>
          </a:r>
          <a:r>
            <a:rPr lang="en-US" sz="1100" b="1" i="0" u="none" strike="noStrike" baseline="0" dirty="0">
              <a:solidFill>
                <a:srgbClr val="000000"/>
              </a:solidFill>
              <a:latin typeface="Calibri"/>
            </a:rPr>
            <a:t>1</a:t>
          </a:r>
          <a:r>
            <a:rPr lang="en-US" sz="1100" b="0" i="0" u="none" strike="noStrike" baseline="0" dirty="0">
              <a:solidFill>
                <a:srgbClr val="000000"/>
              </a:solidFill>
              <a:latin typeface="Calibri"/>
            </a:rPr>
            <a:t> </a:t>
          </a:r>
        </a:p>
      </cdr:txBody>
    </cdr:sp>
  </cdr:relSizeAnchor>
  <cdr:relSizeAnchor xmlns:cdr="http://schemas.openxmlformats.org/drawingml/2006/chartDrawing">
    <cdr:from>
      <cdr:x>0.32566</cdr:x>
      <cdr:y>0.21288</cdr:y>
    </cdr:from>
    <cdr:to>
      <cdr:x>0.53181</cdr:x>
      <cdr:y>0.28576</cdr:y>
    </cdr:to>
    <cdr:sp macro="" textlink="">
      <cdr:nvSpPr>
        <cdr:cNvPr id="118791" name="AutoShape 7"/>
        <cdr:cNvSpPr>
          <a:spLocks xmlns:a="http://schemas.openxmlformats.org/drawingml/2006/main"/>
        </cdr:cNvSpPr>
      </cdr:nvSpPr>
      <cdr:spPr bwMode="auto">
        <a:xfrm xmlns:a="http://schemas.openxmlformats.org/drawingml/2006/main" rot="5400000">
          <a:off x="2862124" y="230064"/>
          <a:ext cx="276965" cy="1441285"/>
        </a:xfrm>
        <a:prstGeom xmlns:a="http://schemas.openxmlformats.org/drawingml/2006/main" prst="leftBrace">
          <a:avLst>
            <a:gd name="adj1" fmla="val 43365"/>
            <a:gd name="adj2" fmla="val 50000"/>
          </a:avLst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0.73624</cdr:x>
      <cdr:y>0.15292</cdr:y>
    </cdr:from>
    <cdr:to>
      <cdr:x>0.80997</cdr:x>
      <cdr:y>0.21288</cdr:y>
    </cdr:to>
    <cdr:sp macro="" textlink="">
      <cdr:nvSpPr>
        <cdr:cNvPr id="118792" name="Text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50466" y="584352"/>
          <a:ext cx="515483" cy="227872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27432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100" b="1" i="0" u="none" strike="noStrike" baseline="0">
              <a:solidFill>
                <a:srgbClr val="000000"/>
              </a:solidFill>
              <a:latin typeface="Calibri"/>
            </a:rPr>
            <a:t>Test 2 </a:t>
          </a:r>
        </a:p>
      </cdr:txBody>
    </cdr:sp>
  </cdr:relSizeAnchor>
  <cdr:relSizeAnchor xmlns:cdr="http://schemas.openxmlformats.org/drawingml/2006/chartDrawing">
    <cdr:from>
      <cdr:x>0.65141</cdr:x>
      <cdr:y>0.21288</cdr:y>
    </cdr:from>
    <cdr:to>
      <cdr:x>0.90047</cdr:x>
      <cdr:y>0.28576</cdr:y>
    </cdr:to>
    <cdr:sp macro="" textlink="">
      <cdr:nvSpPr>
        <cdr:cNvPr id="118793" name="AutoShape 9"/>
        <cdr:cNvSpPr>
          <a:spLocks xmlns:a="http://schemas.openxmlformats.org/drawingml/2006/main"/>
        </cdr:cNvSpPr>
      </cdr:nvSpPr>
      <cdr:spPr bwMode="auto">
        <a:xfrm xmlns:a="http://schemas.openxmlformats.org/drawingml/2006/main" rot="5400000">
          <a:off x="5289551" y="80074"/>
          <a:ext cx="276965" cy="1741266"/>
        </a:xfrm>
        <a:prstGeom xmlns:a="http://schemas.openxmlformats.org/drawingml/2006/main" prst="leftBrace">
          <a:avLst>
            <a:gd name="adj1" fmla="val 52391"/>
            <a:gd name="adj2" fmla="val 50000"/>
          </a:avLst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0.65141</cdr:x>
      <cdr:y>0.41323</cdr:y>
    </cdr:from>
    <cdr:to>
      <cdr:x>0.7027</cdr:x>
      <cdr:y>0.47319</cdr:y>
    </cdr:to>
    <cdr:sp macro="" textlink="">
      <cdr:nvSpPr>
        <cdr:cNvPr id="118794" name="Text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557401" y="1573647"/>
          <a:ext cx="358598" cy="227872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BCBCBC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27432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100" b="0" i="0" u="none" strike="noStrike" baseline="0">
              <a:solidFill>
                <a:srgbClr val="000000"/>
              </a:solidFill>
              <a:latin typeface="Calibri"/>
            </a:rPr>
            <a:t>4.0 </a:t>
          </a:r>
        </a:p>
      </cdr:txBody>
    </cdr:sp>
  </cdr:relSizeAnchor>
  <cdr:relSizeAnchor xmlns:cdr="http://schemas.openxmlformats.org/drawingml/2006/chartDrawing">
    <cdr:from>
      <cdr:x>0.76706</cdr:x>
      <cdr:y>0.55362</cdr:y>
    </cdr:from>
    <cdr:to>
      <cdr:x>0.82254</cdr:x>
      <cdr:y>0.61382</cdr:y>
    </cdr:to>
    <cdr:sp macro="" textlink="">
      <cdr:nvSpPr>
        <cdr:cNvPr id="118795" name="Text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65969" y="2107200"/>
          <a:ext cx="387906" cy="228798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BCBCBC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27432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100" b="0" i="0" u="none" strike="noStrike" baseline="0">
              <a:solidFill>
                <a:srgbClr val="000000"/>
              </a:solidFill>
              <a:latin typeface="Calibri"/>
            </a:rPr>
            <a:t>4.8 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E9384-9312-41A9-A353-1D02AFFFD16B}" type="datetimeFigureOut">
              <a:rPr lang="en-US" smtClean="0"/>
              <a:pPr/>
              <a:t>4/3/2011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5A8A3-F1FD-4D9A-801A-0A366F984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Jeff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Jeff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Jeff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DFF834-206E-4957-B94D-03EFB0F51624}" type="slidenum">
              <a:rPr lang="en-US"/>
              <a:pPr/>
              <a:t>6</a:t>
            </a:fld>
            <a:endParaRPr lang="en-US"/>
          </a:p>
        </p:txBody>
      </p:sp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84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559833A-DAFF-4884-BFA7-830C5C859864}" type="slidenum">
              <a:rPr lang="en-US" sz="1200">
                <a:latin typeface="Calibri" pitchFamily="34" charset="0"/>
              </a:rPr>
              <a:pPr algn="r" eaLnBrk="1" hangingPunct="1"/>
              <a:t>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3C81-9BD3-4DBF-84C3-1F6AD87EFB55}" type="datetimeFigureOut">
              <a:rPr lang="en-US" smtClean="0"/>
              <a:pPr/>
              <a:t>4/3/2011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D673-787C-4157-8EFD-11B2E943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3C81-9BD3-4DBF-84C3-1F6AD87EFB55}" type="datetimeFigureOut">
              <a:rPr lang="en-US" smtClean="0"/>
              <a:pPr/>
              <a:t>4/3/2011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D673-787C-4157-8EFD-11B2E943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3C81-9BD3-4DBF-84C3-1F6AD87EFB55}" type="datetimeFigureOut">
              <a:rPr lang="en-US" smtClean="0"/>
              <a:pPr/>
              <a:t>4/3/2011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D673-787C-4157-8EFD-11B2E943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3C81-9BD3-4DBF-84C3-1F6AD87EFB55}" type="datetimeFigureOut">
              <a:rPr lang="en-US" smtClean="0"/>
              <a:pPr/>
              <a:t>4/3/2011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D673-787C-4157-8EFD-11B2E943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3C81-9BD3-4DBF-84C3-1F6AD87EFB55}" type="datetimeFigureOut">
              <a:rPr lang="en-US" smtClean="0"/>
              <a:pPr/>
              <a:t>4/3/2011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D673-787C-4157-8EFD-11B2E943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3C81-9BD3-4DBF-84C3-1F6AD87EFB55}" type="datetimeFigureOut">
              <a:rPr lang="en-US" smtClean="0"/>
              <a:pPr/>
              <a:t>4/3/2011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D673-787C-4157-8EFD-11B2E943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3C81-9BD3-4DBF-84C3-1F6AD87EFB55}" type="datetimeFigureOut">
              <a:rPr lang="en-US" smtClean="0"/>
              <a:pPr/>
              <a:t>4/3/2011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D673-787C-4157-8EFD-11B2E943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3C81-9BD3-4DBF-84C3-1F6AD87EFB55}" type="datetimeFigureOut">
              <a:rPr lang="en-US" smtClean="0"/>
              <a:pPr/>
              <a:t>4/3/2011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D673-787C-4157-8EFD-11B2E943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3C81-9BD3-4DBF-84C3-1F6AD87EFB55}" type="datetimeFigureOut">
              <a:rPr lang="en-US" smtClean="0"/>
              <a:pPr/>
              <a:t>4/3/2011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D673-787C-4157-8EFD-11B2E943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3C81-9BD3-4DBF-84C3-1F6AD87EFB55}" type="datetimeFigureOut">
              <a:rPr lang="en-US" smtClean="0"/>
              <a:pPr/>
              <a:t>4/3/2011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D673-787C-4157-8EFD-11B2E943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3C81-9BD3-4DBF-84C3-1F6AD87EFB55}" type="datetimeFigureOut">
              <a:rPr lang="en-US" smtClean="0"/>
              <a:pPr/>
              <a:t>4/3/2011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0D673-787C-4157-8EFD-11B2E943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F3C81-9BD3-4DBF-84C3-1F6AD87EFB55}" type="datetimeFigureOut">
              <a:rPr lang="en-US" smtClean="0"/>
              <a:pPr/>
              <a:t>4/3/2011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0D673-787C-4157-8EFD-11B2E94303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 idx="4294967295"/>
          </p:nvPr>
        </p:nvSpPr>
        <p:spPr>
          <a:xfrm>
            <a:off x="609600" y="2057400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/>
              <a:t>Stacked Rapid Sand Filtration Teach-In</a:t>
            </a:r>
            <a:br>
              <a:rPr lang="en-US" b="1" dirty="0" smtClean="0"/>
            </a:br>
            <a:r>
              <a:rPr lang="en-US" b="1" dirty="0" smtClean="0"/>
              <a:t>Spring 2011</a:t>
            </a:r>
          </a:p>
        </p:txBody>
      </p:sp>
      <p:sp>
        <p:nvSpPr>
          <p:cNvPr id="5123" name="Subtitle 2"/>
          <p:cNvSpPr>
            <a:spLocks noGrp="1"/>
          </p:cNvSpPr>
          <p:nvPr>
            <p:ph type="subTitle" idx="4294967295"/>
          </p:nvPr>
        </p:nvSpPr>
        <p:spPr>
          <a:xfrm>
            <a:off x="1295400" y="3886200"/>
            <a:ext cx="6400800" cy="23622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sz="2500" b="1" dirty="0" smtClean="0">
                <a:solidFill>
                  <a:srgbClr val="898989"/>
                </a:solidFill>
              </a:rPr>
              <a:t>Stacked Filtration Team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sz="2500" dirty="0" smtClean="0">
                <a:solidFill>
                  <a:srgbClr val="898989"/>
                </a:solidFill>
              </a:rPr>
              <a:t>Anderson Cordero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en-US" sz="2500" dirty="0" smtClean="0">
                <a:solidFill>
                  <a:srgbClr val="898989"/>
                </a:solidFill>
              </a:rPr>
              <a:t>Mickey Adelman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sz="2500" dirty="0" smtClean="0">
                <a:solidFill>
                  <a:srgbClr val="898989"/>
                </a:solidFill>
              </a:rPr>
              <a:t>Sara Coffey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en-US" sz="2500" dirty="0" smtClean="0">
                <a:solidFill>
                  <a:srgbClr val="898989"/>
                </a:solidFill>
              </a:rPr>
              <a:t>William Maher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28600" y="990600"/>
            <a:ext cx="50292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65138"/>
            <a:ext cx="3581400" cy="10588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642938" y="3733800"/>
            <a:ext cx="777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</a:rPr>
              <a:t>Backwash Time Study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7620000" cy="46783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2800" b="1" dirty="0" smtClean="0"/>
              <a:t>Objectives</a:t>
            </a:r>
            <a:r>
              <a:rPr lang="en-US" sz="2800" b="1" dirty="0" smtClean="0"/>
              <a:t>:</a:t>
            </a:r>
          </a:p>
          <a:p>
            <a:pPr>
              <a:defRPr/>
            </a:pPr>
            <a:r>
              <a:rPr lang="en-US" sz="2800" dirty="0" smtClean="0"/>
              <a:t>Observe the removal of contaminants from the filter bed during </a:t>
            </a:r>
            <a:r>
              <a:rPr lang="en-US" sz="2800" dirty="0" smtClean="0"/>
              <a:t>backwashing.</a:t>
            </a:r>
          </a:p>
          <a:p>
            <a:pPr>
              <a:defRPr/>
            </a:pPr>
            <a:r>
              <a:rPr lang="en-US" sz="2800" dirty="0" smtClean="0"/>
              <a:t>I</a:t>
            </a:r>
            <a:r>
              <a:rPr lang="en-US" sz="2800" dirty="0" smtClean="0"/>
              <a:t>dentify </a:t>
            </a:r>
            <a:r>
              <a:rPr lang="en-US" sz="2800" dirty="0" smtClean="0"/>
              <a:t>a “point of diminishing </a:t>
            </a:r>
            <a:r>
              <a:rPr lang="en-US" sz="2800" dirty="0" smtClean="0"/>
              <a:t>returns.” </a:t>
            </a:r>
          </a:p>
          <a:p>
            <a:pPr>
              <a:defRPr/>
            </a:pPr>
            <a:r>
              <a:rPr lang="en-US" sz="2800" dirty="0" smtClean="0"/>
              <a:t>Determine </a:t>
            </a:r>
            <a:r>
              <a:rPr lang="en-US" sz="2800" dirty="0" smtClean="0"/>
              <a:t>an efficient backwash time that will clean the filter bed and </a:t>
            </a:r>
            <a:r>
              <a:rPr lang="en-US" sz="2800" dirty="0" smtClean="0"/>
              <a:t> minimize </a:t>
            </a:r>
            <a:r>
              <a:rPr lang="en-US" sz="2800" dirty="0" smtClean="0"/>
              <a:t>water usage.</a:t>
            </a:r>
            <a:endParaRPr lang="en-US" sz="2800" b="1" dirty="0" smtClean="0"/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2800" b="1" dirty="0" smtClean="0"/>
              <a:t>Procedures</a:t>
            </a:r>
            <a:r>
              <a:rPr lang="en-US" sz="2800" b="1" dirty="0" smtClean="0"/>
              <a:t>:</a:t>
            </a:r>
          </a:p>
          <a:p>
            <a:pPr lvl="0"/>
            <a:r>
              <a:rPr lang="en-US" sz="2800" dirty="0" smtClean="0"/>
              <a:t>Place a sampling port </a:t>
            </a:r>
            <a:r>
              <a:rPr lang="en-US" sz="2800" dirty="0" smtClean="0"/>
              <a:t>to connect </a:t>
            </a:r>
            <a:r>
              <a:rPr lang="en-US" sz="2800" dirty="0" smtClean="0"/>
              <a:t>a line </a:t>
            </a:r>
            <a:r>
              <a:rPr lang="en-US" sz="2800" dirty="0" smtClean="0"/>
              <a:t>through a pump </a:t>
            </a:r>
            <a:r>
              <a:rPr lang="en-US" sz="2800" dirty="0" smtClean="0"/>
              <a:t>and to a </a:t>
            </a:r>
            <a:r>
              <a:rPr lang="en-US" sz="2800" dirty="0" smtClean="0"/>
              <a:t>turbidimeter.</a:t>
            </a:r>
          </a:p>
          <a:p>
            <a:pPr lvl="0"/>
            <a:r>
              <a:rPr lang="en-US" sz="2800" dirty="0" smtClean="0"/>
              <a:t>Run the SRSF in backwashing mode, and monitor backwash effluent turbidity over time.</a:t>
            </a:r>
            <a:endParaRPr lang="en-US" sz="2800" dirty="0" smtClean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</a:rPr>
              <a:t>Backwash Time Study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3733800" cy="46783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2800" b="1" dirty="0" smtClean="0"/>
              <a:t>Results:</a:t>
            </a:r>
          </a:p>
          <a:p>
            <a:pPr lvl="0"/>
            <a:r>
              <a:rPr lang="en-US" sz="2800" dirty="0" smtClean="0"/>
              <a:t>Curve shape meets expectations.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Effluent turbidity</a:t>
            </a:r>
            <a:r>
              <a:rPr lang="en-US" sz="2800" dirty="0" smtClean="0"/>
              <a:t> exceeded </a:t>
            </a:r>
            <a:r>
              <a:rPr lang="en-US" sz="2800" dirty="0" smtClean="0"/>
              <a:t>maximum turbidimeter reading.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92.3% turbidity removal in the first five minutes? (Couldn’t find maximum turbidity value)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Chart 7"/>
          <p:cNvGraphicFramePr/>
          <p:nvPr/>
        </p:nvGraphicFramePr>
        <p:xfrm>
          <a:off x="4019549" y="1828800"/>
          <a:ext cx="5124451" cy="3771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</a:rPr>
              <a:t>Backwash Velocity Study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7620000" cy="54102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2800" b="1" dirty="0" smtClean="0"/>
              <a:t>Objective:</a:t>
            </a:r>
          </a:p>
          <a:p>
            <a:pPr>
              <a:defRPr/>
            </a:pPr>
            <a:r>
              <a:rPr lang="en-US" sz="2800" dirty="0" smtClean="0"/>
              <a:t>Observe the velocity and head required to </a:t>
            </a:r>
            <a:r>
              <a:rPr lang="en-US" sz="2800" dirty="0" smtClean="0"/>
              <a:t>fluidize the </a:t>
            </a:r>
            <a:r>
              <a:rPr lang="en-US" sz="2800" dirty="0" smtClean="0"/>
              <a:t>stacked </a:t>
            </a:r>
            <a:r>
              <a:rPr lang="en-US" sz="2800" dirty="0" smtClean="0"/>
              <a:t>filter.</a:t>
            </a:r>
            <a:endParaRPr lang="en-US" sz="2800" dirty="0" smtClean="0"/>
          </a:p>
          <a:p>
            <a:pPr lvl="1">
              <a:defRPr/>
            </a:pPr>
            <a:r>
              <a:rPr lang="en-US" sz="2400" dirty="0" smtClean="0"/>
              <a:t>Clean bed conditions</a:t>
            </a:r>
          </a:p>
          <a:p>
            <a:pPr lvl="1">
              <a:defRPr/>
            </a:pPr>
            <a:r>
              <a:rPr lang="en-US" sz="2400" dirty="0" smtClean="0"/>
              <a:t>Loaded bed conditions</a:t>
            </a:r>
          </a:p>
          <a:p>
            <a:pPr lvl="1">
              <a:buNone/>
              <a:defRPr/>
            </a:pPr>
            <a:endParaRPr lang="en-US" sz="2800" b="1" dirty="0" smtClean="0"/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2800" b="1" dirty="0" smtClean="0"/>
              <a:t>Procedures:</a:t>
            </a:r>
          </a:p>
          <a:p>
            <a:pPr lvl="0"/>
            <a:r>
              <a:rPr lang="en-US" sz="2800" dirty="0" smtClean="0"/>
              <a:t>Add a calibrated pressure sensor to monitor flow.</a:t>
            </a:r>
          </a:p>
          <a:p>
            <a:pPr lvl="0"/>
            <a:r>
              <a:rPr lang="en-US" sz="2800" dirty="0" smtClean="0"/>
              <a:t>Set the process controller and water level to backwash mode.</a:t>
            </a:r>
          </a:p>
          <a:p>
            <a:pPr lvl="0"/>
            <a:r>
              <a:rPr lang="en-US" sz="2800" dirty="0" smtClean="0"/>
              <a:t>Slowly increase the flow rate using the flow control valve, and monitor pressure and sand response at each flow to determine when fluidization begins.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304800" y="1447800"/>
            <a:ext cx="3124200" cy="5029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2800" b="1" dirty="0" smtClean="0"/>
              <a:t>Results:</a:t>
            </a:r>
          </a:p>
          <a:p>
            <a:pPr>
              <a:defRPr/>
            </a:pPr>
            <a:r>
              <a:rPr lang="en-US" sz="2800" dirty="0" smtClean="0"/>
              <a:t>Head loss increases as flow increases, up until fluidization occurs.</a:t>
            </a:r>
          </a:p>
          <a:p>
            <a:pPr>
              <a:defRPr/>
            </a:pPr>
            <a:r>
              <a:rPr lang="en-US" sz="2800" dirty="0" smtClean="0"/>
              <a:t>Observations indicate that fluidization occurs </a:t>
            </a:r>
            <a:r>
              <a:rPr lang="en-US" sz="2800" dirty="0" smtClean="0"/>
              <a:t>at or around </a:t>
            </a:r>
            <a:r>
              <a:rPr lang="en-US" sz="2800" dirty="0" smtClean="0"/>
              <a:t>4.8 mm/s.</a:t>
            </a:r>
          </a:p>
        </p:txBody>
      </p: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3276600" y="1"/>
            <a:ext cx="5867400" cy="7010399"/>
            <a:chOff x="1068542" y="-804862"/>
            <a:chExt cx="6994372" cy="8467725"/>
          </a:xfrm>
        </p:grpSpPr>
        <p:graphicFrame>
          <p:nvGraphicFramePr>
            <p:cNvPr id="19" name="Chart 18"/>
            <p:cNvGraphicFramePr>
              <a:graphicFrameLocks/>
            </p:cNvGraphicFramePr>
            <p:nvPr/>
          </p:nvGraphicFramePr>
          <p:xfrm>
            <a:off x="1068542" y="3119438"/>
            <a:ext cx="6994372" cy="45434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20" name="Group 19"/>
            <p:cNvGrpSpPr>
              <a:grpSpLocks/>
            </p:cNvGrpSpPr>
            <p:nvPr/>
          </p:nvGrpSpPr>
          <p:grpSpPr bwMode="auto">
            <a:xfrm>
              <a:off x="1081087" y="-804862"/>
              <a:ext cx="6981825" cy="3790950"/>
              <a:chOff x="0" y="0"/>
              <a:chExt cx="733" cy="398"/>
            </a:xfrm>
          </p:grpSpPr>
          <p:graphicFrame>
            <p:nvGraphicFramePr>
              <p:cNvPr id="23" name="Chart 22"/>
              <p:cNvGraphicFramePr>
                <a:graphicFrameLocks/>
              </p:cNvGraphicFramePr>
              <p:nvPr/>
            </p:nvGraphicFramePr>
            <p:xfrm>
              <a:off x="0" y="0"/>
              <a:ext cx="733" cy="39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4" name="TextBox 5"/>
              <p:cNvSpPr txBox="1">
                <a:spLocks noChangeArrowheads="1"/>
              </p:cNvSpPr>
              <p:nvPr/>
            </p:nvSpPr>
            <p:spPr bwMode="auto">
              <a:xfrm>
                <a:off x="121" y="247"/>
                <a:ext cx="91" cy="2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BCBCBC"/>
                </a:solidFill>
                <a:miter lim="800000"/>
                <a:headEnd/>
                <a:tailEnd/>
              </a:ln>
            </p:spPr>
            <p:txBody>
              <a:bodyPr wrap="square" lIns="27432" tIns="27432" rIns="27432" bIns="0" anchor="t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>
                  <a:defRPr sz="1000"/>
                </a:pPr>
                <a:r>
                  <a:rPr lang="en-US" sz="1100" b="0" i="0" u="none" strike="noStrike" baseline="0">
                    <a:solidFill>
                      <a:srgbClr val="000000"/>
                    </a:solidFill>
                    <a:latin typeface="Calibri"/>
                  </a:rPr>
                  <a:t>3.5 mm/s</a:t>
                </a:r>
              </a:p>
            </p:txBody>
          </p:sp>
          <p:sp>
            <p:nvSpPr>
              <p:cNvPr id="25" name="TextBox 6"/>
              <p:cNvSpPr txBox="1">
                <a:spLocks noChangeArrowheads="1"/>
              </p:cNvSpPr>
              <p:nvPr/>
            </p:nvSpPr>
            <p:spPr bwMode="auto">
              <a:xfrm>
                <a:off x="251" y="135"/>
                <a:ext cx="45" cy="2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BCBCBC"/>
                </a:solidFill>
                <a:miter lim="800000"/>
                <a:headEnd/>
                <a:tailEnd/>
              </a:ln>
            </p:spPr>
            <p:txBody>
              <a:bodyPr wrap="square" lIns="27432" tIns="27432" rIns="27432" bIns="0" anchor="t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>
                  <a:defRPr sz="1000"/>
                </a:pPr>
                <a:r>
                  <a:rPr lang="en-US" sz="1100" b="0" i="0" u="none" strike="noStrike" baseline="0">
                    <a:solidFill>
                      <a:srgbClr val="000000"/>
                    </a:solidFill>
                    <a:latin typeface="Calibri"/>
                  </a:rPr>
                  <a:t>5.0</a:t>
                </a:r>
              </a:p>
            </p:txBody>
          </p:sp>
          <p:sp>
            <p:nvSpPr>
              <p:cNvPr id="26" name="Line 39"/>
              <p:cNvSpPr>
                <a:spLocks noChangeShapeType="1"/>
              </p:cNvSpPr>
              <p:nvPr/>
            </p:nvSpPr>
            <p:spPr bwMode="auto">
              <a:xfrm flipV="1">
                <a:off x="218" y="221"/>
                <a:ext cx="33" cy="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sp>
          <p:sp>
            <p:nvSpPr>
              <p:cNvPr id="27" name="Line 40"/>
              <p:cNvSpPr>
                <a:spLocks noChangeShapeType="1"/>
              </p:cNvSpPr>
              <p:nvPr/>
            </p:nvSpPr>
            <p:spPr bwMode="auto">
              <a:xfrm>
                <a:off x="386" y="142"/>
                <a:ext cx="24" cy="3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sp>
          <p:sp>
            <p:nvSpPr>
              <p:cNvPr id="28" name="Line 41"/>
              <p:cNvSpPr>
                <a:spLocks noChangeShapeType="1"/>
              </p:cNvSpPr>
              <p:nvPr/>
            </p:nvSpPr>
            <p:spPr bwMode="auto">
              <a:xfrm flipH="1">
                <a:off x="458" y="232"/>
                <a:ext cx="27" cy="2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sp>
          <p:sp>
            <p:nvSpPr>
              <p:cNvPr id="29" name="Line 42"/>
              <p:cNvSpPr>
                <a:spLocks noChangeShapeType="1"/>
              </p:cNvSpPr>
              <p:nvPr/>
            </p:nvSpPr>
            <p:spPr bwMode="auto">
              <a:xfrm>
                <a:off x="547" y="188"/>
                <a:ext cx="19" cy="2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sp>
        </p:grpSp>
        <p:sp>
          <p:nvSpPr>
            <p:cNvPr id="21" name="Line 43"/>
            <p:cNvSpPr>
              <a:spLocks noChangeShapeType="1"/>
            </p:cNvSpPr>
            <p:nvPr/>
          </p:nvSpPr>
          <p:spPr bwMode="auto">
            <a:xfrm flipH="1" flipV="1">
              <a:off x="3643312" y="985838"/>
              <a:ext cx="19050" cy="45624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triangle" w="med" len="med"/>
              <a:tailEnd type="triangle" w="med" len="med"/>
            </a:ln>
          </p:spPr>
        </p:sp>
        <p:sp>
          <p:nvSpPr>
            <p:cNvPr id="22" name="Line 44"/>
            <p:cNvSpPr>
              <a:spLocks noChangeShapeType="1"/>
            </p:cNvSpPr>
            <p:nvPr/>
          </p:nvSpPr>
          <p:spPr bwMode="auto">
            <a:xfrm flipH="1" flipV="1">
              <a:off x="6138862" y="976313"/>
              <a:ext cx="19050" cy="46005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triangle" w="med" len="med"/>
              <a:tailEnd type="triangle" w="med" len="med"/>
            </a:ln>
          </p:spPr>
        </p:sp>
      </p:grpSp>
      <p:sp>
        <p:nvSpPr>
          <p:cNvPr id="31" name="Title 1"/>
          <p:cNvSpPr txBox="1">
            <a:spLocks/>
          </p:cNvSpPr>
          <p:nvPr/>
        </p:nvSpPr>
        <p:spPr>
          <a:xfrm>
            <a:off x="304800" y="228600"/>
            <a:ext cx="3048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Backwash Velocity Study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304800" y="1295400"/>
            <a:ext cx="2971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</a:rPr>
              <a:t>Future Work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7620000" cy="4678363"/>
          </a:xfrm>
        </p:spPr>
        <p:txBody>
          <a:bodyPr rtlCol="0">
            <a:normAutofit fontScale="92500" lnSpcReduction="20000"/>
          </a:bodyPr>
          <a:lstStyle/>
          <a:p>
            <a:pPr>
              <a:defRPr/>
            </a:pPr>
            <a:r>
              <a:rPr lang="en-US" sz="3500" b="1" dirty="0" smtClean="0"/>
              <a:t>Practical Experiments</a:t>
            </a:r>
          </a:p>
          <a:p>
            <a:pPr lvl="1">
              <a:defRPr/>
            </a:pPr>
            <a:r>
              <a:rPr lang="en-US" sz="3500" dirty="0" smtClean="0"/>
              <a:t>Alum Dose Study</a:t>
            </a:r>
          </a:p>
          <a:p>
            <a:pPr lvl="1">
              <a:defRPr/>
            </a:pPr>
            <a:r>
              <a:rPr lang="en-US" sz="3500" dirty="0" smtClean="0"/>
              <a:t>Sand Grain Size Analysis</a:t>
            </a:r>
          </a:p>
          <a:p>
            <a:pPr>
              <a:defRPr/>
            </a:pPr>
            <a:endParaRPr lang="en-US" sz="3500" b="1" dirty="0" smtClean="0"/>
          </a:p>
          <a:p>
            <a:pPr>
              <a:defRPr/>
            </a:pPr>
            <a:r>
              <a:rPr lang="en-US" sz="3500" b="1" dirty="0" smtClean="0"/>
              <a:t>Process Fundamentals</a:t>
            </a:r>
          </a:p>
          <a:p>
            <a:pPr lvl="1">
              <a:defRPr/>
            </a:pPr>
            <a:r>
              <a:rPr lang="en-US" sz="3500" dirty="0" smtClean="0"/>
              <a:t>Upflow vs. </a:t>
            </a:r>
            <a:r>
              <a:rPr lang="en-US" sz="3500" dirty="0" err="1" smtClean="0"/>
              <a:t>Downflow</a:t>
            </a:r>
            <a:r>
              <a:rPr lang="en-US" sz="3500" dirty="0" smtClean="0"/>
              <a:t> Removal Mechanisms</a:t>
            </a:r>
          </a:p>
          <a:p>
            <a:pPr lvl="1">
              <a:defRPr/>
            </a:pPr>
            <a:r>
              <a:rPr lang="en-US" sz="3500" dirty="0" smtClean="0"/>
              <a:t>Flow Distribution – Tracer Dye Studies</a:t>
            </a:r>
          </a:p>
          <a:p>
            <a:pPr lvl="1">
              <a:defRPr/>
            </a:pPr>
            <a:r>
              <a:rPr lang="en-US" sz="3500" dirty="0" smtClean="0"/>
              <a:t>Filter Media Variation</a:t>
            </a:r>
          </a:p>
          <a:p>
            <a:pPr>
              <a:buNone/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sz="2400" b="1" dirty="0" smtClean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39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4400" b="1">
                <a:solidFill>
                  <a:schemeClr val="tx2"/>
                </a:solidFill>
                <a:latin typeface="Calibri" pitchFamily="34" charset="0"/>
              </a:rPr>
              <a:t>Questions?</a:t>
            </a:r>
          </a:p>
        </p:txBody>
      </p:sp>
      <p:pic>
        <p:nvPicPr>
          <p:cNvPr id="39940" name="Picture 8" descr="brain_full.gif (16809 bytes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524000"/>
            <a:ext cx="36734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tx2"/>
                </a:solidFill>
              </a:rPr>
              <a:t>Project Rationale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4953000" cy="48006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Traditional rapid-sand filters:  </a:t>
            </a:r>
            <a:r>
              <a:rPr lang="en-US" sz="2800" b="1" i="1" dirty="0" smtClean="0"/>
              <a:t>completely impractical</a:t>
            </a:r>
            <a:endParaRPr lang="en-US" sz="28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 smtClean="0"/>
              <a:t>Backwash requires high </a:t>
            </a:r>
            <a:r>
              <a:rPr lang="en-US" sz="2400" dirty="0" smtClean="0"/>
              <a:t>velocity.</a:t>
            </a:r>
            <a:endParaRPr lang="en-US" sz="24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 smtClean="0"/>
              <a:t>The options are ridiculous </a:t>
            </a:r>
            <a:r>
              <a:rPr lang="en-US" sz="2400" dirty="0" smtClean="0"/>
              <a:t>....</a:t>
            </a:r>
            <a:endParaRPr lang="en-US" sz="24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Making a </a:t>
            </a:r>
            <a:r>
              <a:rPr lang="en-US" sz="2800" b="1" i="1" dirty="0" smtClean="0"/>
              <a:t>new kind of filter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 smtClean="0"/>
              <a:t>Save water during </a:t>
            </a:r>
            <a:r>
              <a:rPr lang="en-US" sz="2400" dirty="0" smtClean="0"/>
              <a:t>backwashing.</a:t>
            </a:r>
            <a:endParaRPr lang="en-US" sz="24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 smtClean="0"/>
              <a:t>Reduce cost of</a:t>
            </a:r>
            <a:r>
              <a:rPr lang="en-US" sz="2400" dirty="0" smtClean="0"/>
              <a:t> infrastructure.</a:t>
            </a:r>
            <a:endParaRPr lang="en-US" sz="24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 smtClean="0"/>
              <a:t>Eliminate</a:t>
            </a:r>
            <a:r>
              <a:rPr lang="en-US" sz="2400" dirty="0" smtClean="0"/>
              <a:t> </a:t>
            </a:r>
            <a:r>
              <a:rPr lang="en-US" sz="2400" dirty="0" smtClean="0"/>
              <a:t>requirement for </a:t>
            </a:r>
            <a:r>
              <a:rPr lang="en-US" sz="2400" dirty="0" smtClean="0"/>
              <a:t>pumps.</a:t>
            </a:r>
            <a:endParaRPr lang="en-US" sz="24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 smtClean="0"/>
              <a:t>Make filtration accessible in more places around the </a:t>
            </a:r>
            <a:r>
              <a:rPr lang="en-US" sz="2400" dirty="0" smtClean="0"/>
              <a:t>world.</a:t>
            </a:r>
            <a:endParaRPr lang="en-US" sz="2400" dirty="0" smtClean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5984875"/>
            <a:ext cx="2438400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129088"/>
            <a:ext cx="5349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3" name="Picture 13" descr="02_Referenc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1614488"/>
            <a:ext cx="10620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5" name="Picture 15" descr="maundow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97688" y="1690688"/>
            <a:ext cx="1981200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7" name="Picture 17" descr="high service pumps at St. Peters Water Treatment Plan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0" y="3748088"/>
            <a:ext cx="2133600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2"/>
                </a:solidFill>
              </a:rPr>
              <a:t>The Stacked Filtration Concept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/>
        </p:nvCxnSpPr>
        <p:spPr bwMode="auto">
          <a:xfrm>
            <a:off x="381000" y="1219200"/>
            <a:ext cx="8534400" cy="0"/>
          </a:xfrm>
          <a:prstGeom prst="line">
            <a:avLst/>
          </a:prstGeom>
          <a:noFill/>
          <a:ln w="28575" algn="ctr">
            <a:solidFill>
              <a:srgbClr val="4A7EBB"/>
            </a:solidFill>
            <a:round/>
            <a:headEnd/>
            <a:tailEnd/>
          </a:ln>
        </p:spPr>
      </p:cxnSp>
      <p:pic>
        <p:nvPicPr>
          <p:cNvPr id="931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057400"/>
            <a:ext cx="5429250" cy="43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3189" name="Object 5"/>
          <p:cNvGraphicFramePr>
            <a:graphicFrameLocks noChangeAspect="1"/>
          </p:cNvGraphicFramePr>
          <p:nvPr/>
        </p:nvGraphicFramePr>
        <p:xfrm>
          <a:off x="228600" y="4438650"/>
          <a:ext cx="1752600" cy="895350"/>
        </p:xfrm>
        <a:graphic>
          <a:graphicData uri="http://schemas.openxmlformats.org/presentationml/2006/ole">
            <p:oleObj spid="_x0000_s1026" name="Equation" r:id="rId5" imgW="571320" imgH="291960" progId="Equation.3">
              <p:embed/>
            </p:oleObj>
          </a:graphicData>
        </a:graphic>
      </p:graphicFrame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2209800" y="1371600"/>
            <a:ext cx="480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>
                <a:latin typeface="Calibri" pitchFamily="34" charset="0"/>
              </a:rPr>
              <a:t>With the same flow rate ...</a:t>
            </a:r>
          </a:p>
        </p:txBody>
      </p:sp>
      <p:graphicFrame>
        <p:nvGraphicFramePr>
          <p:cNvPr id="93191" name="Object 7"/>
          <p:cNvGraphicFramePr>
            <a:graphicFrameLocks noChangeAspect="1"/>
          </p:cNvGraphicFramePr>
          <p:nvPr/>
        </p:nvGraphicFramePr>
        <p:xfrm>
          <a:off x="6927850" y="4467225"/>
          <a:ext cx="2063750" cy="1323975"/>
        </p:xfrm>
        <a:graphic>
          <a:graphicData uri="http://schemas.openxmlformats.org/presentationml/2006/ole">
            <p:oleObj spid="_x0000_s1027" name="Equation" r:id="rId6" imgW="672840" imgH="431640" progId="Equation.3">
              <p:embed/>
            </p:oleObj>
          </a:graphicData>
        </a:graphic>
      </p:graphicFrame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457200" y="3444875"/>
            <a:ext cx="1371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400">
                <a:latin typeface="Calibri" pitchFamily="34" charset="0"/>
              </a:rPr>
              <a:t>Filter in </a:t>
            </a:r>
            <a:r>
              <a:rPr lang="en-US" sz="2400" b="1" i="1">
                <a:latin typeface="Calibri" pitchFamily="34" charset="0"/>
              </a:rPr>
              <a:t>parallel</a:t>
            </a:r>
          </a:p>
        </p:txBody>
      </p:sp>
      <p:sp>
        <p:nvSpPr>
          <p:cNvPr id="93193" name="Text Box 9"/>
          <p:cNvSpPr txBox="1">
            <a:spLocks noChangeArrowheads="1"/>
          </p:cNvSpPr>
          <p:nvPr/>
        </p:nvSpPr>
        <p:spPr bwMode="auto">
          <a:xfrm>
            <a:off x="7315200" y="3444875"/>
            <a:ext cx="1600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400">
                <a:latin typeface="Calibri" pitchFamily="34" charset="0"/>
              </a:rPr>
              <a:t>Backwash in </a:t>
            </a:r>
            <a:r>
              <a:rPr lang="en-US" sz="2400" b="1" i="1">
                <a:latin typeface="Calibri" pitchFamily="34" charset="0"/>
              </a:rPr>
              <a:t>series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Box 34"/>
          <p:cNvSpPr txBox="1">
            <a:spLocks noChangeArrowheads="1"/>
          </p:cNvSpPr>
          <p:nvPr/>
        </p:nvSpPr>
        <p:spPr bwMode="auto">
          <a:xfrm>
            <a:off x="381000" y="1447800"/>
            <a:ext cx="3886200" cy="5373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4488" indent="-344488" eaLnBrk="1" hangingPunct="1"/>
            <a:r>
              <a:rPr lang="en-US" sz="2400" b="1" i="1" dirty="0">
                <a:latin typeface="Calibri" pitchFamily="34" charset="0"/>
              </a:rPr>
              <a:t>Filter geometry:</a:t>
            </a:r>
          </a:p>
          <a:p>
            <a:pPr marL="344488" indent="-344488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Calibri" pitchFamily="34" charset="0"/>
              </a:rPr>
              <a:t>Total height: 1.8 m</a:t>
            </a:r>
          </a:p>
          <a:p>
            <a:pPr marL="344488" indent="-344488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Calibri" pitchFamily="34" charset="0"/>
              </a:rPr>
              <a:t>20 cm layer depth</a:t>
            </a:r>
          </a:p>
          <a:p>
            <a:pPr marL="344488" indent="-344488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Calibri" pitchFamily="34" charset="0"/>
              </a:rPr>
              <a:t>6 plane areas for filtration and 1 for backwash</a:t>
            </a:r>
          </a:p>
          <a:p>
            <a:pPr marL="344488" indent="-344488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Calibri" pitchFamily="34" charset="0"/>
              </a:rPr>
              <a:t>4” PVC/Acrylic column</a:t>
            </a:r>
          </a:p>
          <a:p>
            <a:pPr marL="344488" indent="-344488" eaLnBrk="1" hangingPunct="1"/>
            <a:endParaRPr lang="en-US" sz="2400" dirty="0">
              <a:latin typeface="Calibri" pitchFamily="34" charset="0"/>
            </a:endParaRPr>
          </a:p>
          <a:p>
            <a:pPr marL="344488" indent="-344488" eaLnBrk="1" hangingPunct="1"/>
            <a:r>
              <a:rPr lang="en-US" sz="2400" b="1" i="1" dirty="0">
                <a:latin typeface="Calibri" pitchFamily="34" charset="0"/>
              </a:rPr>
              <a:t>Flow conditions:</a:t>
            </a:r>
          </a:p>
          <a:p>
            <a:pPr marL="344488" indent="-344488" eaLnBrk="1" hangingPunct="1"/>
            <a:r>
              <a:rPr lang="en-US" sz="2400" dirty="0">
                <a:latin typeface="Calibri" pitchFamily="34" charset="0"/>
              </a:rPr>
              <a:t>	</a:t>
            </a:r>
            <a:r>
              <a:rPr lang="en-US" sz="2400" dirty="0" err="1">
                <a:latin typeface="Calibri" pitchFamily="34" charset="0"/>
              </a:rPr>
              <a:t>Q</a:t>
            </a:r>
            <a:r>
              <a:rPr lang="en-US" sz="2400" baseline="-25000" dirty="0" err="1">
                <a:latin typeface="Calibri" pitchFamily="34" charset="0"/>
              </a:rPr>
              <a:t>Total</a:t>
            </a:r>
            <a:r>
              <a:rPr lang="en-US" sz="2400" dirty="0">
                <a:latin typeface="Calibri" pitchFamily="34" charset="0"/>
              </a:rPr>
              <a:t> = 4.86 L/min</a:t>
            </a:r>
          </a:p>
          <a:p>
            <a:pPr marL="344488" indent="-344488" eaLnBrk="1" hangingPunct="1"/>
            <a:r>
              <a:rPr lang="en-US" sz="2400" dirty="0">
                <a:latin typeface="Calibri" pitchFamily="34" charset="0"/>
              </a:rPr>
              <a:t>	</a:t>
            </a:r>
            <a:r>
              <a:rPr lang="en-US" sz="2400" dirty="0" err="1">
                <a:latin typeface="Calibri" pitchFamily="34" charset="0"/>
              </a:rPr>
              <a:t>V</a:t>
            </a:r>
            <a:r>
              <a:rPr lang="en-US" sz="2400" baseline="-25000" dirty="0" err="1">
                <a:latin typeface="Calibri" pitchFamily="34" charset="0"/>
              </a:rPr>
              <a:t>Filtration</a:t>
            </a:r>
            <a:r>
              <a:rPr lang="en-US" sz="2400" dirty="0">
                <a:latin typeface="Calibri" pitchFamily="34" charset="0"/>
              </a:rPr>
              <a:t> = 1.67 mm/s</a:t>
            </a:r>
          </a:p>
          <a:p>
            <a:pPr marL="344488" indent="-344488" eaLnBrk="1" hangingPunct="1"/>
            <a:r>
              <a:rPr lang="en-US" sz="2400" dirty="0">
                <a:latin typeface="Calibri" pitchFamily="34" charset="0"/>
              </a:rPr>
              <a:t>	</a:t>
            </a:r>
            <a:r>
              <a:rPr lang="en-US" sz="2400" dirty="0" err="1">
                <a:latin typeface="Calibri" pitchFamily="34" charset="0"/>
              </a:rPr>
              <a:t>V</a:t>
            </a:r>
            <a:r>
              <a:rPr lang="en-US" sz="2400" baseline="-25000" dirty="0" err="1">
                <a:latin typeface="Calibri" pitchFamily="34" charset="0"/>
              </a:rPr>
              <a:t>Backwash</a:t>
            </a:r>
            <a:r>
              <a:rPr lang="en-US" sz="2400" dirty="0">
                <a:latin typeface="Calibri" pitchFamily="34" charset="0"/>
              </a:rPr>
              <a:t> = 10 mm/s</a:t>
            </a:r>
          </a:p>
          <a:p>
            <a:pPr marL="344488" indent="-344488" eaLnBrk="1" hangingPunct="1"/>
            <a:endParaRPr lang="en-US" sz="2400" dirty="0">
              <a:latin typeface="Calibri" pitchFamily="34" charset="0"/>
            </a:endParaRPr>
          </a:p>
          <a:p>
            <a:pPr marL="344488" indent="-344488" eaLnBrk="1" hangingPunct="1"/>
            <a:r>
              <a:rPr lang="en-US" sz="2400" dirty="0">
                <a:latin typeface="Calibri" pitchFamily="34" charset="0"/>
              </a:rPr>
              <a:t>This is within range of typical</a:t>
            </a:r>
          </a:p>
          <a:p>
            <a:pPr marL="344488" indent="-344488" eaLnBrk="1" hangingPunct="1"/>
            <a:r>
              <a:rPr lang="en-US" sz="2400" dirty="0">
                <a:latin typeface="Calibri" pitchFamily="34" charset="0"/>
              </a:rPr>
              <a:t>RSF </a:t>
            </a:r>
            <a:r>
              <a:rPr lang="en-US" sz="2400" dirty="0" smtClean="0">
                <a:latin typeface="Calibri" pitchFamily="34" charset="0"/>
              </a:rPr>
              <a:t>values.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94211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4400" b="1">
                <a:solidFill>
                  <a:schemeClr val="tx2"/>
                </a:solidFill>
                <a:latin typeface="Calibri" pitchFamily="34" charset="0"/>
              </a:rPr>
              <a:t>Experimental Apparatus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/>
        </p:nvCxnSpPr>
        <p:spPr bwMode="auto">
          <a:xfrm>
            <a:off x="304800" y="1219200"/>
            <a:ext cx="8534400" cy="0"/>
          </a:xfrm>
          <a:prstGeom prst="line">
            <a:avLst/>
          </a:prstGeom>
          <a:noFill/>
          <a:ln w="28575" algn="ctr">
            <a:solidFill>
              <a:srgbClr val="4A7EBB"/>
            </a:solidFill>
            <a:round/>
            <a:headEnd/>
            <a:tailEnd/>
          </a:ln>
        </p:spPr>
      </p:cxnSp>
      <p:pic>
        <p:nvPicPr>
          <p:cNvPr id="942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447800"/>
            <a:ext cx="527208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Box 34"/>
          <p:cNvSpPr txBox="1">
            <a:spLocks noChangeArrowheads="1"/>
          </p:cNvSpPr>
          <p:nvPr/>
        </p:nvSpPr>
        <p:spPr bwMode="auto">
          <a:xfrm>
            <a:off x="381000" y="1447800"/>
            <a:ext cx="38862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4488" indent="-344488" eaLnBrk="1" hangingPunct="1"/>
            <a:r>
              <a:rPr lang="en-US" sz="3200" b="1" dirty="0" smtClean="0">
                <a:latin typeface="Calibri" pitchFamily="34" charset="0"/>
              </a:rPr>
              <a:t>Adjustments:</a:t>
            </a:r>
            <a:endParaRPr lang="en-US" sz="3200" b="1" dirty="0" smtClean="0">
              <a:latin typeface="Calibri" pitchFamily="34" charset="0"/>
            </a:endParaRPr>
          </a:p>
          <a:p>
            <a:pPr marL="344488" indent="-344488" eaLnBrk="1" hangingPunct="1"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Aerator</a:t>
            </a:r>
            <a:endParaRPr lang="en-US" sz="3200" dirty="0" smtClean="0">
              <a:latin typeface="Calibri" pitchFamily="34" charset="0"/>
            </a:endParaRPr>
          </a:p>
          <a:p>
            <a:pPr marL="344488" indent="-344488" eaLnBrk="1" hangingPunct="1"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Baffling</a:t>
            </a:r>
          </a:p>
          <a:p>
            <a:pPr marL="344488" indent="-344488" eaLnBrk="1" hangingPunct="1"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Upgraded </a:t>
            </a:r>
            <a:r>
              <a:rPr lang="en-US" sz="3200" dirty="0" smtClean="0">
                <a:latin typeface="Calibri" pitchFamily="34" charset="0"/>
              </a:rPr>
              <a:t>a</a:t>
            </a:r>
            <a:r>
              <a:rPr lang="en-US" sz="3200" dirty="0" smtClean="0">
                <a:latin typeface="Calibri" pitchFamily="34" charset="0"/>
              </a:rPr>
              <a:t>lum </a:t>
            </a:r>
            <a:r>
              <a:rPr lang="en-US" sz="3200" dirty="0" smtClean="0">
                <a:latin typeface="Calibri" pitchFamily="34" charset="0"/>
              </a:rPr>
              <a:t>m</a:t>
            </a:r>
            <a:r>
              <a:rPr lang="en-US" sz="3200" dirty="0" smtClean="0">
                <a:latin typeface="Calibri" pitchFamily="34" charset="0"/>
              </a:rPr>
              <a:t>ixer</a:t>
            </a:r>
            <a:endParaRPr lang="en-US" sz="3200" dirty="0" smtClean="0">
              <a:latin typeface="Calibri" pitchFamily="34" charset="0"/>
            </a:endParaRPr>
          </a:p>
          <a:p>
            <a:pPr marL="344488" indent="-344488" eaLnBrk="1" hangingPunct="1"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Flow </a:t>
            </a:r>
            <a:r>
              <a:rPr lang="en-US" sz="3200" dirty="0" smtClean="0">
                <a:latin typeface="Calibri" pitchFamily="34" charset="0"/>
              </a:rPr>
              <a:t>control </a:t>
            </a:r>
            <a:r>
              <a:rPr lang="en-US" sz="3200" dirty="0" smtClean="0">
                <a:latin typeface="Calibri" pitchFamily="34" charset="0"/>
              </a:rPr>
              <a:t>v</a:t>
            </a:r>
            <a:r>
              <a:rPr lang="en-US" sz="3200" dirty="0" smtClean="0">
                <a:latin typeface="Calibri" pitchFamily="34" charset="0"/>
              </a:rPr>
              <a:t>alve</a:t>
            </a:r>
            <a:endParaRPr lang="en-US" sz="3200" dirty="0" smtClean="0">
              <a:latin typeface="Calibri" pitchFamily="34" charset="0"/>
            </a:endParaRPr>
          </a:p>
          <a:p>
            <a:pPr marL="344488" indent="-344488" eaLnBrk="1" hangingPunct="1"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Reduced head loss through tubing</a:t>
            </a:r>
          </a:p>
          <a:p>
            <a:pPr marL="344488" indent="-344488" eaLnBrk="1" hangingPunct="1"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Backwash </a:t>
            </a:r>
            <a:r>
              <a:rPr lang="en-US" sz="3200" dirty="0" smtClean="0">
                <a:latin typeface="Calibri" pitchFamily="34" charset="0"/>
              </a:rPr>
              <a:t>effluent turbidimeter</a:t>
            </a:r>
            <a:endParaRPr lang="en-US" sz="3200" dirty="0" smtClean="0">
              <a:latin typeface="Calibri" pitchFamily="34" charset="0"/>
            </a:endParaRPr>
          </a:p>
        </p:txBody>
      </p:sp>
      <p:sp>
        <p:nvSpPr>
          <p:cNvPr id="94211" name="Title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4400" b="1" dirty="0">
                <a:solidFill>
                  <a:schemeClr val="tx2"/>
                </a:solidFill>
                <a:latin typeface="Calibri" pitchFamily="34" charset="0"/>
              </a:rPr>
              <a:t>Experimental </a:t>
            </a:r>
            <a:r>
              <a:rPr lang="en-US" sz="4400" b="1" dirty="0" smtClean="0">
                <a:solidFill>
                  <a:schemeClr val="tx2"/>
                </a:solidFill>
                <a:latin typeface="Calibri" pitchFamily="34" charset="0"/>
              </a:rPr>
              <a:t>Apparatus</a:t>
            </a:r>
            <a:endParaRPr lang="en-US" sz="4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4" name="Straight Connector 3"/>
          <p:cNvCxnSpPr>
            <a:cxnSpLocks noChangeShapeType="1"/>
          </p:cNvCxnSpPr>
          <p:nvPr/>
        </p:nvCxnSpPr>
        <p:spPr bwMode="auto">
          <a:xfrm>
            <a:off x="304800" y="1219200"/>
            <a:ext cx="8534400" cy="0"/>
          </a:xfrm>
          <a:prstGeom prst="line">
            <a:avLst/>
          </a:prstGeom>
          <a:noFill/>
          <a:ln w="28575" algn="ctr">
            <a:solidFill>
              <a:srgbClr val="4A7EBB"/>
            </a:solidFill>
            <a:round/>
            <a:headEnd/>
            <a:tailEnd/>
          </a:ln>
        </p:spPr>
      </p:cxn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371600"/>
            <a:ext cx="316992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8862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>
                <a:solidFill>
                  <a:schemeClr val="tx2"/>
                </a:solidFill>
              </a:rPr>
              <a:t>Agalteca:  SRSF Demonstration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2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71600"/>
            <a:ext cx="8229600" cy="5181600"/>
          </a:xfrm>
        </p:spPr>
        <p:txBody>
          <a:bodyPr/>
          <a:lstStyle/>
          <a:p>
            <a:r>
              <a:rPr lang="en-US" sz="2400" b="1" i="1" dirty="0"/>
              <a:t>Learned important </a:t>
            </a:r>
            <a:r>
              <a:rPr lang="en-US" sz="2400" b="1" i="1" dirty="0" smtClean="0"/>
              <a:t>lessons </a:t>
            </a:r>
            <a:r>
              <a:rPr lang="en-US" sz="2400" dirty="0" smtClean="0"/>
              <a:t>about </a:t>
            </a:r>
            <a:r>
              <a:rPr lang="en-US" sz="2400" dirty="0"/>
              <a:t>stacked filtration</a:t>
            </a:r>
          </a:p>
          <a:p>
            <a:pPr lvl="1"/>
            <a:r>
              <a:rPr lang="en-US" sz="2000" dirty="0" smtClean="0"/>
              <a:t>Hard </a:t>
            </a:r>
            <a:r>
              <a:rPr lang="en-US" sz="2000" dirty="0"/>
              <a:t>to filter </a:t>
            </a:r>
            <a:r>
              <a:rPr lang="en-US" sz="2000" dirty="0" smtClean="0"/>
              <a:t>CLEAN water</a:t>
            </a:r>
            <a:r>
              <a:rPr lang="en-US" sz="2000" dirty="0" smtClean="0"/>
              <a:t>!!!</a:t>
            </a:r>
            <a:endParaRPr lang="en-US" sz="2000" dirty="0"/>
          </a:p>
          <a:p>
            <a:pPr lvl="1"/>
            <a:r>
              <a:rPr lang="en-US" sz="2000" dirty="0"/>
              <a:t>Importance of alum for filter performance</a:t>
            </a:r>
          </a:p>
          <a:p>
            <a:r>
              <a:rPr lang="en-US" sz="2400" dirty="0"/>
              <a:t>Antonio from APP learned how to set up and explain the </a:t>
            </a:r>
            <a:r>
              <a:rPr lang="en-US" sz="2400" dirty="0" smtClean="0"/>
              <a:t>SRSF.</a:t>
            </a:r>
            <a:endParaRPr lang="en-US" sz="2400" dirty="0"/>
          </a:p>
        </p:txBody>
      </p:sp>
      <p:pic>
        <p:nvPicPr>
          <p:cNvPr id="17418" name="Picture 10" descr="DSC04925"/>
          <p:cNvPicPr>
            <a:picLocks noChangeAspect="1" noChangeArrowheads="1"/>
          </p:cNvPicPr>
          <p:nvPr/>
        </p:nvPicPr>
        <p:blipFill>
          <a:blip r:embed="rId3" cstate="print"/>
          <a:srcRect l="9435"/>
          <a:stretch>
            <a:fillRect/>
          </a:stretch>
        </p:blipFill>
        <p:spPr bwMode="auto">
          <a:xfrm>
            <a:off x="4876800" y="3276600"/>
            <a:ext cx="3657600" cy="3028950"/>
          </a:xfrm>
          <a:prstGeom prst="rect">
            <a:avLst/>
          </a:prstGeom>
          <a:noFill/>
        </p:spPr>
      </p:pic>
      <p:pic>
        <p:nvPicPr>
          <p:cNvPr id="17423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200400"/>
            <a:ext cx="3886200" cy="30924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</a:rPr>
              <a:t>Siphon Study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7620000" cy="46783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2800" b="1" dirty="0" smtClean="0"/>
              <a:t>Objectives:</a:t>
            </a:r>
          </a:p>
          <a:p>
            <a:pPr lvl="0"/>
            <a:endParaRPr lang="en-US" sz="2800" i="1" dirty="0" smtClean="0"/>
          </a:p>
          <a:p>
            <a:pPr lvl="0"/>
            <a:r>
              <a:rPr lang="en-US" sz="2800" dirty="0" smtClean="0"/>
              <a:t>Demonstrate an air valve/trap siphon system.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Determine system’s ability to control the level of water in a container.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Seek laboratory evidence that this system could control the modes of filter operation.</a:t>
            </a:r>
            <a:endParaRPr lang="en-US" sz="2800" i="1" dirty="0" smtClean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</a:rPr>
              <a:t>Siphon Study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143000"/>
            <a:ext cx="7620000" cy="4678363"/>
          </a:xfrm>
        </p:spPr>
        <p:txBody>
          <a:bodyPr rtlCol="0">
            <a:normAutofit/>
          </a:bodyPr>
          <a:lstStyle/>
          <a:p>
            <a:pPr>
              <a:buNone/>
              <a:defRPr/>
            </a:pPr>
            <a:r>
              <a:rPr lang="en-US" sz="2800" dirty="0" smtClean="0"/>
              <a:t>Experimental Diagram: </a:t>
            </a:r>
            <a:r>
              <a:rPr lang="en-US" sz="2800" b="1" dirty="0" smtClean="0"/>
              <a:t>Calculated Variables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sz="2800" b="1" dirty="0" smtClean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9906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/>
          <p:cNvGrpSpPr/>
          <p:nvPr/>
        </p:nvGrpSpPr>
        <p:grpSpPr>
          <a:xfrm>
            <a:off x="381000" y="1820862"/>
            <a:ext cx="8382000" cy="5037138"/>
            <a:chOff x="381000" y="1016000"/>
            <a:chExt cx="8382000" cy="5037138"/>
          </a:xfrm>
        </p:grpSpPr>
        <p:sp>
          <p:nvSpPr>
            <p:cNvPr id="83" name="Line 5"/>
            <p:cNvSpPr>
              <a:spLocks noChangeShapeType="1"/>
            </p:cNvSpPr>
            <p:nvPr/>
          </p:nvSpPr>
          <p:spPr bwMode="auto">
            <a:xfrm>
              <a:off x="2209800" y="4495800"/>
              <a:ext cx="26368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Line 7"/>
            <p:cNvSpPr>
              <a:spLocks noChangeShapeType="1"/>
            </p:cNvSpPr>
            <p:nvPr/>
          </p:nvSpPr>
          <p:spPr bwMode="auto">
            <a:xfrm>
              <a:off x="2209800" y="1600200"/>
              <a:ext cx="263683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Line 8"/>
            <p:cNvSpPr>
              <a:spLocks noChangeShapeType="1"/>
            </p:cNvSpPr>
            <p:nvPr/>
          </p:nvSpPr>
          <p:spPr bwMode="auto">
            <a:xfrm>
              <a:off x="2209800" y="3657600"/>
              <a:ext cx="2636838" cy="0"/>
            </a:xfrm>
            <a:prstGeom prst="line">
              <a:avLst/>
            </a:prstGeom>
            <a:noFill/>
            <a:ln w="19050">
              <a:solidFill>
                <a:srgbClr val="CC99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Line 10"/>
            <p:cNvSpPr>
              <a:spLocks noChangeShapeType="1"/>
            </p:cNvSpPr>
            <p:nvPr/>
          </p:nvSpPr>
          <p:spPr bwMode="auto">
            <a:xfrm flipV="1">
              <a:off x="4191000" y="2432050"/>
              <a:ext cx="0" cy="16827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Line 11"/>
            <p:cNvSpPr>
              <a:spLocks noChangeShapeType="1"/>
            </p:cNvSpPr>
            <p:nvPr/>
          </p:nvSpPr>
          <p:spPr bwMode="auto">
            <a:xfrm>
              <a:off x="4846638" y="2667000"/>
              <a:ext cx="10683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Line 12"/>
            <p:cNvSpPr>
              <a:spLocks noChangeShapeType="1"/>
            </p:cNvSpPr>
            <p:nvPr/>
          </p:nvSpPr>
          <p:spPr bwMode="auto">
            <a:xfrm>
              <a:off x="4846638" y="2438400"/>
              <a:ext cx="10731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Line 24"/>
            <p:cNvSpPr>
              <a:spLocks noChangeShapeType="1"/>
            </p:cNvSpPr>
            <p:nvPr/>
          </p:nvSpPr>
          <p:spPr bwMode="auto">
            <a:xfrm>
              <a:off x="5638800" y="3886200"/>
              <a:ext cx="0" cy="1752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25"/>
            <p:cNvSpPr>
              <a:spLocks noChangeShapeType="1"/>
            </p:cNvSpPr>
            <p:nvPr/>
          </p:nvSpPr>
          <p:spPr bwMode="auto">
            <a:xfrm>
              <a:off x="5638800" y="5638800"/>
              <a:ext cx="1295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Line 26"/>
            <p:cNvSpPr>
              <a:spLocks noChangeShapeType="1"/>
            </p:cNvSpPr>
            <p:nvPr/>
          </p:nvSpPr>
          <p:spPr bwMode="auto">
            <a:xfrm>
              <a:off x="6934200" y="3886200"/>
              <a:ext cx="0" cy="1752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Line 28"/>
            <p:cNvSpPr>
              <a:spLocks noChangeShapeType="1"/>
            </p:cNvSpPr>
            <p:nvPr/>
          </p:nvSpPr>
          <p:spPr bwMode="auto">
            <a:xfrm>
              <a:off x="4846638" y="3886200"/>
              <a:ext cx="1063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Line 31"/>
            <p:cNvSpPr>
              <a:spLocks noChangeShapeType="1"/>
            </p:cNvSpPr>
            <p:nvPr/>
          </p:nvSpPr>
          <p:spPr bwMode="auto">
            <a:xfrm>
              <a:off x="4846638" y="4191000"/>
              <a:ext cx="1063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Line 32"/>
            <p:cNvSpPr>
              <a:spLocks noChangeShapeType="1"/>
            </p:cNvSpPr>
            <p:nvPr/>
          </p:nvSpPr>
          <p:spPr bwMode="auto">
            <a:xfrm>
              <a:off x="4953000" y="388620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Line 36"/>
            <p:cNvSpPr>
              <a:spLocks noChangeShapeType="1"/>
            </p:cNvSpPr>
            <p:nvPr/>
          </p:nvSpPr>
          <p:spPr bwMode="auto">
            <a:xfrm>
              <a:off x="2105025" y="4114800"/>
              <a:ext cx="1047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Line 37"/>
            <p:cNvSpPr>
              <a:spLocks noChangeShapeType="1"/>
            </p:cNvSpPr>
            <p:nvPr/>
          </p:nvSpPr>
          <p:spPr bwMode="auto">
            <a:xfrm>
              <a:off x="2105025" y="4371975"/>
              <a:ext cx="10477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Line 38"/>
            <p:cNvSpPr>
              <a:spLocks noChangeShapeType="1"/>
            </p:cNvSpPr>
            <p:nvPr/>
          </p:nvSpPr>
          <p:spPr bwMode="auto">
            <a:xfrm>
              <a:off x="2105025" y="4114800"/>
              <a:ext cx="0" cy="257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Line 46"/>
            <p:cNvSpPr>
              <a:spLocks noChangeShapeType="1"/>
            </p:cNvSpPr>
            <p:nvPr/>
          </p:nvSpPr>
          <p:spPr bwMode="auto">
            <a:xfrm>
              <a:off x="5638800" y="3886200"/>
              <a:ext cx="1295400" cy="0"/>
            </a:xfrm>
            <a:prstGeom prst="line">
              <a:avLst/>
            </a:prstGeom>
            <a:noFill/>
            <a:ln w="19050">
              <a:solidFill>
                <a:srgbClr val="CC99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47"/>
            <p:cNvSpPr>
              <a:spLocks/>
            </p:cNvSpPr>
            <p:nvPr/>
          </p:nvSpPr>
          <p:spPr bwMode="auto">
            <a:xfrm>
              <a:off x="1109663" y="4129088"/>
              <a:ext cx="990600" cy="46037"/>
            </a:xfrm>
            <a:custGeom>
              <a:avLst/>
              <a:gdLst>
                <a:gd name="T0" fmla="*/ 1447327809 w 678"/>
                <a:gd name="T1" fmla="*/ 68728931 h 355"/>
                <a:gd name="T2" fmla="*/ 1242396412 w 678"/>
                <a:gd name="T3" fmla="*/ 68728931 h 355"/>
                <a:gd name="T4" fmla="*/ 996904489 w 678"/>
                <a:gd name="T5" fmla="*/ 63833763 h 355"/>
                <a:gd name="T6" fmla="*/ 640411164 w 678"/>
                <a:gd name="T7" fmla="*/ 54043333 h 355"/>
                <a:gd name="T8" fmla="*/ 213469931 w 678"/>
                <a:gd name="T9" fmla="*/ 24671904 h 355"/>
                <a:gd name="T10" fmla="*/ 0 w 678"/>
                <a:gd name="T11" fmla="*/ 0 h 3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8"/>
                <a:gd name="T19" fmla="*/ 0 h 355"/>
                <a:gd name="T20" fmla="*/ 678 w 678"/>
                <a:gd name="T21" fmla="*/ 355 h 35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8" h="355">
                  <a:moveTo>
                    <a:pt x="678" y="351"/>
                  </a:moveTo>
                  <a:cubicBezTo>
                    <a:pt x="647" y="353"/>
                    <a:pt x="617" y="355"/>
                    <a:pt x="582" y="351"/>
                  </a:cubicBezTo>
                  <a:cubicBezTo>
                    <a:pt x="547" y="347"/>
                    <a:pt x="514" y="338"/>
                    <a:pt x="467" y="326"/>
                  </a:cubicBezTo>
                  <a:cubicBezTo>
                    <a:pt x="420" y="314"/>
                    <a:pt x="361" y="309"/>
                    <a:pt x="300" y="276"/>
                  </a:cubicBezTo>
                  <a:cubicBezTo>
                    <a:pt x="239" y="243"/>
                    <a:pt x="150" y="172"/>
                    <a:pt x="100" y="126"/>
                  </a:cubicBezTo>
                  <a:cubicBezTo>
                    <a:pt x="50" y="80"/>
                    <a:pt x="25" y="40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Freeform 48"/>
            <p:cNvSpPr>
              <a:spLocks/>
            </p:cNvSpPr>
            <p:nvPr/>
          </p:nvSpPr>
          <p:spPr bwMode="auto">
            <a:xfrm>
              <a:off x="1109663" y="4251325"/>
              <a:ext cx="990600" cy="46038"/>
            </a:xfrm>
            <a:custGeom>
              <a:avLst/>
              <a:gdLst>
                <a:gd name="T0" fmla="*/ 1843082959 w 678"/>
                <a:gd name="T1" fmla="*/ 82224273 h 355"/>
                <a:gd name="T2" fmla="*/ 1582114012 w 678"/>
                <a:gd name="T3" fmla="*/ 82224273 h 355"/>
                <a:gd name="T4" fmla="*/ 1269497640 w 678"/>
                <a:gd name="T5" fmla="*/ 76367736 h 355"/>
                <a:gd name="T6" fmla="*/ 815522480 w 678"/>
                <a:gd name="T7" fmla="*/ 64655031 h 355"/>
                <a:gd name="T8" fmla="*/ 271840796 w 678"/>
                <a:gd name="T9" fmla="*/ 29516313 h 355"/>
                <a:gd name="T10" fmla="*/ 0 w 678"/>
                <a:gd name="T11" fmla="*/ 0 h 3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8"/>
                <a:gd name="T19" fmla="*/ 0 h 355"/>
                <a:gd name="T20" fmla="*/ 678 w 678"/>
                <a:gd name="T21" fmla="*/ 355 h 35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8" h="355">
                  <a:moveTo>
                    <a:pt x="678" y="351"/>
                  </a:moveTo>
                  <a:cubicBezTo>
                    <a:pt x="647" y="353"/>
                    <a:pt x="617" y="355"/>
                    <a:pt x="582" y="351"/>
                  </a:cubicBezTo>
                  <a:cubicBezTo>
                    <a:pt x="547" y="347"/>
                    <a:pt x="514" y="338"/>
                    <a:pt x="467" y="326"/>
                  </a:cubicBezTo>
                  <a:cubicBezTo>
                    <a:pt x="420" y="314"/>
                    <a:pt x="361" y="309"/>
                    <a:pt x="300" y="276"/>
                  </a:cubicBezTo>
                  <a:cubicBezTo>
                    <a:pt x="239" y="243"/>
                    <a:pt x="150" y="172"/>
                    <a:pt x="100" y="126"/>
                  </a:cubicBezTo>
                  <a:cubicBezTo>
                    <a:pt x="50" y="80"/>
                    <a:pt x="25" y="40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1" name="Group 52"/>
            <p:cNvGrpSpPr>
              <a:grpSpLocks/>
            </p:cNvGrpSpPr>
            <p:nvPr/>
          </p:nvGrpSpPr>
          <p:grpSpPr bwMode="auto">
            <a:xfrm>
              <a:off x="6108700" y="1016000"/>
              <a:ext cx="444500" cy="1066800"/>
              <a:chOff x="6808788" y="228600"/>
              <a:chExt cx="444500" cy="1066800"/>
            </a:xfrm>
          </p:grpSpPr>
          <p:sp>
            <p:nvSpPr>
              <p:cNvPr id="136" name="Line 53"/>
              <p:cNvSpPr>
                <a:spLocks noChangeShapeType="1"/>
              </p:cNvSpPr>
              <p:nvPr/>
            </p:nvSpPr>
            <p:spPr bwMode="auto">
              <a:xfrm>
                <a:off x="6958013" y="914400"/>
                <a:ext cx="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Line 54"/>
              <p:cNvSpPr>
                <a:spLocks noChangeShapeType="1"/>
              </p:cNvSpPr>
              <p:nvPr/>
            </p:nvSpPr>
            <p:spPr bwMode="auto">
              <a:xfrm>
                <a:off x="7110413" y="914400"/>
                <a:ext cx="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" name="Line 56"/>
              <p:cNvSpPr>
                <a:spLocks noChangeShapeType="1"/>
              </p:cNvSpPr>
              <p:nvPr/>
            </p:nvSpPr>
            <p:spPr bwMode="auto">
              <a:xfrm>
                <a:off x="6961188" y="228600"/>
                <a:ext cx="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Line 57"/>
              <p:cNvSpPr>
                <a:spLocks noChangeShapeType="1"/>
              </p:cNvSpPr>
              <p:nvPr/>
            </p:nvSpPr>
            <p:spPr bwMode="auto">
              <a:xfrm>
                <a:off x="7113588" y="228600"/>
                <a:ext cx="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0" name="Group 139"/>
              <p:cNvGrpSpPr>
                <a:grpSpLocks/>
              </p:cNvGrpSpPr>
              <p:nvPr/>
            </p:nvGrpSpPr>
            <p:grpSpPr bwMode="auto">
              <a:xfrm rot="5400000">
                <a:off x="6808788" y="547687"/>
                <a:ext cx="444500" cy="444500"/>
                <a:chOff x="4001" y="345"/>
                <a:chExt cx="280" cy="280"/>
              </a:xfrm>
            </p:grpSpPr>
            <p:sp>
              <p:nvSpPr>
                <p:cNvPr id="141" name="Oval 55"/>
                <p:cNvSpPr>
                  <a:spLocks noChangeArrowheads="1"/>
                </p:cNvSpPr>
                <p:nvPr/>
              </p:nvSpPr>
              <p:spPr bwMode="auto">
                <a:xfrm>
                  <a:off x="4001" y="345"/>
                  <a:ext cx="280" cy="28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rot="10800000" vert="eaVert"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142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4095" y="348"/>
                  <a:ext cx="3" cy="26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" name="Line 59"/>
                <p:cNvSpPr>
                  <a:spLocks noChangeShapeType="1"/>
                </p:cNvSpPr>
                <p:nvPr/>
              </p:nvSpPr>
              <p:spPr bwMode="auto">
                <a:xfrm flipH="1">
                  <a:off x="4191" y="351"/>
                  <a:ext cx="3" cy="26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02" name="TextBox 64"/>
            <p:cNvSpPr txBox="1">
              <a:spLocks noChangeArrowheads="1"/>
            </p:cNvSpPr>
            <p:nvPr/>
          </p:nvSpPr>
          <p:spPr bwMode="auto">
            <a:xfrm>
              <a:off x="762000" y="1371600"/>
              <a:ext cx="15240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solidFill>
                    <a:schemeClr val="accent2"/>
                  </a:solidFill>
                  <a:latin typeface="Calibri" pitchFamily="34" charset="0"/>
                </a:rPr>
                <a:t>“Filtration”</a:t>
              </a:r>
            </a:p>
          </p:txBody>
        </p:sp>
        <p:sp>
          <p:nvSpPr>
            <p:cNvPr id="103" name="TextBox 65"/>
            <p:cNvSpPr txBox="1">
              <a:spLocks noChangeArrowheads="1"/>
            </p:cNvSpPr>
            <p:nvPr/>
          </p:nvSpPr>
          <p:spPr bwMode="auto">
            <a:xfrm>
              <a:off x="685800" y="3429000"/>
              <a:ext cx="16002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solidFill>
                    <a:srgbClr val="CC9900"/>
                  </a:solidFill>
                  <a:latin typeface="Calibri" pitchFamily="34" charset="0"/>
                </a:rPr>
                <a:t>“Backwash”</a:t>
              </a:r>
            </a:p>
          </p:txBody>
        </p:sp>
        <p:sp>
          <p:nvSpPr>
            <p:cNvPr id="104" name="Line 6"/>
            <p:cNvSpPr>
              <a:spLocks noChangeShapeType="1"/>
            </p:cNvSpPr>
            <p:nvPr/>
          </p:nvSpPr>
          <p:spPr bwMode="auto">
            <a:xfrm flipV="1">
              <a:off x="4846638" y="1219200"/>
              <a:ext cx="0" cy="3276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Line 4"/>
            <p:cNvSpPr>
              <a:spLocks noChangeShapeType="1"/>
            </p:cNvSpPr>
            <p:nvPr/>
          </p:nvSpPr>
          <p:spPr bwMode="auto">
            <a:xfrm>
              <a:off x="2209800" y="1219200"/>
              <a:ext cx="0" cy="3276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6" name="Group 51"/>
            <p:cNvGrpSpPr>
              <a:grpSpLocks/>
            </p:cNvGrpSpPr>
            <p:nvPr/>
          </p:nvGrpSpPr>
          <p:grpSpPr bwMode="auto">
            <a:xfrm rot="-5400000">
              <a:off x="5791202" y="2235202"/>
              <a:ext cx="863600" cy="609600"/>
              <a:chOff x="6629400" y="1295400"/>
              <a:chExt cx="863600" cy="609600"/>
            </a:xfrm>
          </p:grpSpPr>
          <p:sp>
            <p:nvSpPr>
              <p:cNvPr id="127" name="Line 13"/>
              <p:cNvSpPr>
                <a:spLocks noChangeShapeType="1"/>
              </p:cNvSpPr>
              <p:nvPr/>
            </p:nvSpPr>
            <p:spPr bwMode="auto">
              <a:xfrm>
                <a:off x="6629400" y="1524000"/>
                <a:ext cx="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" name="Line 14"/>
              <p:cNvSpPr>
                <a:spLocks noChangeShapeType="1"/>
              </p:cNvSpPr>
              <p:nvPr/>
            </p:nvSpPr>
            <p:spPr bwMode="auto">
              <a:xfrm>
                <a:off x="6629400" y="1905000"/>
                <a:ext cx="86201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" name="Line 16"/>
              <p:cNvSpPr>
                <a:spLocks noChangeShapeType="1"/>
              </p:cNvSpPr>
              <p:nvPr/>
            </p:nvSpPr>
            <p:spPr bwMode="auto">
              <a:xfrm>
                <a:off x="7491413" y="1524000"/>
                <a:ext cx="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Line 18"/>
              <p:cNvSpPr>
                <a:spLocks noChangeShapeType="1"/>
              </p:cNvSpPr>
              <p:nvPr/>
            </p:nvSpPr>
            <p:spPr bwMode="auto">
              <a:xfrm>
                <a:off x="6629400" y="1524000"/>
                <a:ext cx="254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" name="Line 19"/>
              <p:cNvSpPr>
                <a:spLocks noChangeShapeType="1"/>
              </p:cNvSpPr>
              <p:nvPr/>
            </p:nvSpPr>
            <p:spPr bwMode="auto">
              <a:xfrm>
                <a:off x="7239000" y="1524000"/>
                <a:ext cx="228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" name="Line 21"/>
              <p:cNvSpPr>
                <a:spLocks noChangeShapeType="1"/>
              </p:cNvSpPr>
              <p:nvPr/>
            </p:nvSpPr>
            <p:spPr bwMode="auto">
              <a:xfrm flipV="1">
                <a:off x="6883400" y="1295400"/>
                <a:ext cx="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Line 22"/>
              <p:cNvSpPr>
                <a:spLocks noChangeShapeType="1"/>
              </p:cNvSpPr>
              <p:nvPr/>
            </p:nvSpPr>
            <p:spPr bwMode="auto">
              <a:xfrm flipV="1">
                <a:off x="7239000" y="1295400"/>
                <a:ext cx="0" cy="228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" name="Line 23"/>
              <p:cNvSpPr>
                <a:spLocks noChangeShapeType="1"/>
              </p:cNvSpPr>
              <p:nvPr/>
            </p:nvSpPr>
            <p:spPr bwMode="auto">
              <a:xfrm>
                <a:off x="6883400" y="1295400"/>
                <a:ext cx="355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" name="Line 51"/>
              <p:cNvSpPr>
                <a:spLocks noChangeShapeType="1"/>
              </p:cNvSpPr>
              <p:nvPr/>
            </p:nvSpPr>
            <p:spPr bwMode="auto">
              <a:xfrm>
                <a:off x="7239000" y="1524000"/>
                <a:ext cx="254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7" name="Line 10"/>
            <p:cNvSpPr>
              <a:spLocks noChangeShapeType="1"/>
            </p:cNvSpPr>
            <p:nvPr/>
          </p:nvSpPr>
          <p:spPr bwMode="auto">
            <a:xfrm flipV="1">
              <a:off x="4419600" y="2667000"/>
              <a:ext cx="0" cy="1447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Line 10"/>
            <p:cNvSpPr>
              <a:spLocks noChangeShapeType="1"/>
            </p:cNvSpPr>
            <p:nvPr/>
          </p:nvSpPr>
          <p:spPr bwMode="auto">
            <a:xfrm flipV="1">
              <a:off x="6248400" y="2971800"/>
              <a:ext cx="0" cy="23590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Line 10"/>
            <p:cNvSpPr>
              <a:spLocks noChangeShapeType="1"/>
            </p:cNvSpPr>
            <p:nvPr/>
          </p:nvSpPr>
          <p:spPr bwMode="auto">
            <a:xfrm flipH="1" flipV="1">
              <a:off x="6430963" y="2971800"/>
              <a:ext cx="9525" cy="2349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381000" y="4495800"/>
              <a:ext cx="807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rot="5400000">
              <a:off x="4648200" y="5105400"/>
              <a:ext cx="1219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5257800" y="5715000"/>
              <a:ext cx="2819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rot="5400000" flipH="1" flipV="1">
              <a:off x="7467600" y="5105400"/>
              <a:ext cx="1219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>
              <a:stCxn id="88" idx="0"/>
            </p:cNvCxnSpPr>
            <p:nvPr/>
          </p:nvCxnSpPr>
          <p:spPr>
            <a:xfrm rot="5400000">
              <a:off x="4518819" y="2110581"/>
              <a:ext cx="0" cy="6556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>
              <a:endCxn id="107" idx="1"/>
            </p:cNvCxnSpPr>
            <p:nvPr/>
          </p:nvCxnSpPr>
          <p:spPr>
            <a:xfrm rot="10800000">
              <a:off x="4419600" y="2667000"/>
              <a:ext cx="57943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Freeform 115"/>
            <p:cNvSpPr/>
            <p:nvPr/>
          </p:nvSpPr>
          <p:spPr>
            <a:xfrm>
              <a:off x="4970463" y="2408238"/>
              <a:ext cx="2422525" cy="1574800"/>
            </a:xfrm>
            <a:custGeom>
              <a:avLst/>
              <a:gdLst>
                <a:gd name="connsiteX0" fmla="*/ 0 w 2423160"/>
                <a:gd name="connsiteY0" fmla="*/ 1572768 h 1575816"/>
                <a:gd name="connsiteX1" fmla="*/ 82296 w 2423160"/>
                <a:gd name="connsiteY1" fmla="*/ 1545336 h 1575816"/>
                <a:gd name="connsiteX2" fmla="*/ 182880 w 2423160"/>
                <a:gd name="connsiteY2" fmla="*/ 1389888 h 1575816"/>
                <a:gd name="connsiteX3" fmla="*/ 246888 w 2423160"/>
                <a:gd name="connsiteY3" fmla="*/ 1133856 h 1575816"/>
                <a:gd name="connsiteX4" fmla="*/ 329184 w 2423160"/>
                <a:gd name="connsiteY4" fmla="*/ 804672 h 1575816"/>
                <a:gd name="connsiteX5" fmla="*/ 539496 w 2423160"/>
                <a:gd name="connsiteY5" fmla="*/ 521208 h 1575816"/>
                <a:gd name="connsiteX6" fmla="*/ 886968 w 2423160"/>
                <a:gd name="connsiteY6" fmla="*/ 338328 h 1575816"/>
                <a:gd name="connsiteX7" fmla="*/ 1207008 w 2423160"/>
                <a:gd name="connsiteY7" fmla="*/ 228600 h 1575816"/>
                <a:gd name="connsiteX8" fmla="*/ 1673352 w 2423160"/>
                <a:gd name="connsiteY8" fmla="*/ 109728 h 1575816"/>
                <a:gd name="connsiteX9" fmla="*/ 2084832 w 2423160"/>
                <a:gd name="connsiteY9" fmla="*/ 27432 h 1575816"/>
                <a:gd name="connsiteX10" fmla="*/ 2423160 w 2423160"/>
                <a:gd name="connsiteY10" fmla="*/ 0 h 157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23160" h="1575816">
                  <a:moveTo>
                    <a:pt x="0" y="1572768"/>
                  </a:moveTo>
                  <a:cubicBezTo>
                    <a:pt x="25908" y="1574292"/>
                    <a:pt x="51816" y="1575816"/>
                    <a:pt x="82296" y="1545336"/>
                  </a:cubicBezTo>
                  <a:cubicBezTo>
                    <a:pt x="112776" y="1514856"/>
                    <a:pt x="155448" y="1458468"/>
                    <a:pt x="182880" y="1389888"/>
                  </a:cubicBezTo>
                  <a:cubicBezTo>
                    <a:pt x="210312" y="1321308"/>
                    <a:pt x="246888" y="1133856"/>
                    <a:pt x="246888" y="1133856"/>
                  </a:cubicBezTo>
                  <a:cubicBezTo>
                    <a:pt x="271272" y="1036320"/>
                    <a:pt x="280416" y="906780"/>
                    <a:pt x="329184" y="804672"/>
                  </a:cubicBezTo>
                  <a:cubicBezTo>
                    <a:pt x="377952" y="702564"/>
                    <a:pt x="446532" y="598932"/>
                    <a:pt x="539496" y="521208"/>
                  </a:cubicBezTo>
                  <a:cubicBezTo>
                    <a:pt x="632460" y="443484"/>
                    <a:pt x="775716" y="387096"/>
                    <a:pt x="886968" y="338328"/>
                  </a:cubicBezTo>
                  <a:cubicBezTo>
                    <a:pt x="998220" y="289560"/>
                    <a:pt x="1075944" y="266700"/>
                    <a:pt x="1207008" y="228600"/>
                  </a:cubicBezTo>
                  <a:cubicBezTo>
                    <a:pt x="1338072" y="190500"/>
                    <a:pt x="1527048" y="143256"/>
                    <a:pt x="1673352" y="109728"/>
                  </a:cubicBezTo>
                  <a:cubicBezTo>
                    <a:pt x="1819656" y="76200"/>
                    <a:pt x="1959864" y="45720"/>
                    <a:pt x="2084832" y="27432"/>
                  </a:cubicBezTo>
                  <a:cubicBezTo>
                    <a:pt x="2209800" y="9144"/>
                    <a:pt x="2316480" y="4572"/>
                    <a:pt x="2423160" y="0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7" name="Freeform 116"/>
            <p:cNvSpPr/>
            <p:nvPr/>
          </p:nvSpPr>
          <p:spPr>
            <a:xfrm>
              <a:off x="4956175" y="2500313"/>
              <a:ext cx="2460625" cy="1630362"/>
            </a:xfrm>
            <a:custGeom>
              <a:avLst/>
              <a:gdLst>
                <a:gd name="connsiteX0" fmla="*/ 0 w 2460625"/>
                <a:gd name="connsiteY0" fmla="*/ 1627981 h 1631157"/>
                <a:gd name="connsiteX1" fmla="*/ 85725 w 2460625"/>
                <a:gd name="connsiteY1" fmla="*/ 1613694 h 1631157"/>
                <a:gd name="connsiteX2" fmla="*/ 195263 w 2460625"/>
                <a:gd name="connsiteY2" fmla="*/ 1523206 h 1631157"/>
                <a:gd name="connsiteX3" fmla="*/ 276225 w 2460625"/>
                <a:gd name="connsiteY3" fmla="*/ 1389856 h 1631157"/>
                <a:gd name="connsiteX4" fmla="*/ 342900 w 2460625"/>
                <a:gd name="connsiteY4" fmla="*/ 1180306 h 1631157"/>
                <a:gd name="connsiteX5" fmla="*/ 395288 w 2460625"/>
                <a:gd name="connsiteY5" fmla="*/ 918369 h 1631157"/>
                <a:gd name="connsiteX6" fmla="*/ 438150 w 2460625"/>
                <a:gd name="connsiteY6" fmla="*/ 751681 h 1631157"/>
                <a:gd name="connsiteX7" fmla="*/ 523875 w 2460625"/>
                <a:gd name="connsiteY7" fmla="*/ 618331 h 1631157"/>
                <a:gd name="connsiteX8" fmla="*/ 638175 w 2460625"/>
                <a:gd name="connsiteY8" fmla="*/ 489744 h 1631157"/>
                <a:gd name="connsiteX9" fmla="*/ 795338 w 2460625"/>
                <a:gd name="connsiteY9" fmla="*/ 408781 h 1631157"/>
                <a:gd name="connsiteX10" fmla="*/ 981075 w 2460625"/>
                <a:gd name="connsiteY10" fmla="*/ 327819 h 1631157"/>
                <a:gd name="connsiteX11" fmla="*/ 1157288 w 2460625"/>
                <a:gd name="connsiteY11" fmla="*/ 256381 h 1631157"/>
                <a:gd name="connsiteX12" fmla="*/ 1390650 w 2460625"/>
                <a:gd name="connsiteY12" fmla="*/ 184944 h 1631157"/>
                <a:gd name="connsiteX13" fmla="*/ 1662113 w 2460625"/>
                <a:gd name="connsiteY13" fmla="*/ 123031 h 1631157"/>
                <a:gd name="connsiteX14" fmla="*/ 1990725 w 2460625"/>
                <a:gd name="connsiteY14" fmla="*/ 61119 h 1631157"/>
                <a:gd name="connsiteX15" fmla="*/ 2386013 w 2460625"/>
                <a:gd name="connsiteY15" fmla="*/ 8731 h 1631157"/>
                <a:gd name="connsiteX16" fmla="*/ 2438400 w 2460625"/>
                <a:gd name="connsiteY16" fmla="*/ 8731 h 1631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60625" h="1631157">
                  <a:moveTo>
                    <a:pt x="0" y="1627981"/>
                  </a:moveTo>
                  <a:cubicBezTo>
                    <a:pt x="26590" y="1629569"/>
                    <a:pt x="53181" y="1631157"/>
                    <a:pt x="85725" y="1613694"/>
                  </a:cubicBezTo>
                  <a:cubicBezTo>
                    <a:pt x="118269" y="1596232"/>
                    <a:pt x="163513" y="1560512"/>
                    <a:pt x="195263" y="1523206"/>
                  </a:cubicBezTo>
                  <a:cubicBezTo>
                    <a:pt x="227013" y="1485900"/>
                    <a:pt x="251619" y="1447006"/>
                    <a:pt x="276225" y="1389856"/>
                  </a:cubicBezTo>
                  <a:cubicBezTo>
                    <a:pt x="300831" y="1332706"/>
                    <a:pt x="323056" y="1258887"/>
                    <a:pt x="342900" y="1180306"/>
                  </a:cubicBezTo>
                  <a:cubicBezTo>
                    <a:pt x="362744" y="1101725"/>
                    <a:pt x="379413" y="989806"/>
                    <a:pt x="395288" y="918369"/>
                  </a:cubicBezTo>
                  <a:cubicBezTo>
                    <a:pt x="411163" y="846932"/>
                    <a:pt x="416719" y="801687"/>
                    <a:pt x="438150" y="751681"/>
                  </a:cubicBezTo>
                  <a:cubicBezTo>
                    <a:pt x="459581" y="701675"/>
                    <a:pt x="490538" y="661987"/>
                    <a:pt x="523875" y="618331"/>
                  </a:cubicBezTo>
                  <a:cubicBezTo>
                    <a:pt x="557212" y="574675"/>
                    <a:pt x="592931" y="524669"/>
                    <a:pt x="638175" y="489744"/>
                  </a:cubicBezTo>
                  <a:cubicBezTo>
                    <a:pt x="683419" y="454819"/>
                    <a:pt x="738188" y="435768"/>
                    <a:pt x="795338" y="408781"/>
                  </a:cubicBezTo>
                  <a:cubicBezTo>
                    <a:pt x="852488" y="381794"/>
                    <a:pt x="920750" y="353219"/>
                    <a:pt x="981075" y="327819"/>
                  </a:cubicBezTo>
                  <a:cubicBezTo>
                    <a:pt x="1041400" y="302419"/>
                    <a:pt x="1089026" y="280194"/>
                    <a:pt x="1157288" y="256381"/>
                  </a:cubicBezTo>
                  <a:cubicBezTo>
                    <a:pt x="1225551" y="232569"/>
                    <a:pt x="1306513" y="207169"/>
                    <a:pt x="1390650" y="184944"/>
                  </a:cubicBezTo>
                  <a:cubicBezTo>
                    <a:pt x="1474788" y="162719"/>
                    <a:pt x="1562101" y="143668"/>
                    <a:pt x="1662113" y="123031"/>
                  </a:cubicBezTo>
                  <a:cubicBezTo>
                    <a:pt x="1762125" y="102394"/>
                    <a:pt x="1870075" y="80169"/>
                    <a:pt x="1990725" y="61119"/>
                  </a:cubicBezTo>
                  <a:cubicBezTo>
                    <a:pt x="2111375" y="42069"/>
                    <a:pt x="2311401" y="17462"/>
                    <a:pt x="2386013" y="8731"/>
                  </a:cubicBezTo>
                  <a:cubicBezTo>
                    <a:pt x="2460625" y="0"/>
                    <a:pt x="2449512" y="4365"/>
                    <a:pt x="2438400" y="8731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18" name="Straight Arrow Connector 117"/>
            <p:cNvCxnSpPr>
              <a:cxnSpLocks noChangeShapeType="1"/>
            </p:cNvCxnSpPr>
            <p:nvPr/>
          </p:nvCxnSpPr>
          <p:spPr bwMode="auto">
            <a:xfrm>
              <a:off x="6629400" y="3886200"/>
              <a:ext cx="0" cy="1447800"/>
            </a:xfrm>
            <a:prstGeom prst="straightConnector1">
              <a:avLst/>
            </a:prstGeom>
            <a:noFill/>
            <a:ln w="19050" algn="ctr">
              <a:solidFill>
                <a:srgbClr val="77933C"/>
              </a:solidFill>
              <a:round/>
              <a:headEnd type="arrow" w="med" len="med"/>
              <a:tailEnd type="arrow" w="med" len="med"/>
            </a:ln>
          </p:spPr>
        </p:cxnSp>
        <p:cxnSp>
          <p:nvCxnSpPr>
            <p:cNvPr id="119" name="Straight Arrow Connector 118"/>
            <p:cNvCxnSpPr>
              <a:cxnSpLocks noChangeShapeType="1"/>
            </p:cNvCxnSpPr>
            <p:nvPr/>
          </p:nvCxnSpPr>
          <p:spPr bwMode="auto">
            <a:xfrm>
              <a:off x="3886200" y="1600200"/>
              <a:ext cx="0" cy="990600"/>
            </a:xfrm>
            <a:prstGeom prst="straightConnector1">
              <a:avLst/>
            </a:prstGeom>
            <a:noFill/>
            <a:ln w="19050" algn="ctr">
              <a:solidFill>
                <a:srgbClr val="77933C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120" name="TextBox 119"/>
            <p:cNvSpPr txBox="1"/>
            <p:nvPr/>
          </p:nvSpPr>
          <p:spPr>
            <a:xfrm>
              <a:off x="3505200" y="1905000"/>
              <a:ext cx="381000" cy="338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en-US" sz="1600" b="1">
                  <a:solidFill>
                    <a:srgbClr val="77933C"/>
                  </a:solidFill>
                  <a:latin typeface="Calibri" pitchFamily="34" charset="0"/>
                </a:rPr>
                <a:t>A</a:t>
              </a:r>
              <a:endParaRPr lang="en-US" sz="1600" b="1" baseline="-25000">
                <a:solidFill>
                  <a:srgbClr val="77933C"/>
                </a:solidFill>
                <a:latin typeface="Calibri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7620000" y="3852863"/>
              <a:ext cx="1143000" cy="3381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en-US" sz="1600" b="1">
                  <a:solidFill>
                    <a:srgbClr val="77933C"/>
                  </a:solidFill>
                  <a:latin typeface="Calibri" pitchFamily="34" charset="0"/>
                </a:rPr>
                <a:t>B</a:t>
              </a:r>
              <a:endParaRPr lang="en-US" sz="1600" b="1" baseline="-25000">
                <a:solidFill>
                  <a:srgbClr val="77933C"/>
                </a:solidFill>
                <a:latin typeface="Calibri" pitchFamily="34" charset="0"/>
              </a:endParaRPr>
            </a:p>
          </p:txBody>
        </p:sp>
        <p:cxnSp>
          <p:nvCxnSpPr>
            <p:cNvPr id="122" name="Straight Connector 121"/>
            <p:cNvCxnSpPr>
              <a:stCxn id="121" idx="1"/>
            </p:cNvCxnSpPr>
            <p:nvPr/>
          </p:nvCxnSpPr>
          <p:spPr>
            <a:xfrm rot="10800000" flipV="1">
              <a:off x="6705600" y="4021138"/>
              <a:ext cx="914400" cy="169862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31"/>
            <p:cNvSpPr txBox="1">
              <a:spLocks noChangeArrowheads="1"/>
            </p:cNvSpPr>
            <p:nvPr/>
          </p:nvSpPr>
          <p:spPr bwMode="auto">
            <a:xfrm>
              <a:off x="381000" y="4495800"/>
              <a:ext cx="114300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solidFill>
                    <a:schemeClr val="accent1"/>
                  </a:solidFill>
                  <a:latin typeface="Calibri" pitchFamily="34" charset="0"/>
                </a:rPr>
                <a:t>Table</a:t>
              </a:r>
              <a:endParaRPr lang="en-US" sz="1600" baseline="-25000">
                <a:solidFill>
                  <a:schemeClr val="accent1"/>
                </a:solidFill>
                <a:latin typeface="Calibri" pitchFamily="34" charset="0"/>
              </a:endParaRPr>
            </a:p>
          </p:txBody>
        </p:sp>
        <p:sp>
          <p:nvSpPr>
            <p:cNvPr id="124" name="TextBox 132"/>
            <p:cNvSpPr txBox="1">
              <a:spLocks noChangeArrowheads="1"/>
            </p:cNvSpPr>
            <p:nvPr/>
          </p:nvSpPr>
          <p:spPr bwMode="auto">
            <a:xfrm>
              <a:off x="5257800" y="5715000"/>
              <a:ext cx="114300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solidFill>
                    <a:schemeClr val="accent1"/>
                  </a:solidFill>
                  <a:latin typeface="Calibri" pitchFamily="34" charset="0"/>
                </a:rPr>
                <a:t>Sink</a:t>
              </a:r>
              <a:endParaRPr lang="en-US" sz="1600" baseline="-25000">
                <a:solidFill>
                  <a:schemeClr val="accent1"/>
                </a:solidFill>
                <a:latin typeface="Calibri" pitchFamily="34" charset="0"/>
              </a:endParaRPr>
            </a:p>
          </p:txBody>
        </p:sp>
        <p:cxnSp>
          <p:nvCxnSpPr>
            <p:cNvPr id="125" name="Straight Arrow Connector 94"/>
            <p:cNvCxnSpPr>
              <a:cxnSpLocks noChangeShapeType="1"/>
            </p:cNvCxnSpPr>
            <p:nvPr/>
          </p:nvCxnSpPr>
          <p:spPr bwMode="auto">
            <a:xfrm>
              <a:off x="3886200" y="2590800"/>
              <a:ext cx="1588" cy="1066800"/>
            </a:xfrm>
            <a:prstGeom prst="straightConnector1">
              <a:avLst/>
            </a:prstGeom>
            <a:noFill/>
            <a:ln w="19050" algn="ctr">
              <a:solidFill>
                <a:srgbClr val="77933C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126" name="TextBox 107"/>
            <p:cNvSpPr txBox="1"/>
            <p:nvPr/>
          </p:nvSpPr>
          <p:spPr>
            <a:xfrm>
              <a:off x="3505200" y="2895600"/>
              <a:ext cx="381000" cy="338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en-US" sz="1600" b="1">
                  <a:solidFill>
                    <a:srgbClr val="77933C"/>
                  </a:solidFill>
                  <a:latin typeface="Calibri" pitchFamily="34" charset="0"/>
                </a:rPr>
                <a:t>C</a:t>
              </a:r>
              <a:endParaRPr lang="en-US" sz="1600" b="1" baseline="-25000">
                <a:solidFill>
                  <a:srgbClr val="77933C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</a:rPr>
              <a:t>Siphon Study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7620000" cy="4678363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2800" b="1" dirty="0" smtClean="0"/>
              <a:t>Design Implications:</a:t>
            </a:r>
          </a:p>
          <a:p>
            <a:pPr lvl="0"/>
            <a:endParaRPr lang="en-US" sz="2800" i="1" dirty="0" smtClean="0"/>
          </a:p>
          <a:p>
            <a:pPr lvl="0"/>
            <a:r>
              <a:rPr lang="en-US" sz="2800" i="1" dirty="0" smtClean="0"/>
              <a:t>Excess height failure:  </a:t>
            </a:r>
            <a:r>
              <a:rPr lang="en-US" sz="2800" dirty="0" smtClean="0"/>
              <a:t>the air trap fails when A reaches about 60-70% of B.  Therefore, to reach a 30 cm height increase during filtration requires a backwash channel about 42 cm deep.</a:t>
            </a:r>
          </a:p>
          <a:p>
            <a:pPr lvl="0">
              <a:buNone/>
            </a:pPr>
            <a:endParaRPr lang="en-US" sz="2800" dirty="0" smtClean="0"/>
          </a:p>
          <a:p>
            <a:pPr lvl="0"/>
            <a:r>
              <a:rPr lang="en-US" sz="2800" i="1" dirty="0" smtClean="0"/>
              <a:t>Siphon failures:</a:t>
            </a:r>
            <a:r>
              <a:rPr lang="en-US" sz="2800" dirty="0" smtClean="0"/>
              <a:t>  the siphon would not break with the backwash water level just below the siphon pipe (C = 1.25 cm).  More negative pressure is required.</a:t>
            </a:r>
          </a:p>
          <a:p>
            <a:pPr lvl="0">
              <a:buNone/>
            </a:pPr>
            <a:endParaRPr lang="en-US" sz="2800" dirty="0" smtClean="0"/>
          </a:p>
          <a:p>
            <a:r>
              <a:rPr lang="en-US" sz="2800" i="1" dirty="0" smtClean="0"/>
              <a:t>Water level in backwash channel:</a:t>
            </a:r>
            <a:r>
              <a:rPr lang="en-US" sz="2800" dirty="0" smtClean="0"/>
              <a:t>  as the level of water changes in the siphon outlet tube, some water is forced out and the water level in the backwash channel rises.</a:t>
            </a:r>
            <a:endParaRPr lang="en-US" sz="2800" b="1" dirty="0" smtClean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616</Words>
  <Application>Microsoft Office PowerPoint</Application>
  <PresentationFormat>On-screen Show (4:3)</PresentationFormat>
  <Paragraphs>136</Paragraphs>
  <Slides>15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Equation</vt:lpstr>
      <vt:lpstr>Stacked Rapid Sand Filtration Teach-In Spring 2011</vt:lpstr>
      <vt:lpstr>Project Rationale</vt:lpstr>
      <vt:lpstr>The Stacked Filtration Concept</vt:lpstr>
      <vt:lpstr>Slide 4</vt:lpstr>
      <vt:lpstr>Slide 5</vt:lpstr>
      <vt:lpstr>Agalteca:  SRSF Demonstration</vt:lpstr>
      <vt:lpstr>Siphon Study</vt:lpstr>
      <vt:lpstr>Siphon Study</vt:lpstr>
      <vt:lpstr>Siphon Study</vt:lpstr>
      <vt:lpstr>Backwash Time Study</vt:lpstr>
      <vt:lpstr>Backwash Time Study</vt:lpstr>
      <vt:lpstr>Backwash Velocity Study</vt:lpstr>
      <vt:lpstr>Slide 13</vt:lpstr>
      <vt:lpstr>Future Work</vt:lpstr>
      <vt:lpstr>Slide 15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aguaclara</dc:creator>
  <cp:lastModifiedBy>aguaclara</cp:lastModifiedBy>
  <cp:revision>30</cp:revision>
  <dcterms:created xsi:type="dcterms:W3CDTF">2011-03-29T21:42:27Z</dcterms:created>
  <dcterms:modified xsi:type="dcterms:W3CDTF">2011-04-03T20:59:45Z</dcterms:modified>
</cp:coreProperties>
</file>