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2" r:id="rId3"/>
    <p:sldId id="260" r:id="rId4"/>
    <p:sldId id="263" r:id="rId5"/>
    <p:sldId id="264" r:id="rId6"/>
    <p:sldId id="267" r:id="rId7"/>
    <p:sldId id="269" r:id="rId8"/>
    <p:sldId id="266" r:id="rId9"/>
    <p:sldId id="270" r:id="rId10"/>
    <p:sldId id="265" r:id="rId11"/>
    <p:sldId id="271" r:id="rId12"/>
    <p:sldId id="273" r:id="rId13"/>
    <p:sldId id="272" r:id="rId14"/>
    <p:sldId id="274" r:id="rId15"/>
    <p:sldId id="277" r:id="rId16"/>
    <p:sldId id="278" r:id="rId17"/>
    <p:sldId id="279" r:id="rId18"/>
    <p:sldId id="280" r:id="rId19"/>
    <p:sldId id="281" r:id="rId20"/>
    <p:sldId id="275" r:id="rId21"/>
    <p:sldId id="282" r:id="rId22"/>
    <p:sldId id="276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s46\Desktop\Reynolds%20Stres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n4\~\K%20valu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n4\~\K%20valu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n4\~\K%20valu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n4\~\3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ms52\Desktop\wall%20pres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ms52\Desktop\wall%20pres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s46\Desktop\Uduc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-Reynolds</a:t>
            </a:r>
            <a:r>
              <a:rPr lang="en-US" baseline="0" dirty="0" smtClean="0"/>
              <a:t> Stress/</a:t>
            </a:r>
            <a:r>
              <a:rPr lang="el-GR" baseline="0" dirty="0" smtClean="0">
                <a:latin typeface="Calibri"/>
              </a:rPr>
              <a:t>ρ</a:t>
            </a:r>
            <a:r>
              <a:rPr lang="en-US" baseline="0" dirty="0" smtClean="0"/>
              <a:t> </a:t>
            </a:r>
            <a:r>
              <a:rPr lang="en-US" baseline="0" dirty="0"/>
              <a:t>v. Baffle Space #</a:t>
            </a:r>
            <a:endParaRPr lang="en-US" dirty="0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Sheet1!$J$1</c:f>
              <c:strCache>
                <c:ptCount val="1"/>
                <c:pt idx="0">
                  <c:v>u'u'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Sheet1!$J$2:$J$9</c:f>
              <c:numCache>
                <c:formatCode>General</c:formatCode>
                <c:ptCount val="8"/>
                <c:pt idx="0">
                  <c:v>259.85440000000114</c:v>
                </c:pt>
                <c:pt idx="1">
                  <c:v>193.7664</c:v>
                </c:pt>
                <c:pt idx="2">
                  <c:v>710.75559999999996</c:v>
                </c:pt>
                <c:pt idx="3">
                  <c:v>1.7955999999999976</c:v>
                </c:pt>
                <c:pt idx="4">
                  <c:v>370.5625</c:v>
                </c:pt>
                <c:pt idx="5">
                  <c:v>0</c:v>
                </c:pt>
                <c:pt idx="6">
                  <c:v>603.68490000000054</c:v>
                </c:pt>
                <c:pt idx="7">
                  <c:v>10.239999999999998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Sheet1!$K$1</c:f>
              <c:strCache>
                <c:ptCount val="1"/>
                <c:pt idx="0">
                  <c:v>v'v'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Sheet1!$K$2:$K$9</c:f>
              <c:numCache>
                <c:formatCode>General</c:formatCode>
                <c:ptCount val="8"/>
                <c:pt idx="0">
                  <c:v>155.75040000000001</c:v>
                </c:pt>
                <c:pt idx="1">
                  <c:v>69.222399999999979</c:v>
                </c:pt>
                <c:pt idx="2">
                  <c:v>9.6100000000000012</c:v>
                </c:pt>
                <c:pt idx="3">
                  <c:v>27.040000000000003</c:v>
                </c:pt>
                <c:pt idx="4">
                  <c:v>5.7600000000000016</c:v>
                </c:pt>
                <c:pt idx="5">
                  <c:v>0</c:v>
                </c:pt>
                <c:pt idx="6">
                  <c:v>0</c:v>
                </c:pt>
                <c:pt idx="7">
                  <c:v>18.835599999999989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Sheet1!$L$1</c:f>
              <c:strCache>
                <c:ptCount val="1"/>
                <c:pt idx="0">
                  <c:v>w'w'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Sheet1!$L$2:$L$9</c:f>
              <c:numCache>
                <c:formatCode>General</c:formatCode>
                <c:ptCount val="8"/>
                <c:pt idx="0">
                  <c:v>1838.6943999999944</c:v>
                </c:pt>
                <c:pt idx="1">
                  <c:v>4624</c:v>
                </c:pt>
                <c:pt idx="2">
                  <c:v>2498.0003999999999</c:v>
                </c:pt>
                <c:pt idx="3">
                  <c:v>2980.0681000000004</c:v>
                </c:pt>
                <c:pt idx="4">
                  <c:v>2601</c:v>
                </c:pt>
                <c:pt idx="5">
                  <c:v>0</c:v>
                </c:pt>
                <c:pt idx="6">
                  <c:v>3452.7376000000004</c:v>
                </c:pt>
                <c:pt idx="7">
                  <c:v>2396.1025000000004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Sheet1!$M$1</c:f>
              <c:strCache>
                <c:ptCount val="1"/>
                <c:pt idx="0">
                  <c:v>u'v'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Sheet1!$M$2:$M$9</c:f>
              <c:numCache>
                <c:formatCode>General</c:formatCode>
                <c:ptCount val="8"/>
                <c:pt idx="0">
                  <c:v>-201.17759999999998</c:v>
                </c:pt>
                <c:pt idx="1">
                  <c:v>115.81440000000002</c:v>
                </c:pt>
                <c:pt idx="2">
                  <c:v>82.646000000000001</c:v>
                </c:pt>
                <c:pt idx="3">
                  <c:v>6.9680000000000009</c:v>
                </c:pt>
                <c:pt idx="4">
                  <c:v>-46.20000000000001</c:v>
                </c:pt>
                <c:pt idx="5">
                  <c:v>0</c:v>
                </c:pt>
                <c:pt idx="6">
                  <c:v>0</c:v>
                </c:pt>
                <c:pt idx="7">
                  <c:v>13.888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Sheet1!$N$1</c:f>
              <c:strCache>
                <c:ptCount val="1"/>
                <c:pt idx="0">
                  <c:v>u'w'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Sheet1!$N$2:$N$9</c:f>
              <c:numCache>
                <c:formatCode>General</c:formatCode>
                <c:ptCount val="8"/>
                <c:pt idx="0">
                  <c:v>-691.2256000000001</c:v>
                </c:pt>
                <c:pt idx="1">
                  <c:v>946.56</c:v>
                </c:pt>
                <c:pt idx="2">
                  <c:v>1332.4668000000001</c:v>
                </c:pt>
                <c:pt idx="3">
                  <c:v>73.150600000000011</c:v>
                </c:pt>
                <c:pt idx="4">
                  <c:v>981.75</c:v>
                </c:pt>
                <c:pt idx="5">
                  <c:v>0</c:v>
                </c:pt>
                <c:pt idx="6">
                  <c:v>1443.7331999999999</c:v>
                </c:pt>
                <c:pt idx="7">
                  <c:v>156.63999999999999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Sheet1!$O$1</c:f>
              <c:strCache>
                <c:ptCount val="1"/>
                <c:pt idx="0">
                  <c:v>v'w'</c:v>
                </c:pt>
              </c:strCache>
            </c:strRef>
          </c:tx>
          <c:spPr>
            <a:ln w="15875"/>
          </c:spPr>
          <c:xVal>
            <c:numRef>
              <c:f>Sheet1!$P$2:$P$9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Sheet1!$O$2:$O$9</c:f>
              <c:numCache>
                <c:formatCode>General</c:formatCode>
                <c:ptCount val="8"/>
                <c:pt idx="0">
                  <c:v>535.14240000000007</c:v>
                </c:pt>
                <c:pt idx="1">
                  <c:v>565.76</c:v>
                </c:pt>
                <c:pt idx="2">
                  <c:v>154.93800000000007</c:v>
                </c:pt>
                <c:pt idx="3">
                  <c:v>283.86800000000005</c:v>
                </c:pt>
                <c:pt idx="4">
                  <c:v>-122.40000000000002</c:v>
                </c:pt>
                <c:pt idx="5">
                  <c:v>0</c:v>
                </c:pt>
                <c:pt idx="6">
                  <c:v>0</c:v>
                </c:pt>
                <c:pt idx="7">
                  <c:v>212.44300000000001</c:v>
                </c:pt>
              </c:numCache>
            </c:numRef>
          </c:yVal>
          <c:smooth val="1"/>
        </c:ser>
        <c:axId val="98967936"/>
        <c:axId val="98969856"/>
      </c:scatterChart>
      <c:valAx>
        <c:axId val="98967936"/>
        <c:scaling>
          <c:orientation val="minMax"/>
          <c:max val="8"/>
          <c:min val="1"/>
        </c:scaling>
        <c:axPos val="b"/>
        <c:minorGridlines>
          <c:spPr>
            <a:ln>
              <a:solidFill>
                <a:srgbClr val="8064A2">
                  <a:shade val="76000"/>
                  <a:shade val="95000"/>
                  <a:satMod val="105000"/>
                  <a:alpha val="0"/>
                </a:srgb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Baffle Space #</a:t>
                </a:r>
              </a:p>
            </c:rich>
          </c:tx>
          <c:layout/>
        </c:title>
        <c:numFmt formatCode="General" sourceLinked="1"/>
        <c:tickLblPos val="nextTo"/>
        <c:crossAx val="98969856"/>
        <c:crosses val="autoZero"/>
        <c:crossBetween val="midCat"/>
      </c:valAx>
      <c:valAx>
        <c:axId val="989698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-Reynolds </a:t>
                </a:r>
                <a:r>
                  <a:rPr lang="en-US" dirty="0" smtClean="0"/>
                  <a:t>Stress/</a:t>
                </a:r>
                <a:r>
                  <a:rPr lang="el-GR" dirty="0" smtClean="0">
                    <a:latin typeface="Calibri"/>
                  </a:rPr>
                  <a:t>ρ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9896793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K v.</a:t>
            </a:r>
            <a:r>
              <a:rPr lang="en-US" baseline="0"/>
              <a:t> Baffle #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k-ε standard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Sheet1!$K$12:$K$19</c:f>
              <c:numCache>
                <c:formatCode>General</c:formatCode>
                <c:ptCount val="8"/>
                <c:pt idx="0">
                  <c:v>4.6214378787878765</c:v>
                </c:pt>
                <c:pt idx="1">
                  <c:v>4.3666393939393959</c:v>
                </c:pt>
                <c:pt idx="2">
                  <c:v>3.9840424242424177</c:v>
                </c:pt>
                <c:pt idx="3">
                  <c:v>4.0244742424242448</c:v>
                </c:pt>
                <c:pt idx="4">
                  <c:v>4.0282075757575697</c:v>
                </c:pt>
                <c:pt idx="5">
                  <c:v>4.0277898484848507</c:v>
                </c:pt>
                <c:pt idx="6">
                  <c:v>4.0280027272727281</c:v>
                </c:pt>
                <c:pt idx="7">
                  <c:v>4.0241246666666637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k-ε realizable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Sheet1!$M$12:$M$19</c:f>
              <c:numCache>
                <c:formatCode>General</c:formatCode>
                <c:ptCount val="8"/>
                <c:pt idx="0">
                  <c:v>5.3756242424242835</c:v>
                </c:pt>
                <c:pt idx="1">
                  <c:v>6.449609090909072</c:v>
                </c:pt>
                <c:pt idx="2">
                  <c:v>4.2065515151515296</c:v>
                </c:pt>
                <c:pt idx="3">
                  <c:v>4.2822651515151566</c:v>
                </c:pt>
                <c:pt idx="4">
                  <c:v>4.3654606060606005</c:v>
                </c:pt>
                <c:pt idx="5">
                  <c:v>4.367920757575753</c:v>
                </c:pt>
                <c:pt idx="6">
                  <c:v>4.3680916666666665</c:v>
                </c:pt>
                <c:pt idx="7">
                  <c:v>4.3618076969696986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Sheet1!$F$1</c:f>
              <c:strCache>
                <c:ptCount val="1"/>
                <c:pt idx="0">
                  <c:v>k-ω standard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Sheet1!$O$12:$O$19</c:f>
              <c:numCache>
                <c:formatCode>General</c:formatCode>
                <c:ptCount val="8"/>
                <c:pt idx="0">
                  <c:v>6.269368181818149</c:v>
                </c:pt>
                <c:pt idx="1">
                  <c:v>9.207548484848477</c:v>
                </c:pt>
                <c:pt idx="2">
                  <c:v>9.5283318181818117</c:v>
                </c:pt>
                <c:pt idx="3">
                  <c:v>9.4538303030303048</c:v>
                </c:pt>
                <c:pt idx="4">
                  <c:v>9.2899984848484856</c:v>
                </c:pt>
                <c:pt idx="5">
                  <c:v>9.2002848484848503</c:v>
                </c:pt>
                <c:pt idx="6">
                  <c:v>9.1777162121212186</c:v>
                </c:pt>
                <c:pt idx="7">
                  <c:v>9.1449231818181715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Sheet1!$G$1</c:f>
              <c:strCache>
                <c:ptCount val="1"/>
                <c:pt idx="0">
                  <c:v>RSM Linear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Sheet1!$P$12:$P$19</c:f>
              <c:numCache>
                <c:formatCode>General</c:formatCode>
                <c:ptCount val="8"/>
                <c:pt idx="0">
                  <c:v>5.7578045454545492</c:v>
                </c:pt>
                <c:pt idx="1">
                  <c:v>5.422427272727278</c:v>
                </c:pt>
                <c:pt idx="2">
                  <c:v>2.6558287878787823</c:v>
                </c:pt>
                <c:pt idx="3">
                  <c:v>3.2874606060606091</c:v>
                </c:pt>
                <c:pt idx="4">
                  <c:v>3.3191660606060598</c:v>
                </c:pt>
                <c:pt idx="5">
                  <c:v>3.2847990909090923</c:v>
                </c:pt>
                <c:pt idx="6">
                  <c:v>3.2859910606060616</c:v>
                </c:pt>
                <c:pt idx="7">
                  <c:v>3.2776508636363637</c:v>
                </c:pt>
              </c:numCache>
            </c:numRef>
          </c:yVal>
          <c:smooth val="1"/>
        </c:ser>
        <c:ser>
          <c:idx val="7"/>
          <c:order val="4"/>
          <c:tx>
            <c:strRef>
              <c:f>Sheet1!$H$1</c:f>
              <c:strCache>
                <c:ptCount val="1"/>
                <c:pt idx="0">
                  <c:v>RSM SSG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Sheet1!$Q$12:$Q$19</c:f>
              <c:numCache>
                <c:formatCode>General</c:formatCode>
                <c:ptCount val="8"/>
                <c:pt idx="0">
                  <c:v>5.7898560606060503</c:v>
                </c:pt>
                <c:pt idx="1">
                  <c:v>7.2877136363636339</c:v>
                </c:pt>
                <c:pt idx="2">
                  <c:v>4.4373409090909028</c:v>
                </c:pt>
                <c:pt idx="3">
                  <c:v>3.5741787878787878</c:v>
                </c:pt>
                <c:pt idx="4">
                  <c:v>3.9821106060606066</c:v>
                </c:pt>
                <c:pt idx="5">
                  <c:v>3.9814380303030275</c:v>
                </c:pt>
                <c:pt idx="6">
                  <c:v>3.9624542424242453</c:v>
                </c:pt>
                <c:pt idx="7">
                  <c:v>3.9396580303030277</c:v>
                </c:pt>
              </c:numCache>
            </c:numRef>
          </c:yVal>
          <c:smooth val="1"/>
        </c:ser>
        <c:ser>
          <c:idx val="6"/>
          <c:order val="5"/>
          <c:tx>
            <c:v>Experiment</c:v>
          </c:tx>
          <c:spPr>
            <a:ln w="25400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Sheet1!$S$12:$S$19</c:f>
              <c:numCache>
                <c:formatCode>General</c:formatCode>
                <c:ptCount val="8"/>
                <c:pt idx="0">
                  <c:v>2.16</c:v>
                </c:pt>
                <c:pt idx="1">
                  <c:v>1.8900000000000001</c:v>
                </c:pt>
                <c:pt idx="2">
                  <c:v>1.8900000000000001</c:v>
                </c:pt>
                <c:pt idx="3">
                  <c:v>1.56</c:v>
                </c:pt>
                <c:pt idx="4">
                  <c:v>1.56</c:v>
                </c:pt>
                <c:pt idx="5">
                  <c:v>1.8900000000000001</c:v>
                </c:pt>
                <c:pt idx="6">
                  <c:v>1.8900000000000001</c:v>
                </c:pt>
                <c:pt idx="7">
                  <c:v>1.73</c:v>
                </c:pt>
              </c:numCache>
            </c:numRef>
          </c:yVal>
          <c:smooth val="1"/>
        </c:ser>
        <c:axId val="99027584"/>
        <c:axId val="99037952"/>
      </c:scatterChart>
      <c:valAx>
        <c:axId val="99027584"/>
        <c:scaling>
          <c:orientation val="minMax"/>
          <c:max val="8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Baffle #</a:t>
                </a:r>
              </a:p>
            </c:rich>
          </c:tx>
          <c:layout/>
        </c:title>
        <c:numFmt formatCode="General" sourceLinked="1"/>
        <c:tickLblPos val="nextTo"/>
        <c:crossAx val="99037952"/>
        <c:crosses val="autoZero"/>
        <c:crossBetween val="midCat"/>
      </c:valAx>
      <c:valAx>
        <c:axId val="99037952"/>
        <c:scaling>
          <c:orientation val="minMax"/>
          <c:max val="1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</a:t>
                </a:r>
              </a:p>
            </c:rich>
          </c:tx>
          <c:layout/>
        </c:title>
        <c:numFmt formatCode="General" sourceLinked="1"/>
        <c:tickLblPos val="nextTo"/>
        <c:crossAx val="990275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K v.</a:t>
            </a:r>
            <a:r>
              <a:rPr lang="en-US" baseline="0"/>
              <a:t> Baffle #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k-ε standard (1st)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Sheet1!$K$12:$K$19</c:f>
              <c:numCache>
                <c:formatCode>General</c:formatCode>
                <c:ptCount val="8"/>
                <c:pt idx="0">
                  <c:v>4.6214378787878783</c:v>
                </c:pt>
                <c:pt idx="1">
                  <c:v>4.366639393939395</c:v>
                </c:pt>
                <c:pt idx="2">
                  <c:v>3.9840424242424177</c:v>
                </c:pt>
                <c:pt idx="3">
                  <c:v>4.0244742424242457</c:v>
                </c:pt>
                <c:pt idx="4">
                  <c:v>4.0282075757575697</c:v>
                </c:pt>
                <c:pt idx="5">
                  <c:v>4.0277898484848516</c:v>
                </c:pt>
                <c:pt idx="6">
                  <c:v>4.0280027272727281</c:v>
                </c:pt>
                <c:pt idx="7">
                  <c:v>4.0241246666666646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k-ε standard (2nd)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Sheet1!$L$12:$L$19</c:f>
              <c:numCache>
                <c:formatCode>General</c:formatCode>
                <c:ptCount val="8"/>
                <c:pt idx="0">
                  <c:v>4.4418984848484913</c:v>
                </c:pt>
                <c:pt idx="1">
                  <c:v>3.6697151515151489</c:v>
                </c:pt>
                <c:pt idx="2">
                  <c:v>3.7553393939394013</c:v>
                </c:pt>
                <c:pt idx="3">
                  <c:v>3.7848848484848387</c:v>
                </c:pt>
                <c:pt idx="4">
                  <c:v>3.783584848484856</c:v>
                </c:pt>
                <c:pt idx="5">
                  <c:v>3.783546818181819</c:v>
                </c:pt>
                <c:pt idx="6">
                  <c:v>3.7835733333333326</c:v>
                </c:pt>
                <c:pt idx="7">
                  <c:v>3.7777805454545454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k-ε realizable (1st)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Sheet1!$M$12:$M$19</c:f>
              <c:numCache>
                <c:formatCode>General</c:formatCode>
                <c:ptCount val="8"/>
                <c:pt idx="0">
                  <c:v>5.3756242424242835</c:v>
                </c:pt>
                <c:pt idx="1">
                  <c:v>6.4496090909090702</c:v>
                </c:pt>
                <c:pt idx="2">
                  <c:v>4.2065515151515287</c:v>
                </c:pt>
                <c:pt idx="3">
                  <c:v>4.2822651515151557</c:v>
                </c:pt>
                <c:pt idx="4">
                  <c:v>4.3654606060606005</c:v>
                </c:pt>
                <c:pt idx="5">
                  <c:v>4.3679207575757548</c:v>
                </c:pt>
                <c:pt idx="6">
                  <c:v>4.3680916666666665</c:v>
                </c:pt>
                <c:pt idx="7">
                  <c:v>4.3618076969696986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k-ε realizable (2nd)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Sheet1!$N$12:$N$19</c:f>
              <c:numCache>
                <c:formatCode>General</c:formatCode>
                <c:ptCount val="8"/>
                <c:pt idx="0">
                  <c:v>6.0762954545454804</c:v>
                </c:pt>
                <c:pt idx="1">
                  <c:v>8.3658045454545462</c:v>
                </c:pt>
                <c:pt idx="2">
                  <c:v>3.9984803030303051</c:v>
                </c:pt>
                <c:pt idx="3">
                  <c:v>4.0633833333333351</c:v>
                </c:pt>
                <c:pt idx="4">
                  <c:v>4.3131712121212074</c:v>
                </c:pt>
                <c:pt idx="5">
                  <c:v>4.3103607575757605</c:v>
                </c:pt>
                <c:pt idx="6">
                  <c:v>4.3087831818181828</c:v>
                </c:pt>
                <c:pt idx="7">
                  <c:v>4.2996060606060613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RSM Linear (1st)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Sheet1!$P$12:$P$19</c:f>
              <c:numCache>
                <c:formatCode>General</c:formatCode>
                <c:ptCount val="8"/>
                <c:pt idx="0">
                  <c:v>5.7578045454545501</c:v>
                </c:pt>
                <c:pt idx="1">
                  <c:v>5.4224272727272789</c:v>
                </c:pt>
                <c:pt idx="2">
                  <c:v>2.6558287878787823</c:v>
                </c:pt>
                <c:pt idx="3">
                  <c:v>3.2874606060606091</c:v>
                </c:pt>
                <c:pt idx="4">
                  <c:v>3.3191660606060598</c:v>
                </c:pt>
                <c:pt idx="5">
                  <c:v>3.2847990909090918</c:v>
                </c:pt>
                <c:pt idx="6">
                  <c:v>3.2859910606060607</c:v>
                </c:pt>
                <c:pt idx="7">
                  <c:v>3.2776508636363633</c:v>
                </c:pt>
              </c:numCache>
            </c:numRef>
          </c:yVal>
          <c:smooth val="1"/>
        </c:ser>
        <c:ser>
          <c:idx val="4"/>
          <c:order val="5"/>
          <c:tx>
            <c:strRef>
              <c:f>Sheet1!$R$1</c:f>
              <c:strCache>
                <c:ptCount val="1"/>
                <c:pt idx="0">
                  <c:v>RSM Linear (2nd) no conv.</c:v>
                </c:pt>
              </c:strCache>
            </c:strRef>
          </c:tx>
          <c:spPr>
            <a:ln w="15875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Sheet1!$R$12:$R$19</c:f>
              <c:numCache>
                <c:formatCode>General</c:formatCode>
                <c:ptCount val="8"/>
                <c:pt idx="0">
                  <c:v>6.234059090909092</c:v>
                </c:pt>
                <c:pt idx="1">
                  <c:v>5.2538333333333274</c:v>
                </c:pt>
                <c:pt idx="2">
                  <c:v>2.0003969696969688</c:v>
                </c:pt>
                <c:pt idx="3">
                  <c:v>2.9690666666666718</c:v>
                </c:pt>
                <c:pt idx="4">
                  <c:v>2.9021803030303017</c:v>
                </c:pt>
                <c:pt idx="5">
                  <c:v>2.8718193939393903</c:v>
                </c:pt>
                <c:pt idx="6">
                  <c:v>2.8825392424242438</c:v>
                </c:pt>
                <c:pt idx="7">
                  <c:v>2.8653243030303037</c:v>
                </c:pt>
              </c:numCache>
            </c:numRef>
          </c:yVal>
          <c:smooth val="1"/>
        </c:ser>
        <c:ser>
          <c:idx val="6"/>
          <c:order val="6"/>
          <c:tx>
            <c:v>Experiment</c:v>
          </c:tx>
          <c:spPr>
            <a:ln w="25400"/>
          </c:spPr>
          <c:xVal>
            <c:numRef>
              <c:f>Sheet1!$J$12:$J$19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Sheet1!$S$12:$S$19</c:f>
              <c:numCache>
                <c:formatCode>General</c:formatCode>
                <c:ptCount val="8"/>
                <c:pt idx="0">
                  <c:v>2.16</c:v>
                </c:pt>
                <c:pt idx="1">
                  <c:v>1.8900000000000001</c:v>
                </c:pt>
                <c:pt idx="2">
                  <c:v>1.8900000000000001</c:v>
                </c:pt>
                <c:pt idx="3">
                  <c:v>1.56</c:v>
                </c:pt>
                <c:pt idx="4">
                  <c:v>1.56</c:v>
                </c:pt>
                <c:pt idx="5">
                  <c:v>1.8900000000000001</c:v>
                </c:pt>
                <c:pt idx="6">
                  <c:v>1.8900000000000001</c:v>
                </c:pt>
                <c:pt idx="7">
                  <c:v>1.73</c:v>
                </c:pt>
              </c:numCache>
            </c:numRef>
          </c:yVal>
          <c:smooth val="1"/>
        </c:ser>
        <c:axId val="99166080"/>
        <c:axId val="99176448"/>
      </c:scatterChart>
      <c:valAx>
        <c:axId val="99166080"/>
        <c:scaling>
          <c:orientation val="minMax"/>
          <c:max val="8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Baffle #</a:t>
                </a:r>
              </a:p>
            </c:rich>
          </c:tx>
          <c:layout/>
        </c:title>
        <c:numFmt formatCode="General" sourceLinked="1"/>
        <c:tickLblPos val="nextTo"/>
        <c:crossAx val="99176448"/>
        <c:crosses val="autoZero"/>
        <c:crossBetween val="midCat"/>
      </c:valAx>
      <c:valAx>
        <c:axId val="99176448"/>
        <c:scaling>
          <c:orientation val="minMax"/>
          <c:max val="9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</a:t>
                </a:r>
              </a:p>
            </c:rich>
          </c:tx>
          <c:layout/>
        </c:title>
        <c:numFmt formatCode="General" sourceLinked="1"/>
        <c:tickLblPos val="nextTo"/>
        <c:crossAx val="9916608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K v. Baffle</a:t>
            </a:r>
            <a:r>
              <a:rPr lang="en-US" baseline="0"/>
              <a:t> #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Sheet2!$J$1</c:f>
              <c:strCache>
                <c:ptCount val="1"/>
                <c:pt idx="0">
                  <c:v>k-ε standard (2nd) normal</c:v>
                </c:pt>
              </c:strCache>
            </c:strRef>
          </c:tx>
          <c:spPr>
            <a:ln w="15875"/>
          </c:spPr>
          <c:marker>
            <c:symbol val="diamond"/>
            <c:size val="10"/>
          </c:marker>
          <c:xVal>
            <c:numRef>
              <c:f>Sheet2!$G$12:$G$19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Sheet2!$J$12:$J$19</c:f>
              <c:numCache>
                <c:formatCode>General</c:formatCode>
                <c:ptCount val="8"/>
                <c:pt idx="0">
                  <c:v>4.4418984848484913</c:v>
                </c:pt>
                <c:pt idx="1">
                  <c:v>3.6697151515151489</c:v>
                </c:pt>
                <c:pt idx="2">
                  <c:v>3.7553393939394013</c:v>
                </c:pt>
                <c:pt idx="3">
                  <c:v>3.7848848484848387</c:v>
                </c:pt>
                <c:pt idx="4">
                  <c:v>3.783584848484856</c:v>
                </c:pt>
                <c:pt idx="5">
                  <c:v>3.783546818181819</c:v>
                </c:pt>
                <c:pt idx="6">
                  <c:v>3.7835733333333326</c:v>
                </c:pt>
                <c:pt idx="7">
                  <c:v>3.7777805454545454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Sheet2!$H$1</c:f>
              <c:strCache>
                <c:ptCount val="1"/>
                <c:pt idx="0">
                  <c:v>k-ε standard (2nd) refined</c:v>
                </c:pt>
              </c:strCache>
            </c:strRef>
          </c:tx>
          <c:spPr>
            <a:ln w="15875"/>
          </c:spPr>
          <c:marker>
            <c:symbol val="star"/>
            <c:size val="10"/>
          </c:marker>
          <c:xVal>
            <c:numRef>
              <c:f>Sheet2!$G$12:$G$19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Sheet2!$H$12:$H$19</c:f>
              <c:numCache>
                <c:formatCode>General</c:formatCode>
                <c:ptCount val="8"/>
                <c:pt idx="0">
                  <c:v>4.435513157894718</c:v>
                </c:pt>
                <c:pt idx="1">
                  <c:v>3.6760276315789504</c:v>
                </c:pt>
                <c:pt idx="2">
                  <c:v>3.7606078947368364</c:v>
                </c:pt>
                <c:pt idx="3">
                  <c:v>3.7883473684210545</c:v>
                </c:pt>
                <c:pt idx="4">
                  <c:v>3.7865184210526319</c:v>
                </c:pt>
                <c:pt idx="5">
                  <c:v>3.7867138157894717</c:v>
                </c:pt>
                <c:pt idx="6">
                  <c:v>3.7863681578947368</c:v>
                </c:pt>
                <c:pt idx="7">
                  <c:v>3.7807688157894765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Sheet2!$I$1</c:f>
              <c:strCache>
                <c:ptCount val="1"/>
                <c:pt idx="0">
                  <c:v>k-ε standard (2nd) less ref.</c:v>
                </c:pt>
              </c:strCache>
            </c:strRef>
          </c:tx>
          <c:spPr>
            <a:ln w="15875"/>
          </c:spPr>
          <c:marker>
            <c:symbol val="square"/>
            <c:size val="7"/>
          </c:marker>
          <c:xVal>
            <c:numRef>
              <c:f>Sheet2!$G$12:$G$19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Sheet2!$I$12:$I$19</c:f>
              <c:numCache>
                <c:formatCode>General</c:formatCode>
                <c:ptCount val="8"/>
                <c:pt idx="0">
                  <c:v>4.3328322580645207</c:v>
                </c:pt>
                <c:pt idx="1">
                  <c:v>3.443145161290321</c:v>
                </c:pt>
                <c:pt idx="2">
                  <c:v>3.4661354838709677</c:v>
                </c:pt>
                <c:pt idx="3">
                  <c:v>3.4965903225806478</c:v>
                </c:pt>
                <c:pt idx="4">
                  <c:v>3.4964632258064472</c:v>
                </c:pt>
                <c:pt idx="5">
                  <c:v>3.4972516129032285</c:v>
                </c:pt>
                <c:pt idx="6">
                  <c:v>3.4981425806451609</c:v>
                </c:pt>
                <c:pt idx="7">
                  <c:v>3.4951632580645176</c:v>
                </c:pt>
              </c:numCache>
            </c:numRef>
          </c:yVal>
          <c:smooth val="1"/>
        </c:ser>
        <c:ser>
          <c:idx val="3"/>
          <c:order val="3"/>
          <c:tx>
            <c:v>Experiment</c:v>
          </c:tx>
          <c:spPr>
            <a:ln w="15875"/>
          </c:spPr>
          <c:marker>
            <c:symbol val="x"/>
            <c:size val="10"/>
          </c:marker>
          <c:xVal>
            <c:numRef>
              <c:f>Sheet2!$G$12:$G$19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Sheet2!$K$12:$K$19</c:f>
              <c:numCache>
                <c:formatCode>General</c:formatCode>
                <c:ptCount val="8"/>
                <c:pt idx="0">
                  <c:v>2.16</c:v>
                </c:pt>
                <c:pt idx="1">
                  <c:v>1.8900000000000001</c:v>
                </c:pt>
                <c:pt idx="2">
                  <c:v>1.8900000000000001</c:v>
                </c:pt>
                <c:pt idx="3">
                  <c:v>1.56</c:v>
                </c:pt>
                <c:pt idx="4">
                  <c:v>1.56</c:v>
                </c:pt>
                <c:pt idx="5">
                  <c:v>1.8900000000000001</c:v>
                </c:pt>
                <c:pt idx="6">
                  <c:v>1.8900000000000001</c:v>
                </c:pt>
                <c:pt idx="7">
                  <c:v>1.73</c:v>
                </c:pt>
              </c:numCache>
            </c:numRef>
          </c:yVal>
          <c:smooth val="1"/>
        </c:ser>
        <c:axId val="99195520"/>
        <c:axId val="99218176"/>
      </c:scatterChart>
      <c:valAx>
        <c:axId val="99195520"/>
        <c:scaling>
          <c:orientation val="minMax"/>
          <c:max val="8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Baffle</a:t>
                </a:r>
                <a:r>
                  <a:rPr lang="en-US" baseline="0"/>
                  <a:t> #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99218176"/>
        <c:crosses val="autoZero"/>
        <c:crossBetween val="midCat"/>
      </c:valAx>
      <c:valAx>
        <c:axId val="99218176"/>
        <c:scaling>
          <c:orientation val="minMax"/>
          <c:max val="4.5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</a:t>
                </a:r>
              </a:p>
            </c:rich>
          </c:tx>
          <c:layout/>
        </c:title>
        <c:numFmt formatCode="General" sourceLinked="1"/>
        <c:tickLblPos val="nextTo"/>
        <c:crossAx val="9919552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K v. Baffle</a:t>
            </a:r>
            <a:r>
              <a:rPr lang="en-US" baseline="0"/>
              <a:t> #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Sheet1!$G$12</c:f>
              <c:strCache>
                <c:ptCount val="1"/>
                <c:pt idx="0">
                  <c:v>k-ε standard (2D)</c:v>
                </c:pt>
              </c:strCache>
            </c:strRef>
          </c:tx>
          <c:xVal>
            <c:numRef>
              <c:f>Sheet1!$F$13:$F$20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Sheet1!$G$13:$G$20</c:f>
              <c:numCache>
                <c:formatCode>General</c:formatCode>
                <c:ptCount val="8"/>
                <c:pt idx="0">
                  <c:v>4.6214378787878783</c:v>
                </c:pt>
                <c:pt idx="1">
                  <c:v>4.366639393939395</c:v>
                </c:pt>
                <c:pt idx="2">
                  <c:v>3.9840424242424177</c:v>
                </c:pt>
                <c:pt idx="3">
                  <c:v>4.0244742424242457</c:v>
                </c:pt>
                <c:pt idx="4">
                  <c:v>4.0282075757575697</c:v>
                </c:pt>
                <c:pt idx="5">
                  <c:v>4.0277898484848516</c:v>
                </c:pt>
                <c:pt idx="6">
                  <c:v>4.0280027272727281</c:v>
                </c:pt>
                <c:pt idx="7">
                  <c:v>4.0241246666666646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Sheet1!$H$12</c:f>
              <c:strCache>
                <c:ptCount val="1"/>
                <c:pt idx="0">
                  <c:v>k-ε standard (3D)</c:v>
                </c:pt>
              </c:strCache>
            </c:strRef>
          </c:tx>
          <c:xVal>
            <c:numRef>
              <c:f>Sheet1!$F$13:$F$20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Sheet1!$H$13:$H$20</c:f>
              <c:numCache>
                <c:formatCode>General</c:formatCode>
                <c:ptCount val="8"/>
                <c:pt idx="0">
                  <c:v>4.5081306865177302</c:v>
                </c:pt>
                <c:pt idx="1">
                  <c:v>4.6288226220016142</c:v>
                </c:pt>
                <c:pt idx="2">
                  <c:v>4.0871068238213475</c:v>
                </c:pt>
                <c:pt idx="3">
                  <c:v>4.0961504549213892</c:v>
                </c:pt>
                <c:pt idx="4">
                  <c:v>4.1042562448305135</c:v>
                </c:pt>
                <c:pt idx="5">
                  <c:v>4.1050365053763223</c:v>
                </c:pt>
                <c:pt idx="6">
                  <c:v>4.1050947725392826</c:v>
                </c:pt>
                <c:pt idx="7">
                  <c:v>4.0991795707196115</c:v>
                </c:pt>
              </c:numCache>
            </c:numRef>
          </c:yVal>
          <c:smooth val="1"/>
        </c:ser>
        <c:axId val="99235712"/>
        <c:axId val="99262464"/>
      </c:scatterChart>
      <c:valAx>
        <c:axId val="99235712"/>
        <c:scaling>
          <c:orientation val="minMax"/>
          <c:max val="8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Baffle #</a:t>
                </a:r>
              </a:p>
            </c:rich>
          </c:tx>
          <c:layout/>
        </c:title>
        <c:numFmt formatCode="General" sourceLinked="1"/>
        <c:tickLblPos val="nextTo"/>
        <c:crossAx val="99262464"/>
        <c:crosses val="autoZero"/>
        <c:crossBetween val="midCat"/>
      </c:valAx>
      <c:valAx>
        <c:axId val="992624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</a:t>
                </a:r>
              </a:p>
            </c:rich>
          </c:tx>
          <c:layout/>
        </c:title>
        <c:numFmt formatCode="General" sourceLinked="1"/>
        <c:tickLblPos val="nextTo"/>
        <c:crossAx val="9923571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Orifice wall-static pressure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6720022844366678"/>
          <c:y val="0.10123480903401112"/>
          <c:w val="0.80800427724312296"/>
          <c:h val="0.74812078667015214"/>
        </c:manualLayout>
      </c:layout>
      <c:scatterChart>
        <c:scatterStyle val="lineMarker"/>
        <c:ser>
          <c:idx val="1"/>
          <c:order val="1"/>
          <c:tx>
            <c:v>measured data</c:v>
          </c:tx>
          <c:spPr>
            <a:ln w="28575">
              <a:noFill/>
            </a:ln>
          </c:spPr>
          <c:xVal>
            <c:numRef>
              <c:f>Sheet1!$N$5:$N$35</c:f>
              <c:numCache>
                <c:formatCode>General</c:formatCode>
                <c:ptCount val="31"/>
                <c:pt idx="0">
                  <c:v>-5.0149999999999908</c:v>
                </c:pt>
                <c:pt idx="1">
                  <c:v>-3</c:v>
                </c:pt>
                <c:pt idx="2">
                  <c:v>-2.0299999999999998</c:v>
                </c:pt>
                <c:pt idx="3">
                  <c:v>-1.9000000000000001</c:v>
                </c:pt>
                <c:pt idx="4">
                  <c:v>-1.2</c:v>
                </c:pt>
                <c:pt idx="5">
                  <c:v>-0.8</c:v>
                </c:pt>
                <c:pt idx="6">
                  <c:v>-0.5</c:v>
                </c:pt>
                <c:pt idx="7">
                  <c:v>-0.2</c:v>
                </c:pt>
                <c:pt idx="8">
                  <c:v>0</c:v>
                </c:pt>
                <c:pt idx="9">
                  <c:v>0</c:v>
                </c:pt>
                <c:pt idx="10">
                  <c:v>0.5</c:v>
                </c:pt>
                <c:pt idx="11">
                  <c:v>1</c:v>
                </c:pt>
                <c:pt idx="12">
                  <c:v>1.5</c:v>
                </c:pt>
                <c:pt idx="13">
                  <c:v>2</c:v>
                </c:pt>
                <c:pt idx="14">
                  <c:v>2.5</c:v>
                </c:pt>
                <c:pt idx="15">
                  <c:v>3</c:v>
                </c:pt>
                <c:pt idx="16">
                  <c:v>3.5</c:v>
                </c:pt>
                <c:pt idx="17">
                  <c:v>4</c:v>
                </c:pt>
                <c:pt idx="18">
                  <c:v>4.5</c:v>
                </c:pt>
                <c:pt idx="19">
                  <c:v>5</c:v>
                </c:pt>
                <c:pt idx="20">
                  <c:v>5.5</c:v>
                </c:pt>
                <c:pt idx="21">
                  <c:v>6</c:v>
                </c:pt>
                <c:pt idx="22">
                  <c:v>6.5</c:v>
                </c:pt>
                <c:pt idx="23">
                  <c:v>7</c:v>
                </c:pt>
                <c:pt idx="24">
                  <c:v>7.5</c:v>
                </c:pt>
                <c:pt idx="25">
                  <c:v>8</c:v>
                </c:pt>
                <c:pt idx="26">
                  <c:v>8.5</c:v>
                </c:pt>
                <c:pt idx="27">
                  <c:v>9</c:v>
                </c:pt>
                <c:pt idx="28">
                  <c:v>10</c:v>
                </c:pt>
                <c:pt idx="29">
                  <c:v>11</c:v>
                </c:pt>
                <c:pt idx="30">
                  <c:v>12</c:v>
                </c:pt>
              </c:numCache>
            </c:numRef>
          </c:xVal>
          <c:yVal>
            <c:numRef>
              <c:f>Sheet1!$M$5:$M$35</c:f>
              <c:numCache>
                <c:formatCode>General</c:formatCode>
                <c:ptCount val="3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-0.37000000000000038</c:v>
                </c:pt>
                <c:pt idx="10">
                  <c:v>-0.37000000000000038</c:v>
                </c:pt>
                <c:pt idx="11">
                  <c:v>-0.4</c:v>
                </c:pt>
                <c:pt idx="12">
                  <c:v>-0.39000000000000062</c:v>
                </c:pt>
                <c:pt idx="13">
                  <c:v>-0.37000000000000038</c:v>
                </c:pt>
                <c:pt idx="14">
                  <c:v>-0.33000000000000074</c:v>
                </c:pt>
                <c:pt idx="15">
                  <c:v>-0.28000000000000008</c:v>
                </c:pt>
                <c:pt idx="16">
                  <c:v>-0.24000000000000021</c:v>
                </c:pt>
                <c:pt idx="17">
                  <c:v>-0.18000000000000024</c:v>
                </c:pt>
                <c:pt idx="18">
                  <c:v>-0.12000000000000002</c:v>
                </c:pt>
                <c:pt idx="19">
                  <c:v>-0.1</c:v>
                </c:pt>
                <c:pt idx="20">
                  <c:v>-7.0000000000000034E-2</c:v>
                </c:pt>
                <c:pt idx="21">
                  <c:v>-5.0000000000000024E-2</c:v>
                </c:pt>
                <c:pt idx="22">
                  <c:v>-4.0000000000000029E-2</c:v>
                </c:pt>
                <c:pt idx="23">
                  <c:v>-3.0000000000000016E-2</c:v>
                </c:pt>
                <c:pt idx="24">
                  <c:v>-3.0000000000000016E-2</c:v>
                </c:pt>
                <c:pt idx="25">
                  <c:v>-2.0000000000000014E-2</c:v>
                </c:pt>
                <c:pt idx="26">
                  <c:v>-1.0000000000000007E-2</c:v>
                </c:pt>
                <c:pt idx="27">
                  <c:v>-1.0000000000000007E-2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yVal>
        </c:ser>
        <c:axId val="99361920"/>
        <c:axId val="99363840"/>
      </c:scatterChart>
      <c:scatterChart>
        <c:scatterStyle val="smoothMarker"/>
        <c:ser>
          <c:idx val="0"/>
          <c:order val="0"/>
          <c:tx>
            <c:v>k-epsilon Realizable</c:v>
          </c:tx>
          <c:marker>
            <c:symbol val="none"/>
          </c:marker>
          <c:xVal>
            <c:numRef>
              <c:f>Sheet1!$E$5:$E$625</c:f>
              <c:numCache>
                <c:formatCode>General</c:formatCode>
                <c:ptCount val="621"/>
                <c:pt idx="0">
                  <c:v>19.61626016260168</c:v>
                </c:pt>
                <c:pt idx="1">
                  <c:v>19.573105691056931</c:v>
                </c:pt>
                <c:pt idx="2">
                  <c:v>19.529983739837405</c:v>
                </c:pt>
                <c:pt idx="3">
                  <c:v>19.486829268292681</c:v>
                </c:pt>
                <c:pt idx="4">
                  <c:v>19.443674796747924</c:v>
                </c:pt>
                <c:pt idx="5">
                  <c:v>19.400552845528409</c:v>
                </c:pt>
                <c:pt idx="6">
                  <c:v>19.357398373983727</c:v>
                </c:pt>
                <c:pt idx="7">
                  <c:v>19.314243902439024</c:v>
                </c:pt>
                <c:pt idx="8">
                  <c:v>19.271121951219531</c:v>
                </c:pt>
                <c:pt idx="9">
                  <c:v>19.227967479674831</c:v>
                </c:pt>
                <c:pt idx="10">
                  <c:v>19.184813008130085</c:v>
                </c:pt>
                <c:pt idx="11">
                  <c:v>19.141691056910595</c:v>
                </c:pt>
                <c:pt idx="12">
                  <c:v>19.098536585365753</c:v>
                </c:pt>
                <c:pt idx="13">
                  <c:v>19.0553821138211</c:v>
                </c:pt>
                <c:pt idx="14">
                  <c:v>19.012260162601631</c:v>
                </c:pt>
                <c:pt idx="15">
                  <c:v>18.969105691056914</c:v>
                </c:pt>
                <c:pt idx="16">
                  <c:v>18.925951219512196</c:v>
                </c:pt>
                <c:pt idx="17">
                  <c:v>18.882829268292685</c:v>
                </c:pt>
                <c:pt idx="18">
                  <c:v>18.839674796747971</c:v>
                </c:pt>
                <c:pt idx="19">
                  <c:v>18.796520325203229</c:v>
                </c:pt>
                <c:pt idx="20">
                  <c:v>18.753398373983703</c:v>
                </c:pt>
                <c:pt idx="21">
                  <c:v>18.710243902439029</c:v>
                </c:pt>
                <c:pt idx="22">
                  <c:v>18.667089430894308</c:v>
                </c:pt>
                <c:pt idx="23">
                  <c:v>18.623967479674835</c:v>
                </c:pt>
                <c:pt idx="24">
                  <c:v>18.580813008130082</c:v>
                </c:pt>
                <c:pt idx="25">
                  <c:v>18.537658536585329</c:v>
                </c:pt>
                <c:pt idx="26">
                  <c:v>18.494536585365754</c:v>
                </c:pt>
                <c:pt idx="27">
                  <c:v>18.451382113821129</c:v>
                </c:pt>
                <c:pt idx="28">
                  <c:v>18.408227642276422</c:v>
                </c:pt>
                <c:pt idx="29">
                  <c:v>18.365105691056911</c:v>
                </c:pt>
                <c:pt idx="30">
                  <c:v>18.32195121951224</c:v>
                </c:pt>
                <c:pt idx="31">
                  <c:v>18.27879674796743</c:v>
                </c:pt>
                <c:pt idx="32">
                  <c:v>18.235674796747933</c:v>
                </c:pt>
                <c:pt idx="33">
                  <c:v>18.192520325203226</c:v>
                </c:pt>
                <c:pt idx="34">
                  <c:v>18.149365853658583</c:v>
                </c:pt>
                <c:pt idx="35">
                  <c:v>18.106243902439026</c:v>
                </c:pt>
                <c:pt idx="36">
                  <c:v>18.063089430894312</c:v>
                </c:pt>
                <c:pt idx="37">
                  <c:v>18.019934959349595</c:v>
                </c:pt>
                <c:pt idx="38">
                  <c:v>17.976813008130083</c:v>
                </c:pt>
                <c:pt idx="39">
                  <c:v>17.93365853658532</c:v>
                </c:pt>
                <c:pt idx="40">
                  <c:v>17.890504065040648</c:v>
                </c:pt>
                <c:pt idx="41">
                  <c:v>17.847382113821126</c:v>
                </c:pt>
                <c:pt idx="42">
                  <c:v>17.80422764227643</c:v>
                </c:pt>
                <c:pt idx="43">
                  <c:v>17.76107317073167</c:v>
                </c:pt>
                <c:pt idx="44">
                  <c:v>17.717951219512248</c:v>
                </c:pt>
                <c:pt idx="45">
                  <c:v>17.674796747967481</c:v>
                </c:pt>
                <c:pt idx="46">
                  <c:v>17.631642276422721</c:v>
                </c:pt>
                <c:pt idx="47">
                  <c:v>17.588520325203206</c:v>
                </c:pt>
                <c:pt idx="48">
                  <c:v>17.545365853658538</c:v>
                </c:pt>
                <c:pt idx="49">
                  <c:v>17.502211382113789</c:v>
                </c:pt>
                <c:pt idx="50">
                  <c:v>17.459089430894309</c:v>
                </c:pt>
                <c:pt idx="51">
                  <c:v>17.415934959349592</c:v>
                </c:pt>
                <c:pt idx="52">
                  <c:v>17.372780487804881</c:v>
                </c:pt>
                <c:pt idx="53">
                  <c:v>17.32965853658532</c:v>
                </c:pt>
                <c:pt idx="54">
                  <c:v>17.286504065040653</c:v>
                </c:pt>
                <c:pt idx="55">
                  <c:v>17.243349593495878</c:v>
                </c:pt>
                <c:pt idx="56">
                  <c:v>17.200227642276424</c:v>
                </c:pt>
                <c:pt idx="57">
                  <c:v>17.15707317073171</c:v>
                </c:pt>
                <c:pt idx="58">
                  <c:v>17.113918699187028</c:v>
                </c:pt>
                <c:pt idx="59">
                  <c:v>17.070796747967446</c:v>
                </c:pt>
                <c:pt idx="60">
                  <c:v>17.027642276422696</c:v>
                </c:pt>
                <c:pt idx="61">
                  <c:v>16.984487804878029</c:v>
                </c:pt>
                <c:pt idx="62">
                  <c:v>16.941365853658574</c:v>
                </c:pt>
                <c:pt idx="63">
                  <c:v>16.898211382113789</c:v>
                </c:pt>
                <c:pt idx="64">
                  <c:v>16.855056910569086</c:v>
                </c:pt>
                <c:pt idx="65">
                  <c:v>16.811934959349632</c:v>
                </c:pt>
                <c:pt idx="66">
                  <c:v>16.768780487804879</c:v>
                </c:pt>
                <c:pt idx="67">
                  <c:v>16.725626016260108</c:v>
                </c:pt>
                <c:pt idx="68">
                  <c:v>16.68250406504065</c:v>
                </c:pt>
                <c:pt idx="69">
                  <c:v>16.639349593495929</c:v>
                </c:pt>
                <c:pt idx="70">
                  <c:v>16.596195121951233</c:v>
                </c:pt>
                <c:pt idx="71">
                  <c:v>16.553073170731686</c:v>
                </c:pt>
                <c:pt idx="72">
                  <c:v>16.509918699186994</c:v>
                </c:pt>
                <c:pt idx="73">
                  <c:v>16.46676422764228</c:v>
                </c:pt>
                <c:pt idx="74">
                  <c:v>16.423642276422669</c:v>
                </c:pt>
                <c:pt idx="75">
                  <c:v>16.380487804878026</c:v>
                </c:pt>
                <c:pt idx="76">
                  <c:v>16.337333333333284</c:v>
                </c:pt>
                <c:pt idx="77">
                  <c:v>16.294211382113822</c:v>
                </c:pt>
                <c:pt idx="78">
                  <c:v>16.251056910569087</c:v>
                </c:pt>
                <c:pt idx="79">
                  <c:v>16.207902439024387</c:v>
                </c:pt>
                <c:pt idx="80">
                  <c:v>16.16478048780489</c:v>
                </c:pt>
                <c:pt idx="81">
                  <c:v>16.121626016260166</c:v>
                </c:pt>
                <c:pt idx="82">
                  <c:v>16.078471544715427</c:v>
                </c:pt>
                <c:pt idx="83">
                  <c:v>16.035349593495884</c:v>
                </c:pt>
                <c:pt idx="84">
                  <c:v>15.99219512195122</c:v>
                </c:pt>
                <c:pt idx="85">
                  <c:v>15.949040650406504</c:v>
                </c:pt>
                <c:pt idx="86">
                  <c:v>15.905918699187014</c:v>
                </c:pt>
                <c:pt idx="87">
                  <c:v>15.86276422764232</c:v>
                </c:pt>
                <c:pt idx="88">
                  <c:v>15.81960975609757</c:v>
                </c:pt>
                <c:pt idx="89">
                  <c:v>15.776487804878071</c:v>
                </c:pt>
                <c:pt idx="90">
                  <c:v>15.733333333333333</c:v>
                </c:pt>
                <c:pt idx="91">
                  <c:v>15.690178861788619</c:v>
                </c:pt>
                <c:pt idx="92">
                  <c:v>15.647056910569106</c:v>
                </c:pt>
                <c:pt idx="93">
                  <c:v>15.603902439024402</c:v>
                </c:pt>
                <c:pt idx="94">
                  <c:v>15.560747967479676</c:v>
                </c:pt>
                <c:pt idx="95">
                  <c:v>15.517626016260166</c:v>
                </c:pt>
                <c:pt idx="96">
                  <c:v>15.474471544715449</c:v>
                </c:pt>
                <c:pt idx="97">
                  <c:v>15.431317073170716</c:v>
                </c:pt>
                <c:pt idx="98">
                  <c:v>15.388195121951219</c:v>
                </c:pt>
                <c:pt idx="99">
                  <c:v>15.345040650406506</c:v>
                </c:pt>
                <c:pt idx="100">
                  <c:v>15.30188617886181</c:v>
                </c:pt>
                <c:pt idx="101">
                  <c:v>15.258764227642279</c:v>
                </c:pt>
                <c:pt idx="102">
                  <c:v>15.215609756097564</c:v>
                </c:pt>
                <c:pt idx="103">
                  <c:v>15.172455284552846</c:v>
                </c:pt>
                <c:pt idx="104">
                  <c:v>15.129333333333335</c:v>
                </c:pt>
                <c:pt idx="105">
                  <c:v>15.086178861788619</c:v>
                </c:pt>
                <c:pt idx="106">
                  <c:v>15.043024390243904</c:v>
                </c:pt>
                <c:pt idx="107">
                  <c:v>14.999902439024412</c:v>
                </c:pt>
                <c:pt idx="108">
                  <c:v>14.956747967479695</c:v>
                </c:pt>
                <c:pt idx="109">
                  <c:v>14.91359349593497</c:v>
                </c:pt>
                <c:pt idx="110">
                  <c:v>14.870471544715446</c:v>
                </c:pt>
                <c:pt idx="111">
                  <c:v>14.827317073170731</c:v>
                </c:pt>
                <c:pt idx="112">
                  <c:v>14.784162601626019</c:v>
                </c:pt>
                <c:pt idx="113">
                  <c:v>14.741040650406498</c:v>
                </c:pt>
                <c:pt idx="114">
                  <c:v>14.6978861788618</c:v>
                </c:pt>
                <c:pt idx="115">
                  <c:v>14.654731707317071</c:v>
                </c:pt>
                <c:pt idx="116">
                  <c:v>14.611609756097561</c:v>
                </c:pt>
                <c:pt idx="117">
                  <c:v>14.568455284552847</c:v>
                </c:pt>
                <c:pt idx="118">
                  <c:v>14.525300813008153</c:v>
                </c:pt>
                <c:pt idx="119">
                  <c:v>14.48217886178862</c:v>
                </c:pt>
                <c:pt idx="120">
                  <c:v>14.439024390243906</c:v>
                </c:pt>
                <c:pt idx="121">
                  <c:v>14.395869918699216</c:v>
                </c:pt>
                <c:pt idx="122">
                  <c:v>14.352747967479706</c:v>
                </c:pt>
                <c:pt idx="123">
                  <c:v>14.309593495934974</c:v>
                </c:pt>
                <c:pt idx="124">
                  <c:v>14.266439024390268</c:v>
                </c:pt>
                <c:pt idx="125">
                  <c:v>14.223317073170714</c:v>
                </c:pt>
                <c:pt idx="126">
                  <c:v>14.180162601626016</c:v>
                </c:pt>
                <c:pt idx="127">
                  <c:v>14.137008130081298</c:v>
                </c:pt>
                <c:pt idx="128">
                  <c:v>14.093886178861812</c:v>
                </c:pt>
                <c:pt idx="129">
                  <c:v>14.050731707317073</c:v>
                </c:pt>
                <c:pt idx="130">
                  <c:v>14.007577235772359</c:v>
                </c:pt>
                <c:pt idx="131">
                  <c:v>13.964455284552844</c:v>
                </c:pt>
                <c:pt idx="132">
                  <c:v>13.921300813008132</c:v>
                </c:pt>
                <c:pt idx="133">
                  <c:v>13.87814634146342</c:v>
                </c:pt>
                <c:pt idx="134">
                  <c:v>13.835024390243923</c:v>
                </c:pt>
                <c:pt idx="135">
                  <c:v>13.791869918699188</c:v>
                </c:pt>
                <c:pt idx="136">
                  <c:v>13.748715447154437</c:v>
                </c:pt>
                <c:pt idx="137">
                  <c:v>13.705593495934959</c:v>
                </c:pt>
                <c:pt idx="138">
                  <c:v>13.662439024390274</c:v>
                </c:pt>
                <c:pt idx="139">
                  <c:v>13.619284552845546</c:v>
                </c:pt>
                <c:pt idx="140">
                  <c:v>13.57616260162602</c:v>
                </c:pt>
                <c:pt idx="141">
                  <c:v>13.533008130081303</c:v>
                </c:pt>
                <c:pt idx="142">
                  <c:v>13.489853658536585</c:v>
                </c:pt>
                <c:pt idx="143">
                  <c:v>13.446731707317069</c:v>
                </c:pt>
                <c:pt idx="144">
                  <c:v>13.403577235772374</c:v>
                </c:pt>
                <c:pt idx="145">
                  <c:v>13.360422764227666</c:v>
                </c:pt>
                <c:pt idx="146">
                  <c:v>13.317300813008151</c:v>
                </c:pt>
                <c:pt idx="147">
                  <c:v>13.274146341463414</c:v>
                </c:pt>
                <c:pt idx="148">
                  <c:v>13.230991869918698</c:v>
                </c:pt>
                <c:pt idx="149">
                  <c:v>13.187869918699187</c:v>
                </c:pt>
                <c:pt idx="150">
                  <c:v>13.144715447154443</c:v>
                </c:pt>
                <c:pt idx="151">
                  <c:v>13.101560975609759</c:v>
                </c:pt>
                <c:pt idx="152">
                  <c:v>13.058439024390264</c:v>
                </c:pt>
                <c:pt idx="153">
                  <c:v>13.015284552845555</c:v>
                </c:pt>
                <c:pt idx="154">
                  <c:v>12.97213008130082</c:v>
                </c:pt>
                <c:pt idx="155">
                  <c:v>12.929008130081302</c:v>
                </c:pt>
                <c:pt idx="156">
                  <c:v>12.885853658536586</c:v>
                </c:pt>
                <c:pt idx="157">
                  <c:v>12.842699186991869</c:v>
                </c:pt>
                <c:pt idx="158">
                  <c:v>12.799577235772359</c:v>
                </c:pt>
                <c:pt idx="159">
                  <c:v>12.756422764227652</c:v>
                </c:pt>
                <c:pt idx="160">
                  <c:v>12.713268292682923</c:v>
                </c:pt>
                <c:pt idx="161">
                  <c:v>12.67014634146342</c:v>
                </c:pt>
                <c:pt idx="162">
                  <c:v>12.626991869918697</c:v>
                </c:pt>
                <c:pt idx="163">
                  <c:v>12.583837398374005</c:v>
                </c:pt>
                <c:pt idx="164">
                  <c:v>12.540715447154449</c:v>
                </c:pt>
                <c:pt idx="165">
                  <c:v>12.497560975609773</c:v>
                </c:pt>
                <c:pt idx="166">
                  <c:v>12.454406504065078</c:v>
                </c:pt>
                <c:pt idx="167">
                  <c:v>12.411284552845546</c:v>
                </c:pt>
                <c:pt idx="168">
                  <c:v>12.368130081300812</c:v>
                </c:pt>
                <c:pt idx="169">
                  <c:v>12.324975609756098</c:v>
                </c:pt>
                <c:pt idx="170">
                  <c:v>12.281853658536566</c:v>
                </c:pt>
                <c:pt idx="171">
                  <c:v>12.238699186991839</c:v>
                </c:pt>
                <c:pt idx="172">
                  <c:v>12.195544715447179</c:v>
                </c:pt>
                <c:pt idx="173">
                  <c:v>12.152422764227664</c:v>
                </c:pt>
                <c:pt idx="174">
                  <c:v>12.109268292682927</c:v>
                </c:pt>
                <c:pt idx="175">
                  <c:v>12.06611382113822</c:v>
                </c:pt>
                <c:pt idx="176">
                  <c:v>12.0229918699187</c:v>
                </c:pt>
                <c:pt idx="177">
                  <c:v>11.979837398374011</c:v>
                </c:pt>
                <c:pt idx="178">
                  <c:v>11.936682926829295</c:v>
                </c:pt>
                <c:pt idx="179">
                  <c:v>11.893560975609779</c:v>
                </c:pt>
                <c:pt idx="180">
                  <c:v>11.850406504065086</c:v>
                </c:pt>
                <c:pt idx="181">
                  <c:v>11.807252032520324</c:v>
                </c:pt>
                <c:pt idx="182">
                  <c:v>11.764130081300815</c:v>
                </c:pt>
                <c:pt idx="183">
                  <c:v>11.72097560975608</c:v>
                </c:pt>
                <c:pt idx="184">
                  <c:v>11.677821138211362</c:v>
                </c:pt>
                <c:pt idx="185">
                  <c:v>11.634699186991849</c:v>
                </c:pt>
                <c:pt idx="186">
                  <c:v>11.591544715447156</c:v>
                </c:pt>
                <c:pt idx="187">
                  <c:v>11.548390243902421</c:v>
                </c:pt>
                <c:pt idx="188">
                  <c:v>11.505268292682926</c:v>
                </c:pt>
                <c:pt idx="189">
                  <c:v>11.462113821138226</c:v>
                </c:pt>
                <c:pt idx="190">
                  <c:v>11.418959349593495</c:v>
                </c:pt>
                <c:pt idx="191">
                  <c:v>11.375837398374019</c:v>
                </c:pt>
                <c:pt idx="192">
                  <c:v>11.332682926829307</c:v>
                </c:pt>
                <c:pt idx="193">
                  <c:v>11.289528455284549</c:v>
                </c:pt>
                <c:pt idx="194">
                  <c:v>11.246406504065062</c:v>
                </c:pt>
                <c:pt idx="195">
                  <c:v>11.203252032520327</c:v>
                </c:pt>
                <c:pt idx="196">
                  <c:v>11.160097560975609</c:v>
                </c:pt>
                <c:pt idx="197">
                  <c:v>11.116975609756098</c:v>
                </c:pt>
                <c:pt idx="198">
                  <c:v>11.073821138211381</c:v>
                </c:pt>
                <c:pt idx="199">
                  <c:v>11.03066666666667</c:v>
                </c:pt>
                <c:pt idx="200">
                  <c:v>10.987544715447177</c:v>
                </c:pt>
                <c:pt idx="201">
                  <c:v>10.944390243902438</c:v>
                </c:pt>
                <c:pt idx="202">
                  <c:v>10.901235772357721</c:v>
                </c:pt>
                <c:pt idx="203">
                  <c:v>10.858113821138216</c:v>
                </c:pt>
                <c:pt idx="204">
                  <c:v>10.814959349593495</c:v>
                </c:pt>
                <c:pt idx="205">
                  <c:v>10.771804878048798</c:v>
                </c:pt>
                <c:pt idx="206">
                  <c:v>10.72868292682927</c:v>
                </c:pt>
                <c:pt idx="207">
                  <c:v>10.685528455284553</c:v>
                </c:pt>
                <c:pt idx="208">
                  <c:v>10.642373983739802</c:v>
                </c:pt>
                <c:pt idx="209">
                  <c:v>10.599252032520324</c:v>
                </c:pt>
                <c:pt idx="210">
                  <c:v>10.556097560975624</c:v>
                </c:pt>
                <c:pt idx="211">
                  <c:v>10.512943089430895</c:v>
                </c:pt>
                <c:pt idx="212">
                  <c:v>10.469821138211381</c:v>
                </c:pt>
                <c:pt idx="213">
                  <c:v>10.426666666666687</c:v>
                </c:pt>
                <c:pt idx="214">
                  <c:v>10.383512195121975</c:v>
                </c:pt>
                <c:pt idx="215">
                  <c:v>10.340390243902439</c:v>
                </c:pt>
                <c:pt idx="216">
                  <c:v>10.297235772357718</c:v>
                </c:pt>
                <c:pt idx="217">
                  <c:v>10.254081300813008</c:v>
                </c:pt>
                <c:pt idx="218">
                  <c:v>10.210959349593493</c:v>
                </c:pt>
                <c:pt idx="219">
                  <c:v>10.167804878048807</c:v>
                </c:pt>
                <c:pt idx="220">
                  <c:v>10.124650406504065</c:v>
                </c:pt>
                <c:pt idx="221">
                  <c:v>10.081528455284548</c:v>
                </c:pt>
                <c:pt idx="222">
                  <c:v>10.038373983739794</c:v>
                </c:pt>
                <c:pt idx="223">
                  <c:v>9.9952195121951224</c:v>
                </c:pt>
                <c:pt idx="224">
                  <c:v>9.9520975609756324</c:v>
                </c:pt>
                <c:pt idx="225">
                  <c:v>9.9089430894308919</c:v>
                </c:pt>
                <c:pt idx="226">
                  <c:v>9.8657886178862189</c:v>
                </c:pt>
                <c:pt idx="227">
                  <c:v>9.822666666666688</c:v>
                </c:pt>
                <c:pt idx="228">
                  <c:v>9.7795121951219528</c:v>
                </c:pt>
                <c:pt idx="229">
                  <c:v>9.7363577235772176</c:v>
                </c:pt>
                <c:pt idx="230">
                  <c:v>9.6932357723577187</c:v>
                </c:pt>
                <c:pt idx="231">
                  <c:v>9.6500813008130084</c:v>
                </c:pt>
                <c:pt idx="232">
                  <c:v>9.6069268292683141</c:v>
                </c:pt>
                <c:pt idx="233">
                  <c:v>9.5638048780488081</c:v>
                </c:pt>
                <c:pt idx="234">
                  <c:v>9.5206504065040658</c:v>
                </c:pt>
                <c:pt idx="235">
                  <c:v>9.4774959349593715</c:v>
                </c:pt>
                <c:pt idx="236">
                  <c:v>9.434373983739798</c:v>
                </c:pt>
                <c:pt idx="237">
                  <c:v>9.3912195121951232</c:v>
                </c:pt>
                <c:pt idx="238">
                  <c:v>9.3480650406503791</c:v>
                </c:pt>
                <c:pt idx="239">
                  <c:v>9.3049430894308909</c:v>
                </c:pt>
                <c:pt idx="240">
                  <c:v>9.261788617886177</c:v>
                </c:pt>
                <c:pt idx="241">
                  <c:v>9.2186341463414632</c:v>
                </c:pt>
                <c:pt idx="242">
                  <c:v>9.1755121951219714</c:v>
                </c:pt>
                <c:pt idx="243">
                  <c:v>9.1323577235772309</c:v>
                </c:pt>
                <c:pt idx="244">
                  <c:v>9.0892032520325188</c:v>
                </c:pt>
                <c:pt idx="245">
                  <c:v>9.0460813008130039</c:v>
                </c:pt>
                <c:pt idx="246">
                  <c:v>9.002926829268322</c:v>
                </c:pt>
                <c:pt idx="247">
                  <c:v>8.9597723577235797</c:v>
                </c:pt>
                <c:pt idx="248">
                  <c:v>8.9166504065040648</c:v>
                </c:pt>
                <c:pt idx="249">
                  <c:v>8.8734959349593758</c:v>
                </c:pt>
                <c:pt idx="250">
                  <c:v>8.8303414634146158</c:v>
                </c:pt>
                <c:pt idx="251">
                  <c:v>8.7872195121951187</c:v>
                </c:pt>
                <c:pt idx="252">
                  <c:v>8.7440650406503675</c:v>
                </c:pt>
                <c:pt idx="253">
                  <c:v>8.7009105691056927</c:v>
                </c:pt>
                <c:pt idx="254">
                  <c:v>8.6577886178861796</c:v>
                </c:pt>
                <c:pt idx="255">
                  <c:v>8.614634146341464</c:v>
                </c:pt>
                <c:pt idx="256">
                  <c:v>8.5714796747967466</c:v>
                </c:pt>
                <c:pt idx="257">
                  <c:v>8.5283577235772157</c:v>
                </c:pt>
                <c:pt idx="258">
                  <c:v>8.4852032520325213</c:v>
                </c:pt>
                <c:pt idx="259">
                  <c:v>8.4420487804878039</c:v>
                </c:pt>
                <c:pt idx="260">
                  <c:v>8.3989268292683068</c:v>
                </c:pt>
                <c:pt idx="261">
                  <c:v>8.3557723577235947</c:v>
                </c:pt>
                <c:pt idx="262">
                  <c:v>8.3126178861788667</c:v>
                </c:pt>
                <c:pt idx="263">
                  <c:v>8.2694959349593713</c:v>
                </c:pt>
                <c:pt idx="264">
                  <c:v>8.2263414634146041</c:v>
                </c:pt>
                <c:pt idx="265">
                  <c:v>8.1831869918699418</c:v>
                </c:pt>
                <c:pt idx="266">
                  <c:v>8.1400650406503772</c:v>
                </c:pt>
                <c:pt idx="267">
                  <c:v>8.0969105691057006</c:v>
                </c:pt>
                <c:pt idx="268">
                  <c:v>8.0537560975610063</c:v>
                </c:pt>
                <c:pt idx="269">
                  <c:v>8.0106341463414648</c:v>
                </c:pt>
                <c:pt idx="270">
                  <c:v>7.9674796747967465</c:v>
                </c:pt>
                <c:pt idx="271">
                  <c:v>7.9243252032520326</c:v>
                </c:pt>
                <c:pt idx="272">
                  <c:v>7.881203252032531</c:v>
                </c:pt>
                <c:pt idx="273">
                  <c:v>7.8380487804878163</c:v>
                </c:pt>
                <c:pt idx="274">
                  <c:v>7.7948943089430855</c:v>
                </c:pt>
                <c:pt idx="275">
                  <c:v>7.7517723577235804</c:v>
                </c:pt>
                <c:pt idx="276">
                  <c:v>7.7086178861788621</c:v>
                </c:pt>
                <c:pt idx="277">
                  <c:v>7.6654634146341563</c:v>
                </c:pt>
                <c:pt idx="278">
                  <c:v>7.6223414634146334</c:v>
                </c:pt>
                <c:pt idx="279">
                  <c:v>7.5791869918699195</c:v>
                </c:pt>
                <c:pt idx="280">
                  <c:v>7.5360325203251985</c:v>
                </c:pt>
                <c:pt idx="281">
                  <c:v>7.4929105691056748</c:v>
                </c:pt>
                <c:pt idx="282">
                  <c:v>7.4497560975609813</c:v>
                </c:pt>
                <c:pt idx="283">
                  <c:v>7.4066016260162604</c:v>
                </c:pt>
                <c:pt idx="284">
                  <c:v>7.3634796747967455</c:v>
                </c:pt>
                <c:pt idx="285">
                  <c:v>7.3203252032520325</c:v>
                </c:pt>
                <c:pt idx="286">
                  <c:v>7.277170731707316</c:v>
                </c:pt>
                <c:pt idx="287">
                  <c:v>7.2340487804878144</c:v>
                </c:pt>
                <c:pt idx="288">
                  <c:v>7.1908943089430855</c:v>
                </c:pt>
                <c:pt idx="289">
                  <c:v>7.1477398373983645</c:v>
                </c:pt>
                <c:pt idx="290">
                  <c:v>7.1046178861788514</c:v>
                </c:pt>
                <c:pt idx="291">
                  <c:v>7.061463414634165</c:v>
                </c:pt>
                <c:pt idx="292">
                  <c:v>7.0183089430894308</c:v>
                </c:pt>
                <c:pt idx="293">
                  <c:v>6.9751869918699185</c:v>
                </c:pt>
                <c:pt idx="294">
                  <c:v>6.9320325203251985</c:v>
                </c:pt>
                <c:pt idx="295">
                  <c:v>6.8888780487804855</c:v>
                </c:pt>
                <c:pt idx="296">
                  <c:v>6.845756097560975</c:v>
                </c:pt>
                <c:pt idx="297">
                  <c:v>6.8026016260162487</c:v>
                </c:pt>
                <c:pt idx="298">
                  <c:v>6.7594471544715544</c:v>
                </c:pt>
                <c:pt idx="299">
                  <c:v>6.7163252032520324</c:v>
                </c:pt>
                <c:pt idx="300">
                  <c:v>6.6731707317073177</c:v>
                </c:pt>
                <c:pt idx="301">
                  <c:v>6.6300162601625914</c:v>
                </c:pt>
                <c:pt idx="302">
                  <c:v>6.5868943089430898</c:v>
                </c:pt>
                <c:pt idx="303">
                  <c:v>6.5437398373983715</c:v>
                </c:pt>
                <c:pt idx="304">
                  <c:v>6.5005853658536585</c:v>
                </c:pt>
                <c:pt idx="305">
                  <c:v>6.457463414634165</c:v>
                </c:pt>
                <c:pt idx="306">
                  <c:v>6.4143089430894307</c:v>
                </c:pt>
                <c:pt idx="307">
                  <c:v>6.371154471544715</c:v>
                </c:pt>
                <c:pt idx="308">
                  <c:v>6.3280325203251886</c:v>
                </c:pt>
                <c:pt idx="309">
                  <c:v>6.2848780487804845</c:v>
                </c:pt>
                <c:pt idx="310">
                  <c:v>6.2417235772357715</c:v>
                </c:pt>
                <c:pt idx="311">
                  <c:v>6.1986016260162486</c:v>
                </c:pt>
                <c:pt idx="312">
                  <c:v>6.1554471544715437</c:v>
                </c:pt>
                <c:pt idx="313">
                  <c:v>6.1122926829268334</c:v>
                </c:pt>
                <c:pt idx="314">
                  <c:v>6.0691707317073176</c:v>
                </c:pt>
                <c:pt idx="315">
                  <c:v>6.0260162601625895</c:v>
                </c:pt>
                <c:pt idx="316">
                  <c:v>5.9828617886178934</c:v>
                </c:pt>
                <c:pt idx="317">
                  <c:v>5.9397398373983732</c:v>
                </c:pt>
                <c:pt idx="318">
                  <c:v>5.8965853658536576</c:v>
                </c:pt>
                <c:pt idx="319">
                  <c:v>5.8534308943089375</c:v>
                </c:pt>
                <c:pt idx="320">
                  <c:v>5.8103089430894306</c:v>
                </c:pt>
                <c:pt idx="321">
                  <c:v>5.7671544715447043</c:v>
                </c:pt>
                <c:pt idx="322">
                  <c:v>5.7239999999999975</c:v>
                </c:pt>
                <c:pt idx="323">
                  <c:v>5.6808780487804791</c:v>
                </c:pt>
                <c:pt idx="324">
                  <c:v>5.6377235772357626</c:v>
                </c:pt>
                <c:pt idx="325">
                  <c:v>5.5945691056910594</c:v>
                </c:pt>
                <c:pt idx="326">
                  <c:v>5.5514471544715533</c:v>
                </c:pt>
                <c:pt idx="327">
                  <c:v>5.5082926829268439</c:v>
                </c:pt>
                <c:pt idx="328">
                  <c:v>5.4651382113821105</c:v>
                </c:pt>
                <c:pt idx="329">
                  <c:v>5.4220162601625876</c:v>
                </c:pt>
                <c:pt idx="330">
                  <c:v>5.3788617886178924</c:v>
                </c:pt>
                <c:pt idx="331">
                  <c:v>5.3357073170731724</c:v>
                </c:pt>
                <c:pt idx="332">
                  <c:v>5.2925853658536575</c:v>
                </c:pt>
                <c:pt idx="333">
                  <c:v>5.2494308943089427</c:v>
                </c:pt>
                <c:pt idx="334">
                  <c:v>5.2062764227642431</c:v>
                </c:pt>
                <c:pt idx="335">
                  <c:v>5.1631544715447051</c:v>
                </c:pt>
                <c:pt idx="336">
                  <c:v>5.1199999999999966</c:v>
                </c:pt>
                <c:pt idx="337">
                  <c:v>5.0768455284552765</c:v>
                </c:pt>
                <c:pt idx="338">
                  <c:v>5.0337235772357705</c:v>
                </c:pt>
                <c:pt idx="339">
                  <c:v>4.9905691056910753</c:v>
                </c:pt>
                <c:pt idx="340">
                  <c:v>4.9474146341463365</c:v>
                </c:pt>
                <c:pt idx="341">
                  <c:v>4.9042926829268421</c:v>
                </c:pt>
                <c:pt idx="342">
                  <c:v>4.861138211382114</c:v>
                </c:pt>
                <c:pt idx="343">
                  <c:v>4.8179837398373859</c:v>
                </c:pt>
                <c:pt idx="344">
                  <c:v>4.7748617886178923</c:v>
                </c:pt>
                <c:pt idx="345">
                  <c:v>4.7317073170731829</c:v>
                </c:pt>
                <c:pt idx="346">
                  <c:v>4.6885528455284442</c:v>
                </c:pt>
                <c:pt idx="347">
                  <c:v>4.6454308943089355</c:v>
                </c:pt>
                <c:pt idx="348">
                  <c:v>4.6022764227642314</c:v>
                </c:pt>
                <c:pt idx="349">
                  <c:v>4.5591219512195105</c:v>
                </c:pt>
                <c:pt idx="350">
                  <c:v>4.516</c:v>
                </c:pt>
                <c:pt idx="351">
                  <c:v>4.4728455284552755</c:v>
                </c:pt>
                <c:pt idx="352">
                  <c:v>4.4296910569105714</c:v>
                </c:pt>
                <c:pt idx="353">
                  <c:v>4.3865691056910725</c:v>
                </c:pt>
                <c:pt idx="354">
                  <c:v>4.3434146341463356</c:v>
                </c:pt>
                <c:pt idx="355">
                  <c:v>4.3002601626016421</c:v>
                </c:pt>
                <c:pt idx="356">
                  <c:v>4.2571382113821095</c:v>
                </c:pt>
                <c:pt idx="357">
                  <c:v>4.2139837398373965</c:v>
                </c:pt>
                <c:pt idx="358">
                  <c:v>4.1708292682926835</c:v>
                </c:pt>
                <c:pt idx="359">
                  <c:v>4.1277073170731695</c:v>
                </c:pt>
                <c:pt idx="360">
                  <c:v>4.0845528455284432</c:v>
                </c:pt>
                <c:pt idx="361">
                  <c:v>4.0413983739837498</c:v>
                </c:pt>
                <c:pt idx="362">
                  <c:v>3.9982764227642225</c:v>
                </c:pt>
                <c:pt idx="363">
                  <c:v>3.955121951219517</c:v>
                </c:pt>
                <c:pt idx="364">
                  <c:v>3.9119674796747907</c:v>
                </c:pt>
                <c:pt idx="365">
                  <c:v>3.8688455284552794</c:v>
                </c:pt>
                <c:pt idx="366">
                  <c:v>3.8256910569105691</c:v>
                </c:pt>
                <c:pt idx="367">
                  <c:v>3.7825365853658552</c:v>
                </c:pt>
                <c:pt idx="368">
                  <c:v>3.7394146341463417</c:v>
                </c:pt>
                <c:pt idx="369">
                  <c:v>3.6962601626016247</c:v>
                </c:pt>
                <c:pt idx="370">
                  <c:v>3.6531056910569148</c:v>
                </c:pt>
                <c:pt idx="371">
                  <c:v>3.6099837398374026</c:v>
                </c:pt>
                <c:pt idx="372">
                  <c:v>3.5668292682926852</c:v>
                </c:pt>
                <c:pt idx="373">
                  <c:v>3.5236747967479767</c:v>
                </c:pt>
                <c:pt idx="374">
                  <c:v>3.4805528455284551</c:v>
                </c:pt>
                <c:pt idx="375">
                  <c:v>3.4373983739837377</c:v>
                </c:pt>
                <c:pt idx="376">
                  <c:v>3.3942439024390194</c:v>
                </c:pt>
                <c:pt idx="377">
                  <c:v>3.3511219512195152</c:v>
                </c:pt>
                <c:pt idx="378">
                  <c:v>3.3079674796747969</c:v>
                </c:pt>
                <c:pt idx="379">
                  <c:v>3.2648130081300812</c:v>
                </c:pt>
                <c:pt idx="380">
                  <c:v>3.2216910569105752</c:v>
                </c:pt>
                <c:pt idx="381">
                  <c:v>3.1785365853658551</c:v>
                </c:pt>
                <c:pt idx="382">
                  <c:v>3.1353821138211377</c:v>
                </c:pt>
                <c:pt idx="383">
                  <c:v>3.0922601626016264</c:v>
                </c:pt>
                <c:pt idx="384">
                  <c:v>3.0491056910569099</c:v>
                </c:pt>
                <c:pt idx="385">
                  <c:v>3.0059512195121951</c:v>
                </c:pt>
                <c:pt idx="386">
                  <c:v>2.9628292682926842</c:v>
                </c:pt>
                <c:pt idx="387">
                  <c:v>2.9196747967479681</c:v>
                </c:pt>
                <c:pt idx="388">
                  <c:v>2.876520325203245</c:v>
                </c:pt>
                <c:pt idx="389">
                  <c:v>2.8333983739837367</c:v>
                </c:pt>
                <c:pt idx="390">
                  <c:v>2.7902439024390238</c:v>
                </c:pt>
                <c:pt idx="391">
                  <c:v>2.7470894308943086</c:v>
                </c:pt>
                <c:pt idx="392">
                  <c:v>2.7039674796747972</c:v>
                </c:pt>
                <c:pt idx="393">
                  <c:v>2.6608130081300816</c:v>
                </c:pt>
                <c:pt idx="394">
                  <c:v>2.6176585365853637</c:v>
                </c:pt>
                <c:pt idx="395">
                  <c:v>2.5745365853658542</c:v>
                </c:pt>
                <c:pt idx="396">
                  <c:v>2.5313821138211368</c:v>
                </c:pt>
                <c:pt idx="397">
                  <c:v>2.4882276422764309</c:v>
                </c:pt>
                <c:pt idx="398">
                  <c:v>2.4451056910569111</c:v>
                </c:pt>
                <c:pt idx="399">
                  <c:v>2.4019512195121946</c:v>
                </c:pt>
                <c:pt idx="400">
                  <c:v>2.358796747967487</c:v>
                </c:pt>
                <c:pt idx="401">
                  <c:v>2.3156747967479672</c:v>
                </c:pt>
                <c:pt idx="402">
                  <c:v>2.272520325203252</c:v>
                </c:pt>
                <c:pt idx="403">
                  <c:v>2.2293658536585372</c:v>
                </c:pt>
                <c:pt idx="404">
                  <c:v>2.1862439024390237</c:v>
                </c:pt>
                <c:pt idx="405">
                  <c:v>2.1430894308943085</c:v>
                </c:pt>
                <c:pt idx="406">
                  <c:v>2.0999349593495942</c:v>
                </c:pt>
                <c:pt idx="407">
                  <c:v>2.0568130081300797</c:v>
                </c:pt>
                <c:pt idx="408">
                  <c:v>2.0136585365853628</c:v>
                </c:pt>
                <c:pt idx="409">
                  <c:v>1.9705040650406505</c:v>
                </c:pt>
                <c:pt idx="410">
                  <c:v>1.9273821138211402</c:v>
                </c:pt>
                <c:pt idx="411">
                  <c:v>1.8842276422764226</c:v>
                </c:pt>
                <c:pt idx="412">
                  <c:v>1.8410731707317105</c:v>
                </c:pt>
                <c:pt idx="413">
                  <c:v>1.7979512195121921</c:v>
                </c:pt>
                <c:pt idx="414">
                  <c:v>1.7547967479674762</c:v>
                </c:pt>
                <c:pt idx="415">
                  <c:v>1.7116422764227639</c:v>
                </c:pt>
                <c:pt idx="416">
                  <c:v>1.6685203252032521</c:v>
                </c:pt>
                <c:pt idx="417">
                  <c:v>1.6253658536585365</c:v>
                </c:pt>
                <c:pt idx="418">
                  <c:v>1.5822113821138213</c:v>
                </c:pt>
                <c:pt idx="419">
                  <c:v>1.5390894308943093</c:v>
                </c:pt>
                <c:pt idx="420">
                  <c:v>1.4959349593495901</c:v>
                </c:pt>
                <c:pt idx="421">
                  <c:v>1.4527804878048778</c:v>
                </c:pt>
                <c:pt idx="422">
                  <c:v>1.409658536585366</c:v>
                </c:pt>
                <c:pt idx="423">
                  <c:v>1.3665040650406506</c:v>
                </c:pt>
                <c:pt idx="424">
                  <c:v>1.3233495934959352</c:v>
                </c:pt>
                <c:pt idx="425">
                  <c:v>1.2802276422764218</c:v>
                </c:pt>
                <c:pt idx="426">
                  <c:v>1.2370731707317093</c:v>
                </c:pt>
                <c:pt idx="427">
                  <c:v>1.1939186991869917</c:v>
                </c:pt>
                <c:pt idx="428">
                  <c:v>1.1507967479674772</c:v>
                </c:pt>
                <c:pt idx="429">
                  <c:v>1.1076422764227645</c:v>
                </c:pt>
                <c:pt idx="430">
                  <c:v>1.0644878048780528</c:v>
                </c:pt>
                <c:pt idx="431">
                  <c:v>1.0213658536585364</c:v>
                </c:pt>
                <c:pt idx="432">
                  <c:v>0.97821138211382164</c:v>
                </c:pt>
                <c:pt idx="433">
                  <c:v>0.935056910569107</c:v>
                </c:pt>
                <c:pt idx="434">
                  <c:v>0.89193495934959499</c:v>
                </c:pt>
                <c:pt idx="435">
                  <c:v>0.84878048780487902</c:v>
                </c:pt>
                <c:pt idx="436">
                  <c:v>0.80562601626016395</c:v>
                </c:pt>
                <c:pt idx="437">
                  <c:v>0.76250406504065027</c:v>
                </c:pt>
                <c:pt idx="438">
                  <c:v>0.71934959349593564</c:v>
                </c:pt>
                <c:pt idx="439">
                  <c:v>0.67619512195121922</c:v>
                </c:pt>
                <c:pt idx="440">
                  <c:v>0.63307317073170721</c:v>
                </c:pt>
                <c:pt idx="441">
                  <c:v>0.58991869918699158</c:v>
                </c:pt>
                <c:pt idx="442">
                  <c:v>0.54676422764227661</c:v>
                </c:pt>
                <c:pt idx="443">
                  <c:v>0.5036422764227646</c:v>
                </c:pt>
                <c:pt idx="444">
                  <c:v>0.46048780487804924</c:v>
                </c:pt>
                <c:pt idx="445">
                  <c:v>0.41733333333333322</c:v>
                </c:pt>
                <c:pt idx="446">
                  <c:v>0.37421138211382082</c:v>
                </c:pt>
                <c:pt idx="447">
                  <c:v>0.33105691056910624</c:v>
                </c:pt>
                <c:pt idx="448">
                  <c:v>0.28790243902439078</c:v>
                </c:pt>
                <c:pt idx="449">
                  <c:v>0.24478048780487824</c:v>
                </c:pt>
                <c:pt idx="450">
                  <c:v>0.20162601626016252</c:v>
                </c:pt>
                <c:pt idx="451">
                  <c:v>0.16208130081300778</c:v>
                </c:pt>
                <c:pt idx="452">
                  <c:v>0.13808130081300821</c:v>
                </c:pt>
                <c:pt idx="453">
                  <c:v>0.12351219512195109</c:v>
                </c:pt>
                <c:pt idx="454">
                  <c:v>0.11466666666666676</c:v>
                </c:pt>
                <c:pt idx="455">
                  <c:v>0.10930081300812973</c:v>
                </c:pt>
                <c:pt idx="456">
                  <c:v>0.10604878048780503</c:v>
                </c:pt>
                <c:pt idx="457">
                  <c:v>0.10406504065040653</c:v>
                </c:pt>
                <c:pt idx="458">
                  <c:v>0.10406504065040653</c:v>
                </c:pt>
                <c:pt idx="459">
                  <c:v>0.10406504065040653</c:v>
                </c:pt>
                <c:pt idx="460">
                  <c:v>0.10406504065040653</c:v>
                </c:pt>
                <c:pt idx="461">
                  <c:v>0.10406504065040653</c:v>
                </c:pt>
                <c:pt idx="462">
                  <c:v>0.10406504065040653</c:v>
                </c:pt>
                <c:pt idx="463">
                  <c:v>0.10406504065040653</c:v>
                </c:pt>
                <c:pt idx="464">
                  <c:v>0.10406504065040653</c:v>
                </c:pt>
                <c:pt idx="465">
                  <c:v>0.10406504065040653</c:v>
                </c:pt>
                <c:pt idx="466">
                  <c:v>0.10406504065040653</c:v>
                </c:pt>
                <c:pt idx="467">
                  <c:v>0.10406504065040653</c:v>
                </c:pt>
                <c:pt idx="468">
                  <c:v>0.10406504065040653</c:v>
                </c:pt>
                <c:pt idx="469">
                  <c:v>0.10406504065040653</c:v>
                </c:pt>
                <c:pt idx="470">
                  <c:v>0.10406504065040653</c:v>
                </c:pt>
                <c:pt idx="471">
                  <c:v>0.10406504065040653</c:v>
                </c:pt>
                <c:pt idx="472">
                  <c:v>0.10406504065040653</c:v>
                </c:pt>
                <c:pt idx="473">
                  <c:v>0.10406504065040653</c:v>
                </c:pt>
                <c:pt idx="474">
                  <c:v>0.10406504065040653</c:v>
                </c:pt>
                <c:pt idx="475">
                  <c:v>0.10406504065040653</c:v>
                </c:pt>
                <c:pt idx="476">
                  <c:v>0.10406504065040653</c:v>
                </c:pt>
                <c:pt idx="477">
                  <c:v>0.10406504065040653</c:v>
                </c:pt>
                <c:pt idx="478">
                  <c:v>0.10406504065040653</c:v>
                </c:pt>
                <c:pt idx="479">
                  <c:v>0.10406504065040653</c:v>
                </c:pt>
                <c:pt idx="480">
                  <c:v>0.10406504065040653</c:v>
                </c:pt>
                <c:pt idx="481">
                  <c:v>0.10406504065040653</c:v>
                </c:pt>
                <c:pt idx="482">
                  <c:v>0.10406504065040653</c:v>
                </c:pt>
                <c:pt idx="483">
                  <c:v>0.10406504065040653</c:v>
                </c:pt>
                <c:pt idx="484">
                  <c:v>0.10406504065040653</c:v>
                </c:pt>
                <c:pt idx="485">
                  <c:v>0.10406504065040653</c:v>
                </c:pt>
                <c:pt idx="486">
                  <c:v>0.10406504065040653</c:v>
                </c:pt>
                <c:pt idx="487">
                  <c:v>0.10406504065040653</c:v>
                </c:pt>
                <c:pt idx="488">
                  <c:v>0.10406504065040653</c:v>
                </c:pt>
                <c:pt idx="489">
                  <c:v>0.10406504065040653</c:v>
                </c:pt>
                <c:pt idx="490">
                  <c:v>0.10406504065040653</c:v>
                </c:pt>
                <c:pt idx="491">
                  <c:v>0.10406504065040653</c:v>
                </c:pt>
                <c:pt idx="492">
                  <c:v>0.10406504065040653</c:v>
                </c:pt>
                <c:pt idx="493">
                  <c:v>0.10406504065040653</c:v>
                </c:pt>
                <c:pt idx="494">
                  <c:v>0.10406504065040653</c:v>
                </c:pt>
                <c:pt idx="495">
                  <c:v>8.9203252032520178E-2</c:v>
                </c:pt>
                <c:pt idx="496">
                  <c:v>7.4341463414634074E-2</c:v>
                </c:pt>
                <c:pt idx="497">
                  <c:v>5.9479674796747921E-2</c:v>
                </c:pt>
                <c:pt idx="498">
                  <c:v>4.4585365853658493E-2</c:v>
                </c:pt>
                <c:pt idx="499">
                  <c:v>2.9723577235772299E-2</c:v>
                </c:pt>
                <c:pt idx="500">
                  <c:v>1.4861788617886198E-2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-1.9772357723577194E-3</c:v>
                </c:pt>
                <c:pt idx="540">
                  <c:v>-5.2357723577238589E-3</c:v>
                </c:pt>
                <c:pt idx="541">
                  <c:v>-1.0601626016260414E-2</c:v>
                </c:pt>
                <c:pt idx="542">
                  <c:v>-1.9443902439024791E-2</c:v>
                </c:pt>
                <c:pt idx="543">
                  <c:v>-3.4013008130081381E-2</c:v>
                </c:pt>
                <c:pt idx="544">
                  <c:v>-5.8016260162601981E-2</c:v>
                </c:pt>
                <c:pt idx="545">
                  <c:v>-9.7560975609756267E-2</c:v>
                </c:pt>
                <c:pt idx="546">
                  <c:v>-0.13961951219512225</c:v>
                </c:pt>
                <c:pt idx="547">
                  <c:v>-0.18168130081300821</c:v>
                </c:pt>
                <c:pt idx="548">
                  <c:v>-0.22373983739837444</c:v>
                </c:pt>
                <c:pt idx="549">
                  <c:v>-0.26579837398374073</c:v>
                </c:pt>
                <c:pt idx="550">
                  <c:v>-0.30786016260162696</c:v>
                </c:pt>
                <c:pt idx="551">
                  <c:v>-0.34991869918699292</c:v>
                </c:pt>
                <c:pt idx="552">
                  <c:v>-0.39197723577235877</c:v>
                </c:pt>
                <c:pt idx="553">
                  <c:v>-0.43403902439024455</c:v>
                </c:pt>
                <c:pt idx="554">
                  <c:v>-0.47609756097561046</c:v>
                </c:pt>
                <c:pt idx="555">
                  <c:v>-0.51815609756097603</c:v>
                </c:pt>
                <c:pt idx="556">
                  <c:v>-0.56021788617886215</c:v>
                </c:pt>
                <c:pt idx="557">
                  <c:v>-0.60227642276422788</c:v>
                </c:pt>
                <c:pt idx="558">
                  <c:v>-0.64433495934959528</c:v>
                </c:pt>
                <c:pt idx="559">
                  <c:v>-0.68639674796747951</c:v>
                </c:pt>
                <c:pt idx="560">
                  <c:v>-0.72845528455284569</c:v>
                </c:pt>
                <c:pt idx="561">
                  <c:v>-0.77051382113821132</c:v>
                </c:pt>
                <c:pt idx="562">
                  <c:v>-0.81257560975609755</c:v>
                </c:pt>
                <c:pt idx="563">
                  <c:v>-0.85463414634146384</c:v>
                </c:pt>
                <c:pt idx="564">
                  <c:v>-0.8966926829268298</c:v>
                </c:pt>
                <c:pt idx="565">
                  <c:v>-0.93875447154471714</c:v>
                </c:pt>
                <c:pt idx="566">
                  <c:v>-0.98081300813008154</c:v>
                </c:pt>
                <c:pt idx="567">
                  <c:v>-1.0228715447154473</c:v>
                </c:pt>
                <c:pt idx="568">
                  <c:v>-1.0649333333333335</c:v>
                </c:pt>
                <c:pt idx="569">
                  <c:v>-1.1069918699186991</c:v>
                </c:pt>
                <c:pt idx="570">
                  <c:v>-1.1490504065040661</c:v>
                </c:pt>
                <c:pt idx="571">
                  <c:v>-1.1911121951219521</c:v>
                </c:pt>
                <c:pt idx="572">
                  <c:v>-1.2331707317073171</c:v>
                </c:pt>
                <c:pt idx="573">
                  <c:v>-1.2752292682926796</c:v>
                </c:pt>
                <c:pt idx="574">
                  <c:v>-1.3172910569105694</c:v>
                </c:pt>
                <c:pt idx="575">
                  <c:v>-1.3593495934959352</c:v>
                </c:pt>
                <c:pt idx="576">
                  <c:v>-1.4014081300813011</c:v>
                </c:pt>
                <c:pt idx="577">
                  <c:v>-1.4434699186991828</c:v>
                </c:pt>
                <c:pt idx="578">
                  <c:v>-1.4855284552845496</c:v>
                </c:pt>
                <c:pt idx="579">
                  <c:v>-1.5275869918699188</c:v>
                </c:pt>
                <c:pt idx="580">
                  <c:v>-1.569648780487805</c:v>
                </c:pt>
                <c:pt idx="581">
                  <c:v>-1.6117073170731688</c:v>
                </c:pt>
                <c:pt idx="582">
                  <c:v>-1.6537658536585367</c:v>
                </c:pt>
                <c:pt idx="583">
                  <c:v>-1.6958276422764218</c:v>
                </c:pt>
                <c:pt idx="584">
                  <c:v>-1.7378861788617903</c:v>
                </c:pt>
                <c:pt idx="585">
                  <c:v>-1.7799447154471504</c:v>
                </c:pt>
                <c:pt idx="586">
                  <c:v>-1.8220065040650431</c:v>
                </c:pt>
                <c:pt idx="587">
                  <c:v>-1.8640650406504067</c:v>
                </c:pt>
                <c:pt idx="588">
                  <c:v>-1.9061235772357723</c:v>
                </c:pt>
                <c:pt idx="589">
                  <c:v>-1.9481853658536621</c:v>
                </c:pt>
                <c:pt idx="590">
                  <c:v>-1.9902439024390266</c:v>
                </c:pt>
                <c:pt idx="591">
                  <c:v>-2.0323024390243827</c:v>
                </c:pt>
                <c:pt idx="592">
                  <c:v>-2.0743642276422802</c:v>
                </c:pt>
                <c:pt idx="593">
                  <c:v>-2.1164227642276421</c:v>
                </c:pt>
                <c:pt idx="594">
                  <c:v>-2.1584813008130079</c:v>
                </c:pt>
                <c:pt idx="595">
                  <c:v>-2.2005430894308944</c:v>
                </c:pt>
                <c:pt idx="596">
                  <c:v>-2.2426016260162598</c:v>
                </c:pt>
                <c:pt idx="597">
                  <c:v>-2.2846601626016292</c:v>
                </c:pt>
                <c:pt idx="598">
                  <c:v>-2.3267219512195152</c:v>
                </c:pt>
                <c:pt idx="599">
                  <c:v>-2.3687804878048779</c:v>
                </c:pt>
                <c:pt idx="600">
                  <c:v>-2.4108390243902384</c:v>
                </c:pt>
                <c:pt idx="601">
                  <c:v>-2.4529008130081227</c:v>
                </c:pt>
                <c:pt idx="602">
                  <c:v>-2.4949593495934965</c:v>
                </c:pt>
                <c:pt idx="603">
                  <c:v>-2.5370178861788597</c:v>
                </c:pt>
                <c:pt idx="604">
                  <c:v>-2.5790796747967439</c:v>
                </c:pt>
                <c:pt idx="605">
                  <c:v>-2.6211382113821209</c:v>
                </c:pt>
                <c:pt idx="606">
                  <c:v>-2.6631967479674943</c:v>
                </c:pt>
                <c:pt idx="607">
                  <c:v>-2.7052585365853661</c:v>
                </c:pt>
                <c:pt idx="608">
                  <c:v>-2.7473170731707381</c:v>
                </c:pt>
                <c:pt idx="609">
                  <c:v>-2.7893756097560982</c:v>
                </c:pt>
                <c:pt idx="610">
                  <c:v>-2.8314373983739838</c:v>
                </c:pt>
                <c:pt idx="611">
                  <c:v>-2.8734959349593447</c:v>
                </c:pt>
                <c:pt idx="612">
                  <c:v>-2.9155544715447137</c:v>
                </c:pt>
                <c:pt idx="613">
                  <c:v>-2.9576152845528427</c:v>
                </c:pt>
                <c:pt idx="614">
                  <c:v>-2.9996747967479682</c:v>
                </c:pt>
                <c:pt idx="615">
                  <c:v>-3.041734308943095</c:v>
                </c:pt>
                <c:pt idx="616">
                  <c:v>-3.0837941463414724</c:v>
                </c:pt>
                <c:pt idx="617">
                  <c:v>-3.1258536585365859</c:v>
                </c:pt>
                <c:pt idx="618">
                  <c:v>-3.1679131707317092</c:v>
                </c:pt>
                <c:pt idx="619">
                  <c:v>-3.2099730081300852</c:v>
                </c:pt>
                <c:pt idx="620">
                  <c:v>-3.2520325203252027</c:v>
                </c:pt>
              </c:numCache>
            </c:numRef>
          </c:xVal>
          <c:yVal>
            <c:numRef>
              <c:f>Sheet1!$F$5:$F$625</c:f>
              <c:numCache>
                <c:formatCode>General</c:formatCode>
                <c:ptCount val="621"/>
                <c:pt idx="0">
                  <c:v>0</c:v>
                </c:pt>
                <c:pt idx="1">
                  <c:v>1.9668231452146794E-5</c:v>
                </c:pt>
                <c:pt idx="2">
                  <c:v>4.5501334598485078E-5</c:v>
                </c:pt>
                <c:pt idx="3">
                  <c:v>7.0322859012456702E-5</c:v>
                </c:pt>
                <c:pt idx="4">
                  <c:v>9.5749193134504762E-5</c:v>
                </c:pt>
                <c:pt idx="5">
                  <c:v>1.2097046781313151E-4</c:v>
                </c:pt>
                <c:pt idx="6">
                  <c:v>1.4632972492548802E-4</c:v>
                </c:pt>
                <c:pt idx="7">
                  <c:v>1.7168898203784484E-4</c:v>
                </c:pt>
                <c:pt idx="8">
                  <c:v>1.9708891605263072E-4</c:v>
                </c:pt>
                <c:pt idx="9">
                  <c:v>2.2251038489811461E-4</c:v>
                </c:pt>
                <c:pt idx="10">
                  <c:v>2.4795657891958265E-4</c:v>
                </c:pt>
                <c:pt idx="11">
                  <c:v>2.7342351018542804E-4</c:v>
                </c:pt>
                <c:pt idx="12">
                  <c:v>2.9891197628197151E-4</c:v>
                </c:pt>
                <c:pt idx="13">
                  <c:v>3.2442117962288962E-4</c:v>
                </c:pt>
                <c:pt idx="14">
                  <c:v>3.4994952503553914E-4</c:v>
                </c:pt>
                <c:pt idx="15">
                  <c:v>3.7549860769256477E-4</c:v>
                </c:pt>
                <c:pt idx="16">
                  <c:v>4.0106683242132181E-4</c:v>
                </c:pt>
                <c:pt idx="17">
                  <c:v>4.2665579439445312E-4</c:v>
                </c:pt>
                <c:pt idx="18">
                  <c:v>4.5226549361195956E-4</c:v>
                </c:pt>
                <c:pt idx="19">
                  <c:v>4.7789513248752122E-4</c:v>
                </c:pt>
                <c:pt idx="20">
                  <c:v>5.0354630619378095E-4</c:v>
                </c:pt>
                <c:pt idx="21">
                  <c:v>5.2921821714441511E-4</c:v>
                </c:pt>
                <c:pt idx="22">
                  <c:v>5.5491086533942526E-4</c:v>
                </c:pt>
                <c:pt idx="23">
                  <c:v>5.8062584595145524E-4</c:v>
                </c:pt>
                <c:pt idx="24">
                  <c:v>6.063623613941834E-4</c:v>
                </c:pt>
                <c:pt idx="25">
                  <c:v>6.3212041166760648E-4</c:v>
                </c:pt>
                <c:pt idx="26">
                  <c:v>6.5790079435805308E-4</c:v>
                </c:pt>
                <c:pt idx="27">
                  <c:v>6.8370350946551732E-4</c:v>
                </c:pt>
                <c:pt idx="28">
                  <c:v>7.0952855699000063E-4</c:v>
                </c:pt>
                <c:pt idx="29">
                  <c:v>7.3537673451782909E-4</c:v>
                </c:pt>
                <c:pt idx="30">
                  <c:v>7.6124724446267433E-4</c:v>
                </c:pt>
                <c:pt idx="31">
                  <c:v>7.871416819971855E-4</c:v>
                </c:pt>
                <c:pt idx="32">
                  <c:v>8.1305526160342829E-4</c:v>
                </c:pt>
                <c:pt idx="33">
                  <c:v>8.3900074466255548E-4</c:v>
                </c:pt>
                <c:pt idx="34">
                  <c:v>8.6496217944812448E-4</c:v>
                </c:pt>
                <c:pt idx="35">
                  <c:v>8.9095551768658264E-4</c:v>
                </c:pt>
                <c:pt idx="36">
                  <c:v>9.1696480765148002E-4</c:v>
                </c:pt>
                <c:pt idx="37">
                  <c:v>9.4300600106926298E-4</c:v>
                </c:pt>
                <c:pt idx="38">
                  <c:v>9.690631462134883E-4</c:v>
                </c:pt>
                <c:pt idx="39">
                  <c:v>9.9515219481060343E-4</c:v>
                </c:pt>
                <c:pt idx="40">
                  <c:v>1.021257195134156E-3</c:v>
                </c:pt>
                <c:pt idx="41">
                  <c:v>1.0473940989105938E-3</c:v>
                </c:pt>
                <c:pt idx="42">
                  <c:v>1.0735549302767053E-3</c:v>
                </c:pt>
                <c:pt idx="43">
                  <c:v>1.0997396892324666E-3</c:v>
                </c:pt>
                <c:pt idx="44">
                  <c:v>1.1259483757779017E-3</c:v>
                </c:pt>
                <c:pt idx="45">
                  <c:v>1.1521889657762278E-3</c:v>
                </c:pt>
                <c:pt idx="46">
                  <c:v>1.1784455075009841E-3</c:v>
                </c:pt>
                <c:pt idx="47">
                  <c:v>1.2047339526786275E-3</c:v>
                </c:pt>
                <c:pt idx="48">
                  <c:v>1.2310463254459382E-3</c:v>
                </c:pt>
                <c:pt idx="49">
                  <c:v>1.2573906016661342E-3</c:v>
                </c:pt>
                <c:pt idx="50">
                  <c:v>1.2837588054759941E-3</c:v>
                </c:pt>
                <c:pt idx="51">
                  <c:v>1.3101509368755252E-3</c:v>
                </c:pt>
                <c:pt idx="52">
                  <c:v>1.3365669958647092E-3</c:v>
                </c:pt>
                <c:pt idx="53">
                  <c:v>1.3630149583067845E-3</c:v>
                </c:pt>
                <c:pt idx="54">
                  <c:v>1.3894948242017453E-3</c:v>
                </c:pt>
                <c:pt idx="55">
                  <c:v>1.4159906418231424E-3</c:v>
                </c:pt>
                <c:pt idx="56">
                  <c:v>1.4425183628974303E-3</c:v>
                </c:pt>
                <c:pt idx="57">
                  <c:v>1.4690779874246055E-3</c:v>
                </c:pt>
                <c:pt idx="58">
                  <c:v>1.4956615395414407E-3</c:v>
                </c:pt>
                <c:pt idx="59">
                  <c:v>1.5222769951111659E-3</c:v>
                </c:pt>
                <c:pt idx="60">
                  <c:v>1.5489163782705531E-3</c:v>
                </c:pt>
                <c:pt idx="61">
                  <c:v>1.5755796890196013E-3</c:v>
                </c:pt>
                <c:pt idx="62">
                  <c:v>1.6022828790847653E-3</c:v>
                </c:pt>
                <c:pt idx="63">
                  <c:v>1.629002020876366E-3</c:v>
                </c:pt>
                <c:pt idx="64">
                  <c:v>1.6557610419840683E-3</c:v>
                </c:pt>
                <c:pt idx="65">
                  <c:v>1.6825439906814441E-3</c:v>
                </c:pt>
                <c:pt idx="66">
                  <c:v>1.7093588428316981E-3</c:v>
                </c:pt>
                <c:pt idx="67">
                  <c:v>1.7362055984348418E-3</c:v>
                </c:pt>
                <c:pt idx="68">
                  <c:v>1.7630762816276465E-3</c:v>
                </c:pt>
                <c:pt idx="69">
                  <c:v>1.7899788682733404E-3</c:v>
                </c:pt>
                <c:pt idx="70">
                  <c:v>1.8169133583719179E-3</c:v>
                </c:pt>
                <c:pt idx="71">
                  <c:v>1.8438717760601577E-3</c:v>
                </c:pt>
                <c:pt idx="72">
                  <c:v>1.8708620972012874E-3</c:v>
                </c:pt>
                <c:pt idx="73">
                  <c:v>1.8978922976585193E-3</c:v>
                </c:pt>
                <c:pt idx="74">
                  <c:v>1.9249464257054219E-3</c:v>
                </c:pt>
                <c:pt idx="75">
                  <c:v>1.952032457205206E-3</c:v>
                </c:pt>
                <c:pt idx="76">
                  <c:v>1.9791503921578741E-3</c:v>
                </c:pt>
                <c:pt idx="77">
                  <c:v>2.006300230563425E-3</c:v>
                </c:pt>
                <c:pt idx="78">
                  <c:v>2.0334819724218702E-3</c:v>
                </c:pt>
                <c:pt idx="79">
                  <c:v>2.0606956177331914E-3</c:v>
                </c:pt>
                <c:pt idx="80">
                  <c:v>2.0879411664974138E-3</c:v>
                </c:pt>
                <c:pt idx="81">
                  <c:v>2.1152186187144992E-3</c:v>
                </c:pt>
                <c:pt idx="82">
                  <c:v>2.1425279743844871E-3</c:v>
                </c:pt>
                <c:pt idx="83">
                  <c:v>2.1698692335073554E-3</c:v>
                </c:pt>
                <c:pt idx="84">
                  <c:v>2.1972423960831024E-3</c:v>
                </c:pt>
                <c:pt idx="85">
                  <c:v>2.224655437974963E-3</c:v>
                </c:pt>
                <c:pt idx="86">
                  <c:v>2.2520924074564876E-3</c:v>
                </c:pt>
                <c:pt idx="87">
                  <c:v>2.2795692562541212E-3</c:v>
                </c:pt>
                <c:pt idx="88">
                  <c:v>2.3070859843678558E-3</c:v>
                </c:pt>
                <c:pt idx="89">
                  <c:v>2.33463461593448E-3</c:v>
                </c:pt>
                <c:pt idx="90">
                  <c:v>2.362215150953988E-3</c:v>
                </c:pt>
                <c:pt idx="91">
                  <c:v>2.3898355652896049E-3</c:v>
                </c:pt>
                <c:pt idx="92">
                  <c:v>2.4174958589413386E-3</c:v>
                </c:pt>
                <c:pt idx="93">
                  <c:v>2.4451880560459418E-3</c:v>
                </c:pt>
                <c:pt idx="94">
                  <c:v>2.4729121566034289E-3</c:v>
                </c:pt>
                <c:pt idx="95">
                  <c:v>2.5006841123402547E-3</c:v>
                </c:pt>
                <c:pt idx="96">
                  <c:v>2.5284799956667402E-3</c:v>
                </c:pt>
                <c:pt idx="97">
                  <c:v>2.5563237341725566E-3</c:v>
                </c:pt>
                <c:pt idx="98">
                  <c:v>2.5841993761312604E-3</c:v>
                </c:pt>
                <c:pt idx="99">
                  <c:v>2.6121148974060635E-3</c:v>
                </c:pt>
                <c:pt idx="100">
                  <c:v>2.6400623221337488E-3</c:v>
                </c:pt>
                <c:pt idx="101">
                  <c:v>2.6680576020407759E-3</c:v>
                </c:pt>
                <c:pt idx="102">
                  <c:v>2.6960927612639015E-3</c:v>
                </c:pt>
                <c:pt idx="103">
                  <c:v>2.7241598239399183E-3</c:v>
                </c:pt>
                <c:pt idx="104">
                  <c:v>2.7522747417952596E-3</c:v>
                </c:pt>
                <c:pt idx="105">
                  <c:v>2.7804215631034861E-3</c:v>
                </c:pt>
                <c:pt idx="106">
                  <c:v>2.8086162395910366E-3</c:v>
                </c:pt>
                <c:pt idx="107">
                  <c:v>2.8368507953946934E-3</c:v>
                </c:pt>
                <c:pt idx="108">
                  <c:v>2.8651252305144652E-3</c:v>
                </c:pt>
                <c:pt idx="109">
                  <c:v>2.8934475208135589E-3</c:v>
                </c:pt>
                <c:pt idx="110">
                  <c:v>2.9218017145655416E-3</c:v>
                </c:pt>
                <c:pt idx="111">
                  <c:v>2.9502037634968558E-3</c:v>
                </c:pt>
                <c:pt idx="112">
                  <c:v>2.9786536676074918E-3</c:v>
                </c:pt>
                <c:pt idx="113">
                  <c:v>3.0071354751710229E-3</c:v>
                </c:pt>
                <c:pt idx="114">
                  <c:v>3.0356651379138603E-3</c:v>
                </c:pt>
                <c:pt idx="115">
                  <c:v>3.0642346799728344E-3</c:v>
                </c:pt>
                <c:pt idx="116">
                  <c:v>3.0928520772111152E-3</c:v>
                </c:pt>
                <c:pt idx="117">
                  <c:v>3.1215013779022967E-3</c:v>
                </c:pt>
                <c:pt idx="118">
                  <c:v>3.1501905579095785E-3</c:v>
                </c:pt>
                <c:pt idx="119">
                  <c:v>3.1789196172329641E-3</c:v>
                </c:pt>
                <c:pt idx="120">
                  <c:v>3.2076885558724585E-3</c:v>
                </c:pt>
                <c:pt idx="121">
                  <c:v>3.2364973738280476E-3</c:v>
                </c:pt>
                <c:pt idx="122">
                  <c:v>3.2653380952365431E-3</c:v>
                </c:pt>
                <c:pt idx="123">
                  <c:v>3.2942186959611292E-3</c:v>
                </c:pt>
                <c:pt idx="124">
                  <c:v>3.3231391760018317E-3</c:v>
                </c:pt>
                <c:pt idx="125">
                  <c:v>3.3521075112218552E-3</c:v>
                </c:pt>
                <c:pt idx="126">
                  <c:v>3.3811237016212201E-3</c:v>
                </c:pt>
                <c:pt idx="127">
                  <c:v>3.4101797713366809E-3</c:v>
                </c:pt>
                <c:pt idx="128">
                  <c:v>3.4392916720946856E-3</c:v>
                </c:pt>
                <c:pt idx="129">
                  <c:v>3.4684594038952468E-3</c:v>
                </c:pt>
                <c:pt idx="130">
                  <c:v>3.4976829667383606E-3</c:v>
                </c:pt>
                <c:pt idx="131">
                  <c:v>3.5269623606240244E-3</c:v>
                </c:pt>
                <c:pt idx="132">
                  <c:v>3.5563055614154611E-3</c:v>
                </c:pt>
                <c:pt idx="133">
                  <c:v>3.5857125691126637E-3</c:v>
                </c:pt>
                <c:pt idx="134">
                  <c:v>3.6151913595788595E-3</c:v>
                </c:pt>
                <c:pt idx="135">
                  <c:v>3.6447259810876067E-3</c:v>
                </c:pt>
                <c:pt idx="136">
                  <c:v>3.6743244095021228E-3</c:v>
                </c:pt>
                <c:pt idx="137">
                  <c:v>3.7039706930959669E-3</c:v>
                </c:pt>
                <c:pt idx="138">
                  <c:v>3.7336648318691376E-3</c:v>
                </c:pt>
                <c:pt idx="139">
                  <c:v>3.7634068258216424E-3</c:v>
                </c:pt>
                <c:pt idx="140">
                  <c:v>3.7932046508166932E-3</c:v>
                </c:pt>
                <c:pt idx="141">
                  <c:v>3.823058306854284E-3</c:v>
                </c:pt>
                <c:pt idx="142">
                  <c:v>3.8529757697976603E-3</c:v>
                </c:pt>
                <c:pt idx="143">
                  <c:v>3.8829490637835758E-3</c:v>
                </c:pt>
                <c:pt idx="144">
                  <c:v>3.9129861646752676E-3</c:v>
                </c:pt>
                <c:pt idx="145">
                  <c:v>3.9430790966095185E-3</c:v>
                </c:pt>
                <c:pt idx="146">
                  <c:v>3.9732198837230791E-3</c:v>
                </c:pt>
                <c:pt idx="147">
                  <c:v>4.0034244777424196E-3</c:v>
                </c:pt>
                <c:pt idx="148">
                  <c:v>4.0336849028043253E-3</c:v>
                </c:pt>
                <c:pt idx="149">
                  <c:v>4.0640091347719795E-3</c:v>
                </c:pt>
                <c:pt idx="150">
                  <c:v>4.0944051495086274E-3</c:v>
                </c:pt>
                <c:pt idx="151">
                  <c:v>4.1248649711510465E-3</c:v>
                </c:pt>
                <c:pt idx="152">
                  <c:v>4.1553965755624679E-3</c:v>
                </c:pt>
                <c:pt idx="153">
                  <c:v>4.1859999627428812E-3</c:v>
                </c:pt>
                <c:pt idx="154">
                  <c:v>4.2166751326922899E-3</c:v>
                </c:pt>
                <c:pt idx="155">
                  <c:v>4.2474220854106948E-3</c:v>
                </c:pt>
                <c:pt idx="156">
                  <c:v>4.2782408208980735E-3</c:v>
                </c:pt>
                <c:pt idx="157">
                  <c:v>4.3091313391544414E-3</c:v>
                </c:pt>
                <c:pt idx="158">
                  <c:v>4.3401016160430324E-3</c:v>
                </c:pt>
                <c:pt idx="159">
                  <c:v>4.3711436757006361E-3</c:v>
                </c:pt>
                <c:pt idx="160">
                  <c:v>4.4022575181271936E-3</c:v>
                </c:pt>
                <c:pt idx="161">
                  <c:v>4.4334590950492305E-3</c:v>
                </c:pt>
                <c:pt idx="162">
                  <c:v>4.4647324547402124E-3</c:v>
                </c:pt>
                <c:pt idx="163">
                  <c:v>4.496093548926659E-3</c:v>
                </c:pt>
                <c:pt idx="164">
                  <c:v>4.5275423776085259E-3</c:v>
                </c:pt>
                <c:pt idx="165">
                  <c:v>4.5590869166490565E-3</c:v>
                </c:pt>
                <c:pt idx="166">
                  <c:v>4.5907112143218033E-3</c:v>
                </c:pt>
                <c:pt idx="167">
                  <c:v>4.6224391982164249E-3</c:v>
                </c:pt>
                <c:pt idx="168">
                  <c:v>4.6542628924697103E-3</c:v>
                </c:pt>
                <c:pt idx="169">
                  <c:v>4.6861822970816411E-3</c:v>
                </c:pt>
                <c:pt idx="170">
                  <c:v>4.7181974120522434E-3</c:v>
                </c:pt>
                <c:pt idx="171">
                  <c:v>4.7503082373814825E-3</c:v>
                </c:pt>
                <c:pt idx="172">
                  <c:v>4.7825067972061723E-3</c:v>
                </c:pt>
                <c:pt idx="173">
                  <c:v>4.8147930915262904E-3</c:v>
                </c:pt>
                <c:pt idx="174">
                  <c:v>4.8471591444786237E-3</c:v>
                </c:pt>
                <c:pt idx="175">
                  <c:v>4.8796049560631801E-3</c:v>
                </c:pt>
                <c:pt idx="176">
                  <c:v>4.9121145745534755E-3</c:v>
                </c:pt>
                <c:pt idx="177">
                  <c:v>4.9446959758127932E-3</c:v>
                </c:pt>
                <c:pt idx="178">
                  <c:v>4.9773411839779003E-3</c:v>
                </c:pt>
                <c:pt idx="179">
                  <c:v>5.0100422231855093E-3</c:v>
                </c:pt>
                <c:pt idx="180">
                  <c:v>5.0428070692989059E-3</c:v>
                </c:pt>
                <c:pt idx="181">
                  <c:v>5.0756197705916521E-3</c:v>
                </c:pt>
                <c:pt idx="182">
                  <c:v>5.1084803270636915E-3</c:v>
                </c:pt>
                <c:pt idx="183">
                  <c:v>5.1413807628518712E-3</c:v>
                </c:pt>
                <c:pt idx="184">
                  <c:v>5.1743131020929112E-3</c:v>
                </c:pt>
                <c:pt idx="185">
                  <c:v>5.2072773447868533E-3</c:v>
                </c:pt>
                <c:pt idx="186">
                  <c:v>5.2402655150704594E-3</c:v>
                </c:pt>
                <c:pt idx="187">
                  <c:v>5.2732616612172845E-3</c:v>
                </c:pt>
                <c:pt idx="188">
                  <c:v>5.3062657832273338E-3</c:v>
                </c:pt>
                <c:pt idx="189">
                  <c:v>5.3392699052373822E-3</c:v>
                </c:pt>
                <c:pt idx="190">
                  <c:v>5.372274027247396E-3</c:v>
                </c:pt>
                <c:pt idx="191">
                  <c:v>5.4052781492574479E-3</c:v>
                </c:pt>
                <c:pt idx="192">
                  <c:v>5.4382902471307136E-3</c:v>
                </c:pt>
                <c:pt idx="193">
                  <c:v>5.4713342484568519E-3</c:v>
                </c:pt>
                <c:pt idx="194">
                  <c:v>5.5044181290991104E-3</c:v>
                </c:pt>
                <c:pt idx="195">
                  <c:v>5.5375817683735798E-3</c:v>
                </c:pt>
                <c:pt idx="196">
                  <c:v>5.5708411180067164E-3</c:v>
                </c:pt>
                <c:pt idx="197">
                  <c:v>5.604252009041048E-3</c:v>
                </c:pt>
                <c:pt idx="198">
                  <c:v>5.6378543207926879E-3</c:v>
                </c:pt>
                <c:pt idx="199">
                  <c:v>5.6717038843042151E-3</c:v>
                </c:pt>
                <c:pt idx="200">
                  <c:v>5.7058405788916796E-3</c:v>
                </c:pt>
                <c:pt idx="201">
                  <c:v>5.7403441631873461E-3</c:v>
                </c:pt>
                <c:pt idx="202">
                  <c:v>5.7752784440969632E-3</c:v>
                </c:pt>
                <c:pt idx="203">
                  <c:v>5.8107311561159496E-3</c:v>
                </c:pt>
                <c:pt idx="204">
                  <c:v>5.8467421785604523E-3</c:v>
                </c:pt>
                <c:pt idx="205">
                  <c:v>5.8833673424730131E-3</c:v>
                </c:pt>
                <c:pt idx="206">
                  <c:v>5.9206385513064794E-3</c:v>
                </c:pt>
                <c:pt idx="207">
                  <c:v>5.9586196119666753E-3</c:v>
                </c:pt>
                <c:pt idx="208">
                  <c:v>5.9973344520432032E-3</c:v>
                </c:pt>
                <c:pt idx="209">
                  <c:v>6.0368229508522405E-3</c:v>
                </c:pt>
                <c:pt idx="210">
                  <c:v>6.077109035983394E-3</c:v>
                </c:pt>
                <c:pt idx="211">
                  <c:v>6.1181847315734455E-3</c:v>
                </c:pt>
                <c:pt idx="212">
                  <c:v>6.1600500376224375E-3</c:v>
                </c:pt>
                <c:pt idx="213">
                  <c:v>6.2026810265406879E-3</c:v>
                </c:pt>
                <c:pt idx="214">
                  <c:v>6.2460059155591977E-3</c:v>
                </c:pt>
                <c:pt idx="215">
                  <c:v>6.2899369701825076E-3</c:v>
                </c:pt>
                <c:pt idx="216">
                  <c:v>6.3343465765991107E-3</c:v>
                </c:pt>
                <c:pt idx="217">
                  <c:v>6.3790512899549231E-3</c:v>
                </c:pt>
                <c:pt idx="218">
                  <c:v>6.4238198102164771E-3</c:v>
                </c:pt>
                <c:pt idx="219">
                  <c:v>6.468357030444646E-3</c:v>
                </c:pt>
                <c:pt idx="220">
                  <c:v>6.5122721333415274E-3</c:v>
                </c:pt>
                <c:pt idx="221">
                  <c:v>6.5552221567886145E-3</c:v>
                </c:pt>
                <c:pt idx="222">
                  <c:v>6.5969837766157117E-3</c:v>
                </c:pt>
                <c:pt idx="223">
                  <c:v>6.6373336686526433E-3</c:v>
                </c:pt>
                <c:pt idx="224">
                  <c:v>6.6760963639085277E-3</c:v>
                </c:pt>
                <c:pt idx="225">
                  <c:v>6.713231983067244E-3</c:v>
                </c:pt>
                <c:pt idx="226">
                  <c:v>6.7488521882139033E-3</c:v>
                </c:pt>
                <c:pt idx="227">
                  <c:v>6.7832201828348128E-3</c:v>
                </c:pt>
                <c:pt idx="228">
                  <c:v>6.8166709531852282E-3</c:v>
                </c:pt>
                <c:pt idx="229">
                  <c:v>6.8495793648366181E-3</c:v>
                </c:pt>
                <c:pt idx="230">
                  <c:v>6.8822405247281476E-3</c:v>
                </c:pt>
                <c:pt idx="231">
                  <c:v>6.9149814432518724E-3</c:v>
                </c:pt>
                <c:pt idx="232">
                  <c:v>6.9480812756205811E-3</c:v>
                </c:pt>
                <c:pt idx="233">
                  <c:v>6.9816516839193588E-3</c:v>
                </c:pt>
                <c:pt idx="234">
                  <c:v>7.015684692284938E-3</c:v>
                </c:pt>
                <c:pt idx="235">
                  <c:v>7.0502122041702624E-3</c:v>
                </c:pt>
                <c:pt idx="236">
                  <c:v>7.0852262437120948E-3</c:v>
                </c:pt>
                <c:pt idx="237">
                  <c:v>7.1206470522782077E-3</c:v>
                </c:pt>
                <c:pt idx="238">
                  <c:v>7.1563948712363963E-3</c:v>
                </c:pt>
                <c:pt idx="239">
                  <c:v>7.1924058936808982E-3</c:v>
                </c:pt>
                <c:pt idx="240">
                  <c:v>7.2286163127059334E-3</c:v>
                </c:pt>
                <c:pt idx="241">
                  <c:v>7.2648905386367355E-3</c:v>
                </c:pt>
                <c:pt idx="242">
                  <c:v>7.3011009576617733E-3</c:v>
                </c:pt>
                <c:pt idx="243">
                  <c:v>7.3371199559694915E-3</c:v>
                </c:pt>
                <c:pt idx="244">
                  <c:v>7.3728119438851479E-3</c:v>
                </c:pt>
                <c:pt idx="245">
                  <c:v>7.4080333558707422E-3</c:v>
                </c:pt>
                <c:pt idx="246">
                  <c:v>7.4426406263882776E-3</c:v>
                </c:pt>
                <c:pt idx="247">
                  <c:v>7.4764662623101313E-3</c:v>
                </c:pt>
                <c:pt idx="248">
                  <c:v>7.5093587222350633E-3</c:v>
                </c:pt>
                <c:pt idx="249">
                  <c:v>7.5411026578561264E-3</c:v>
                </c:pt>
                <c:pt idx="250">
                  <c:v>7.5714827208663458E-3</c:v>
                </c:pt>
                <c:pt idx="251">
                  <c:v>7.6002436836426308E-3</c:v>
                </c:pt>
                <c:pt idx="252">
                  <c:v>7.6271462702882827E-3</c:v>
                </c:pt>
                <c:pt idx="253">
                  <c:v>7.6519272773170966E-3</c:v>
                </c:pt>
                <c:pt idx="254">
                  <c:v>7.6743314771059367E-3</c:v>
                </c:pt>
                <c:pt idx="255">
                  <c:v>7.6941036420317297E-3</c:v>
                </c:pt>
                <c:pt idx="256">
                  <c:v>7.7110363996507111E-3</c:v>
                </c:pt>
                <c:pt idx="257">
                  <c:v>7.7249622568352095E-3</c:v>
                </c:pt>
                <c:pt idx="258">
                  <c:v>7.7358333584059483E-3</c:v>
                </c:pt>
                <c:pt idx="259">
                  <c:v>7.7437374388583443E-3</c:v>
                </c:pt>
                <c:pt idx="260">
                  <c:v>7.7489855568579798E-3</c:v>
                </c:pt>
                <c:pt idx="261">
                  <c:v>7.7521519745568793E-3</c:v>
                </c:pt>
                <c:pt idx="262">
                  <c:v>7.7539146403287976E-3</c:v>
                </c:pt>
                <c:pt idx="263">
                  <c:v>7.7550153094533532E-3</c:v>
                </c:pt>
                <c:pt idx="264">
                  <c:v>7.756227640663014E-3</c:v>
                </c:pt>
                <c:pt idx="265">
                  <c:v>7.758022209887817E-3</c:v>
                </c:pt>
                <c:pt idx="266">
                  <c:v>7.7597848756597379E-3</c:v>
                </c:pt>
                <c:pt idx="267">
                  <c:v>7.7597689239333138E-3</c:v>
                </c:pt>
                <c:pt idx="268">
                  <c:v>7.7541060610461119E-3</c:v>
                </c:pt>
                <c:pt idx="269">
                  <c:v>7.7351713617585839E-3</c:v>
                </c:pt>
                <c:pt idx="270">
                  <c:v>7.6918305210136413E-3</c:v>
                </c:pt>
                <c:pt idx="271">
                  <c:v>7.6129332820278114E-3</c:v>
                </c:pt>
                <c:pt idx="272">
                  <c:v>7.4933352130233249E-3</c:v>
                </c:pt>
                <c:pt idx="273">
                  <c:v>7.3347591004559792E-3</c:v>
                </c:pt>
                <c:pt idx="274">
                  <c:v>7.1404032654775506E-3</c:v>
                </c:pt>
                <c:pt idx="275">
                  <c:v>6.9115278944770269E-3</c:v>
                </c:pt>
                <c:pt idx="276">
                  <c:v>6.6476225322082113E-3</c:v>
                </c:pt>
                <c:pt idx="277">
                  <c:v>6.3469165370359836E-3</c:v>
                </c:pt>
                <c:pt idx="278">
                  <c:v>6.0069373913617472E-3</c:v>
                </c:pt>
                <c:pt idx="279">
                  <c:v>5.6247579533831894E-3</c:v>
                </c:pt>
                <c:pt idx="280">
                  <c:v>5.1971160950428173E-3</c:v>
                </c:pt>
                <c:pt idx="281">
                  <c:v>4.7206140986083113E-3</c:v>
                </c:pt>
                <c:pt idx="282">
                  <c:v>4.1917505601254783E-3</c:v>
                </c:pt>
                <c:pt idx="283">
                  <c:v>3.6070480032298299E-3</c:v>
                </c:pt>
                <c:pt idx="284">
                  <c:v>2.9631087101890407E-3</c:v>
                </c:pt>
                <c:pt idx="285">
                  <c:v>2.2566944805352202E-3</c:v>
                </c:pt>
                <c:pt idx="286">
                  <c:v>1.4848223414235969E-3</c:v>
                </c:pt>
                <c:pt idx="287">
                  <c:v>6.4477411866831755E-4</c:v>
                </c:pt>
                <c:pt idx="288">
                  <c:v>-2.6577834220493961E-4</c:v>
                </c:pt>
                <c:pt idx="289">
                  <c:v>-1.2487452604376861E-3</c:v>
                </c:pt>
                <c:pt idx="290">
                  <c:v>-2.3055630889961005E-3</c:v>
                </c:pt>
                <c:pt idx="291">
                  <c:v>-3.4371386835284389E-3</c:v>
                </c:pt>
                <c:pt idx="292">
                  <c:v>-4.6438070302900064E-3</c:v>
                </c:pt>
                <c:pt idx="293">
                  <c:v>-5.925336829247385E-3</c:v>
                </c:pt>
                <c:pt idx="294">
                  <c:v>-7.2809145423519944E-3</c:v>
                </c:pt>
                <c:pt idx="295">
                  <c:v>-8.7091762969929917E-3</c:v>
                </c:pt>
                <c:pt idx="296">
                  <c:v>-1.0208080272185678E-2</c:v>
                </c:pt>
                <c:pt idx="297">
                  <c:v>-1.177533739518556E-2</c:v>
                </c:pt>
                <c:pt idx="298">
                  <c:v>-1.3408076355232886E-2</c:v>
                </c:pt>
                <c:pt idx="299">
                  <c:v>-1.5103106807039123E-2</c:v>
                </c:pt>
                <c:pt idx="300">
                  <c:v>-1.6856919370786903E-2</c:v>
                </c:pt>
                <c:pt idx="301">
                  <c:v>-1.8665765390762219E-2</c:v>
                </c:pt>
                <c:pt idx="302">
                  <c:v>-2.0526215245779696E-2</c:v>
                </c:pt>
                <c:pt idx="303">
                  <c:v>-2.243507859055106E-2</c:v>
                </c:pt>
                <c:pt idx="304">
                  <c:v>-2.4389085321155232E-2</c:v>
                </c:pt>
                <c:pt idx="305">
                  <c:v>-2.6384726057775049E-2</c:v>
                </c:pt>
                <c:pt idx="306">
                  <c:v>-2.8419847317340707E-2</c:v>
                </c:pt>
                <c:pt idx="307">
                  <c:v>-3.0491577789092457E-2</c:v>
                </c:pt>
                <c:pt idx="308">
                  <c:v>-3.2596966403638294E-2</c:v>
                </c:pt>
                <c:pt idx="309">
                  <c:v>-3.4733939436540885E-2</c:v>
                </c:pt>
                <c:pt idx="310">
                  <c:v>-3.6901300508316949E-2</c:v>
                </c:pt>
                <c:pt idx="311">
                  <c:v>-3.9098650825805201E-2</c:v>
                </c:pt>
                <c:pt idx="312">
                  <c:v>-4.1324794009522804E-2</c:v>
                </c:pt>
                <c:pt idx="313">
                  <c:v>-4.3579490783572677E-2</c:v>
                </c:pt>
                <c:pt idx="314">
                  <c:v>-4.5863618492909694E-2</c:v>
                </c:pt>
                <c:pt idx="315">
                  <c:v>-4.8178134241119948E-2</c:v>
                </c:pt>
                <c:pt idx="316">
                  <c:v>-5.052168213145608E-2</c:v>
                </c:pt>
                <c:pt idx="317">
                  <c:v>-5.2893544336228233E-2</c:v>
                </c:pt>
                <c:pt idx="318">
                  <c:v>-5.5295395786712387E-2</c:v>
                </c:pt>
                <c:pt idx="319">
                  <c:v>-5.77277947933348E-2</c:v>
                </c:pt>
                <c:pt idx="320">
                  <c:v>-6.0191459183784671E-2</c:v>
                </c:pt>
                <c:pt idx="321">
                  <c:v>-6.268702702712034E-2</c:v>
                </c:pt>
                <c:pt idx="322">
                  <c:v>-6.521513639239887E-2</c:v>
                </c:pt>
                <c:pt idx="323">
                  <c:v>-6.7776584865943096E-2</c:v>
                </c:pt>
                <c:pt idx="324">
                  <c:v>-7.0372010516810093E-2</c:v>
                </c:pt>
                <c:pt idx="325">
                  <c:v>-7.3001333586367886E-2</c:v>
                </c:pt>
                <c:pt idx="326">
                  <c:v>-7.5665670695467702E-2</c:v>
                </c:pt>
                <c:pt idx="327">
                  <c:v>-7.836597894769598E-2</c:v>
                </c:pt>
                <c:pt idx="328">
                  <c:v>-8.1102736894845609E-2</c:v>
                </c:pt>
                <c:pt idx="329">
                  <c:v>-8.3876742123239714E-2</c:v>
                </c:pt>
                <c:pt idx="330">
                  <c:v>-8.6687436322451294E-2</c:v>
                </c:pt>
                <c:pt idx="331">
                  <c:v>-8.953402190615975E-2</c:v>
                </c:pt>
                <c:pt idx="332">
                  <c:v>-9.2418891633330114E-2</c:v>
                </c:pt>
                <c:pt idx="333">
                  <c:v>-9.5340450331319215E-2</c:v>
                </c:pt>
                <c:pt idx="334">
                  <c:v>-9.8301090759093282E-2</c:v>
                </c:pt>
                <c:pt idx="335">
                  <c:v>-0.1012992177440072</c:v>
                </c:pt>
                <c:pt idx="336">
                  <c:v>-0.10433562887238412</c:v>
                </c:pt>
                <c:pt idx="337">
                  <c:v>-0.10741032414422344</c:v>
                </c:pt>
                <c:pt idx="338">
                  <c:v>-0.1105241011458476</c:v>
                </c:pt>
                <c:pt idx="339">
                  <c:v>-0.11367616229093447</c:v>
                </c:pt>
                <c:pt idx="340">
                  <c:v>-0.11686570999316159</c:v>
                </c:pt>
                <c:pt idx="341">
                  <c:v>-0.12009433942517359</c:v>
                </c:pt>
                <c:pt idx="342">
                  <c:v>-0.12336125300064808</c:v>
                </c:pt>
                <c:pt idx="343">
                  <c:v>-0.12666645071958502</c:v>
                </c:pt>
                <c:pt idx="344">
                  <c:v>-0.13000913499566288</c:v>
                </c:pt>
                <c:pt idx="345">
                  <c:v>-0.13338930582888064</c:v>
                </c:pt>
                <c:pt idx="346">
                  <c:v>-0.1368069632192391</c:v>
                </c:pt>
                <c:pt idx="347">
                  <c:v>-0.14026051199409373</c:v>
                </c:pt>
                <c:pt idx="348">
                  <c:v>-0.1437507497397667</c:v>
                </c:pt>
                <c:pt idx="349">
                  <c:v>-0.14727608128361372</c:v>
                </c:pt>
                <c:pt idx="350">
                  <c:v>-0.15083889938460121</c:v>
                </c:pt>
                <c:pt idx="351">
                  <c:v>-0.15443920404272973</c:v>
                </c:pt>
                <c:pt idx="352">
                  <c:v>-0.15807460249903121</c:v>
                </c:pt>
                <c:pt idx="353">
                  <c:v>-0.1617434995808634</c:v>
                </c:pt>
                <c:pt idx="354">
                  <c:v>-0.16544669287454644</c:v>
                </c:pt>
                <c:pt idx="355">
                  <c:v>-0.16918258720743773</c:v>
                </c:pt>
                <c:pt idx="356">
                  <c:v>-0.17295118257953698</c:v>
                </c:pt>
                <c:pt idx="357">
                  <c:v>-0.17675088381819917</c:v>
                </c:pt>
                <c:pt idx="358">
                  <c:v>-0.18058089333710259</c:v>
                </c:pt>
                <c:pt idx="359">
                  <c:v>-0.18444041354992563</c:v>
                </c:pt>
                <c:pt idx="360">
                  <c:v>-0.18833024204298901</c:v>
                </c:pt>
                <c:pt idx="361">
                  <c:v>-0.19224878364364936</c:v>
                </c:pt>
                <c:pt idx="362">
                  <c:v>-0.19619364559294092</c:v>
                </c:pt>
                <c:pt idx="363">
                  <c:v>-0.20016243513189647</c:v>
                </c:pt>
                <c:pt idx="364">
                  <c:v>-0.20415594984683771</c:v>
                </c:pt>
                <c:pt idx="365">
                  <c:v>-0.20817099939247694</c:v>
                </c:pt>
                <c:pt idx="366">
                  <c:v>-0.21220678618249261</c:v>
                </c:pt>
                <c:pt idx="367">
                  <c:v>-0.21626171504423827</c:v>
                </c:pt>
                <c:pt idx="368">
                  <c:v>-0.22033419080507138</c:v>
                </c:pt>
                <c:pt idx="369">
                  <c:v>-0.2244218207060252</c:v>
                </c:pt>
                <c:pt idx="370">
                  <c:v>-0.22852221198813311</c:v>
                </c:pt>
                <c:pt idx="371">
                  <c:v>-0.23263456706507316</c:v>
                </c:pt>
                <c:pt idx="372">
                  <c:v>-0.23675569559155679</c:v>
                </c:pt>
                <c:pt idx="373">
                  <c:v>-0.24088320480861738</c:v>
                </c:pt>
                <c:pt idx="374">
                  <c:v>-0.24501470195728894</c:v>
                </c:pt>
                <c:pt idx="375">
                  <c:v>-0.24914859186492713</c:v>
                </c:pt>
                <c:pt idx="376">
                  <c:v>-0.25328168418624231</c:v>
                </c:pt>
                <c:pt idx="377">
                  <c:v>-0.25740999098962597</c:v>
                </c:pt>
                <c:pt idx="378">
                  <c:v>-0.26153111951610797</c:v>
                </c:pt>
                <c:pt idx="379">
                  <c:v>-0.26564108183408236</c:v>
                </c:pt>
                <c:pt idx="380">
                  <c:v>-0.26973668759825781</c:v>
                </c:pt>
                <c:pt idx="381">
                  <c:v>-0.27381554404966851</c:v>
                </c:pt>
                <c:pt idx="382">
                  <c:v>-0.27787286567038161</c:v>
                </c:pt>
                <c:pt idx="383">
                  <c:v>-0.28190625970142902</c:v>
                </c:pt>
                <c:pt idx="384">
                  <c:v>-0.28591094062488154</c:v>
                </c:pt>
                <c:pt idx="385">
                  <c:v>-0.28988371809544766</c:v>
                </c:pt>
                <c:pt idx="386">
                  <c:v>-0.29381900900887298</c:v>
                </c:pt>
                <c:pt idx="387">
                  <c:v>-0.29771362301986953</c:v>
                </c:pt>
                <c:pt idx="388">
                  <c:v>-0.30156277461050435</c:v>
                </c:pt>
                <c:pt idx="389">
                  <c:v>-0.30536088067652217</c:v>
                </c:pt>
                <c:pt idx="390">
                  <c:v>-0.30910315569998992</c:v>
                </c:pt>
                <c:pt idx="391">
                  <c:v>-0.31278561174929886</c:v>
                </c:pt>
                <c:pt idx="392">
                  <c:v>-0.31640266572019177</c:v>
                </c:pt>
                <c:pt idx="393">
                  <c:v>-0.31994873450841338</c:v>
                </c:pt>
                <c:pt idx="394">
                  <c:v>-0.32341823500971201</c:v>
                </c:pt>
                <c:pt idx="395">
                  <c:v>-0.32680717929247394</c:v>
                </c:pt>
                <c:pt idx="396">
                  <c:v>-0.33010838907979989</c:v>
                </c:pt>
                <c:pt idx="397">
                  <c:v>-0.33331867402640269</c:v>
                </c:pt>
                <c:pt idx="398">
                  <c:v>-0.3364316534417035</c:v>
                </c:pt>
                <c:pt idx="399">
                  <c:v>-0.33944333939409504</c:v>
                </c:pt>
                <c:pt idx="400">
                  <c:v>-0.34234814877931835</c:v>
                </c:pt>
                <c:pt idx="401">
                  <c:v>-0.34514129607944366</c:v>
                </c:pt>
                <c:pt idx="402">
                  <c:v>-0.34781879336286015</c:v>
                </c:pt>
                <c:pt idx="403">
                  <c:v>-0.35037425993898691</c:v>
                </c:pt>
                <c:pt idx="404">
                  <c:v>-0.35280291028989558</c:v>
                </c:pt>
                <c:pt idx="405">
                  <c:v>-0.35509357820707282</c:v>
                </c:pt>
                <c:pt idx="406">
                  <c:v>-0.35723270472304508</c:v>
                </c:pt>
                <c:pt idx="407">
                  <c:v>-0.35919955259343522</c:v>
                </c:pt>
                <c:pt idx="408">
                  <c:v>-0.36097497974651443</c:v>
                </c:pt>
                <c:pt idx="409">
                  <c:v>-0.36255499825066873</c:v>
                </c:pt>
                <c:pt idx="410">
                  <c:v>-0.36395875017762991</c:v>
                </c:pt>
                <c:pt idx="411">
                  <c:v>-0.36520856794441969</c:v>
                </c:pt>
                <c:pt idx="412">
                  <c:v>-0.36631641534586884</c:v>
                </c:pt>
                <c:pt idx="413">
                  <c:v>-0.36727351893243232</c:v>
                </c:pt>
                <c:pt idx="414">
                  <c:v>-0.36807270042721435</c:v>
                </c:pt>
                <c:pt idx="415">
                  <c:v>-0.36871076948492443</c:v>
                </c:pt>
                <c:pt idx="416">
                  <c:v>-0.36918772610556216</c:v>
                </c:pt>
                <c:pt idx="417">
                  <c:v>-0.36950596304809508</c:v>
                </c:pt>
                <c:pt idx="418">
                  <c:v>-0.36967186100309957</c:v>
                </c:pt>
                <c:pt idx="419">
                  <c:v>-0.36969180066115226</c:v>
                </c:pt>
                <c:pt idx="420">
                  <c:v>-0.36957694823076542</c:v>
                </c:pt>
                <c:pt idx="421">
                  <c:v>-0.36933687474780252</c:v>
                </c:pt>
                <c:pt idx="422">
                  <c:v>-0.36898035366180687</c:v>
                </c:pt>
                <c:pt idx="423">
                  <c:v>-0.36852253911290023</c:v>
                </c:pt>
                <c:pt idx="424">
                  <c:v>-0.36797938282752424</c:v>
                </c:pt>
                <c:pt idx="425">
                  <c:v>-0.36736683653212232</c:v>
                </c:pt>
                <c:pt idx="426">
                  <c:v>-0.36669686402152668</c:v>
                </c:pt>
                <c:pt idx="427">
                  <c:v>-0.36598940495379145</c:v>
                </c:pt>
                <c:pt idx="428">
                  <c:v>-0.36526439898696861</c:v>
                </c:pt>
                <c:pt idx="429">
                  <c:v>-0.36454577371072283</c:v>
                </c:pt>
                <c:pt idx="430">
                  <c:v>-0.36386144464632825</c:v>
                </c:pt>
                <c:pt idx="431">
                  <c:v>-0.36322816110655243</c:v>
                </c:pt>
                <c:pt idx="432">
                  <c:v>-0.36265310136829038</c:v>
                </c:pt>
                <c:pt idx="433">
                  <c:v>-0.36213865819051183</c:v>
                </c:pt>
                <c:pt idx="434">
                  <c:v>-0.36168164122792784</c:v>
                </c:pt>
                <c:pt idx="435">
                  <c:v>-0.36127726496260454</c:v>
                </c:pt>
                <c:pt idx="436">
                  <c:v>-0.36092393422189728</c:v>
                </c:pt>
                <c:pt idx="437">
                  <c:v>-0.36062404176477392</c:v>
                </c:pt>
                <c:pt idx="438">
                  <c:v>-0.36037120690065655</c:v>
                </c:pt>
                <c:pt idx="439">
                  <c:v>-0.36015506100735684</c:v>
                </c:pt>
                <c:pt idx="440">
                  <c:v>-0.35996523546268788</c:v>
                </c:pt>
                <c:pt idx="441">
                  <c:v>-0.3597913616444624</c:v>
                </c:pt>
                <c:pt idx="442">
                  <c:v>-0.35963024920738995</c:v>
                </c:pt>
                <c:pt idx="443">
                  <c:v>-0.35948668366940695</c:v>
                </c:pt>
                <c:pt idx="444">
                  <c:v>-0.35936545054844032</c:v>
                </c:pt>
                <c:pt idx="445">
                  <c:v>-0.35927133536242867</c:v>
                </c:pt>
                <c:pt idx="446">
                  <c:v>-0.35919955259343522</c:v>
                </c:pt>
                <c:pt idx="447">
                  <c:v>-0.35913813844663073</c:v>
                </c:pt>
                <c:pt idx="448">
                  <c:v>-0.35906954602292734</c:v>
                </c:pt>
                <c:pt idx="449">
                  <c:v>-0.35897463325059392</c:v>
                </c:pt>
                <c:pt idx="450">
                  <c:v>-0.35885579288859482</c:v>
                </c:pt>
                <c:pt idx="451">
                  <c:v>-0.35876965356580381</c:v>
                </c:pt>
                <c:pt idx="452">
                  <c:v>-0.3587513090803946</c:v>
                </c:pt>
                <c:pt idx="453">
                  <c:v>-0.35875848735729476</c:v>
                </c:pt>
                <c:pt idx="454">
                  <c:v>-0.35876167770258238</c:v>
                </c:pt>
                <c:pt idx="455">
                  <c:v>-0.35876247528890542</c:v>
                </c:pt>
                <c:pt idx="456">
                  <c:v>-0.35876247528890542</c:v>
                </c:pt>
                <c:pt idx="457">
                  <c:v>-0.35876247528890542</c:v>
                </c:pt>
                <c:pt idx="458">
                  <c:v>-0.35876247528890542</c:v>
                </c:pt>
                <c:pt idx="459">
                  <c:v>-0.35876247528890542</c:v>
                </c:pt>
                <c:pt idx="460">
                  <c:v>-0.35876247528890542</c:v>
                </c:pt>
                <c:pt idx="461">
                  <c:v>-0.35876566563419332</c:v>
                </c:pt>
                <c:pt idx="462">
                  <c:v>-0.35877443908373657</c:v>
                </c:pt>
                <c:pt idx="463">
                  <c:v>-0.35879358115546839</c:v>
                </c:pt>
                <c:pt idx="464">
                  <c:v>-0.35879996184604557</c:v>
                </c:pt>
                <c:pt idx="465">
                  <c:v>-0.35878879563753585</c:v>
                </c:pt>
                <c:pt idx="466">
                  <c:v>-0.35877045115212586</c:v>
                </c:pt>
                <c:pt idx="467">
                  <c:v>-0.35873934528556251</c:v>
                </c:pt>
                <c:pt idx="468">
                  <c:v>-0.35869866838313352</c:v>
                </c:pt>
                <c:pt idx="469">
                  <c:v>-0.35865081320380626</c:v>
                </c:pt>
                <c:pt idx="470">
                  <c:v>-0.35859737492022231</c:v>
                </c:pt>
                <c:pt idx="471">
                  <c:v>-0.3585399487050282</c:v>
                </c:pt>
                <c:pt idx="472">
                  <c:v>-0.35848172490351232</c:v>
                </c:pt>
                <c:pt idx="473">
                  <c:v>-0.35842669144728589</c:v>
                </c:pt>
                <c:pt idx="474">
                  <c:v>-0.35837644350899067</c:v>
                </c:pt>
                <c:pt idx="475">
                  <c:v>-0.35833417143391688</c:v>
                </c:pt>
                <c:pt idx="476">
                  <c:v>-0.35830306556735414</c:v>
                </c:pt>
                <c:pt idx="477">
                  <c:v>-0.35828472108194503</c:v>
                </c:pt>
                <c:pt idx="478">
                  <c:v>-0.35828232832297852</c:v>
                </c:pt>
                <c:pt idx="479">
                  <c:v>-0.35829748246309823</c:v>
                </c:pt>
                <c:pt idx="480">
                  <c:v>-0.35833496902023965</c:v>
                </c:pt>
                <c:pt idx="481">
                  <c:v>-0.35839638316704492</c:v>
                </c:pt>
                <c:pt idx="482">
                  <c:v>-0.35848810559409039</c:v>
                </c:pt>
                <c:pt idx="483">
                  <c:v>-0.35861571940563131</c:v>
                </c:pt>
                <c:pt idx="484">
                  <c:v>-0.35878799805121286</c:v>
                </c:pt>
                <c:pt idx="485">
                  <c:v>-0.35901770291198842</c:v>
                </c:pt>
                <c:pt idx="486">
                  <c:v>-0.35931998812807942</c:v>
                </c:pt>
                <c:pt idx="487">
                  <c:v>-0.35972276922075908</c:v>
                </c:pt>
                <c:pt idx="488">
                  <c:v>-0.36026752067877765</c:v>
                </c:pt>
                <c:pt idx="489">
                  <c:v>-0.36103719147964097</c:v>
                </c:pt>
                <c:pt idx="490">
                  <c:v>-0.36215620508959945</c:v>
                </c:pt>
                <c:pt idx="491">
                  <c:v>-0.3639731067314278</c:v>
                </c:pt>
                <c:pt idx="492">
                  <c:v>-0.36746174930445757</c:v>
                </c:pt>
                <c:pt idx="493">
                  <c:v>-0.37839506260831496</c:v>
                </c:pt>
                <c:pt idx="494">
                  <c:v>-0.43737338078508298</c:v>
                </c:pt>
                <c:pt idx="495">
                  <c:v>-0.47803911700557616</c:v>
                </c:pt>
                <c:pt idx="496">
                  <c:v>-0.47256049655881482</c:v>
                </c:pt>
                <c:pt idx="497">
                  <c:v>-0.48973332766075367</c:v>
                </c:pt>
                <c:pt idx="498">
                  <c:v>-0.52024818275940587</c:v>
                </c:pt>
                <c:pt idx="499">
                  <c:v>-0.55456034633775275</c:v>
                </c:pt>
                <c:pt idx="500">
                  <c:v>-0.66560669479629064</c:v>
                </c:pt>
                <c:pt idx="501">
                  <c:v>-0.25742993064767888</c:v>
                </c:pt>
                <c:pt idx="502">
                  <c:v>0.41444801367126682</c:v>
                </c:pt>
                <c:pt idx="503">
                  <c:v>0.6486361071635538</c:v>
                </c:pt>
                <c:pt idx="504">
                  <c:v>0.7526238166711775</c:v>
                </c:pt>
                <c:pt idx="505">
                  <c:v>0.81754415294786387</c:v>
                </c:pt>
                <c:pt idx="506">
                  <c:v>0.86177829037360243</c:v>
                </c:pt>
                <c:pt idx="507">
                  <c:v>0.89391304329251353</c:v>
                </c:pt>
                <c:pt idx="508">
                  <c:v>0.91804002953716768</c:v>
                </c:pt>
                <c:pt idx="509">
                  <c:v>0.93683116328672322</c:v>
                </c:pt>
                <c:pt idx="510">
                  <c:v>0.95173805164747161</c:v>
                </c:pt>
                <c:pt idx="511">
                  <c:v>0.96370184647953283</c:v>
                </c:pt>
                <c:pt idx="512">
                  <c:v>0.97339252029349865</c:v>
                </c:pt>
                <c:pt idx="513">
                  <c:v>0.98127267315621547</c:v>
                </c:pt>
                <c:pt idx="514">
                  <c:v>0.98768526718619964</c:v>
                </c:pt>
                <c:pt idx="515">
                  <c:v>0.99290945759620064</c:v>
                </c:pt>
                <c:pt idx="516">
                  <c:v>0.9971366651035265</c:v>
                </c:pt>
                <c:pt idx="517">
                  <c:v>1.0005423586990534</c:v>
                </c:pt>
                <c:pt idx="518">
                  <c:v>1.0032382004678753</c:v>
                </c:pt>
                <c:pt idx="519">
                  <c:v>1.0053438283583203</c:v>
                </c:pt>
                <c:pt idx="520">
                  <c:v>1.0069469768658161</c:v>
                </c:pt>
                <c:pt idx="521">
                  <c:v>1.0081114528961368</c:v>
                </c:pt>
                <c:pt idx="522">
                  <c:v>1.0089249909447158</c:v>
                </c:pt>
                <c:pt idx="523">
                  <c:v>1.0094194944644395</c:v>
                </c:pt>
                <c:pt idx="524">
                  <c:v>1.0096667462243014</c:v>
                </c:pt>
                <c:pt idx="525">
                  <c:v>1.0096986496771867</c:v>
                </c:pt>
                <c:pt idx="526">
                  <c:v>1.0095630600024241</c:v>
                </c:pt>
                <c:pt idx="527">
                  <c:v>1.0092918806528972</c:v>
                </c:pt>
                <c:pt idx="528">
                  <c:v>1.0089249909447158</c:v>
                </c:pt>
                <c:pt idx="529">
                  <c:v>1.0085182219204267</c:v>
                </c:pt>
                <c:pt idx="530">
                  <c:v>1.0081274046225801</c:v>
                </c:pt>
                <c:pt idx="531">
                  <c:v>1.0077206355982873</c:v>
                </c:pt>
                <c:pt idx="532">
                  <c:v>1.0074016010694304</c:v>
                </c:pt>
                <c:pt idx="533">
                  <c:v>1.0074016010694304</c:v>
                </c:pt>
                <c:pt idx="534">
                  <c:v>1.0075052872913102</c:v>
                </c:pt>
                <c:pt idx="535">
                  <c:v>1.0075371907441955</c:v>
                </c:pt>
                <c:pt idx="536">
                  <c:v>1.0075451666074191</c:v>
                </c:pt>
                <c:pt idx="537">
                  <c:v>1.0075531424706399</c:v>
                </c:pt>
                <c:pt idx="538">
                  <c:v>1.0075451666074191</c:v>
                </c:pt>
                <c:pt idx="539">
                  <c:v>1.0075451666074191</c:v>
                </c:pt>
                <c:pt idx="540">
                  <c:v>1.0075451666074191</c:v>
                </c:pt>
                <c:pt idx="541">
                  <c:v>1.0075611183338598</c:v>
                </c:pt>
                <c:pt idx="542">
                  <c:v>1.0075930217867481</c:v>
                </c:pt>
                <c:pt idx="543">
                  <c:v>1.0075371907441955</c:v>
                </c:pt>
                <c:pt idx="544">
                  <c:v>1.0071304217199077</c:v>
                </c:pt>
                <c:pt idx="545">
                  <c:v>1.0064764009357561</c:v>
                </c:pt>
                <c:pt idx="546">
                  <c:v>1.0059340422367018</c:v>
                </c:pt>
                <c:pt idx="547">
                  <c:v>1.005519297349184</c:v>
                </c:pt>
                <c:pt idx="548">
                  <c:v>1.0050566972823474</c:v>
                </c:pt>
                <c:pt idx="549">
                  <c:v>1.0044904109936332</c:v>
                </c:pt>
                <c:pt idx="550">
                  <c:v>1.0038523419359233</c:v>
                </c:pt>
                <c:pt idx="551">
                  <c:v>1.0031983211517721</c:v>
                </c:pt>
                <c:pt idx="552">
                  <c:v>1.0025283486411738</c:v>
                </c:pt>
                <c:pt idx="553">
                  <c:v>1.0018105209512544</c:v>
                </c:pt>
                <c:pt idx="554">
                  <c:v>1.0010448380819998</c:v>
                </c:pt>
                <c:pt idx="555">
                  <c:v>1.0002472517598626</c:v>
                </c:pt>
                <c:pt idx="556">
                  <c:v>0.9994257378480611</c:v>
                </c:pt>
                <c:pt idx="557">
                  <c:v>0.99859624807303826</c:v>
                </c:pt>
                <c:pt idx="558">
                  <c:v>0.9977906858876795</c:v>
                </c:pt>
                <c:pt idx="559">
                  <c:v>0.99700905129198503</c:v>
                </c:pt>
                <c:pt idx="560">
                  <c:v>0.99625932014917584</c:v>
                </c:pt>
                <c:pt idx="561">
                  <c:v>0.99556542004891646</c:v>
                </c:pt>
                <c:pt idx="562">
                  <c:v>0.99492735099120555</c:v>
                </c:pt>
                <c:pt idx="563">
                  <c:v>0.99435308883926532</c:v>
                </c:pt>
                <c:pt idx="564">
                  <c:v>0.99383465772987978</c:v>
                </c:pt>
                <c:pt idx="565">
                  <c:v>0.99337205766303882</c:v>
                </c:pt>
                <c:pt idx="566">
                  <c:v>0.9929732645019701</c:v>
                </c:pt>
                <c:pt idx="567">
                  <c:v>0.99262232652022953</c:v>
                </c:pt>
                <c:pt idx="568">
                  <c:v>0.99231924371781643</c:v>
                </c:pt>
                <c:pt idx="569">
                  <c:v>0.99205604023151217</c:v>
                </c:pt>
                <c:pt idx="570">
                  <c:v>0.99184069192453561</c:v>
                </c:pt>
                <c:pt idx="571">
                  <c:v>0.99164927120722213</c:v>
                </c:pt>
                <c:pt idx="572">
                  <c:v>0.99148975394279459</c:v>
                </c:pt>
                <c:pt idx="573">
                  <c:v>0.99136214013124968</c:v>
                </c:pt>
                <c:pt idx="574">
                  <c:v>0.99125845390937484</c:v>
                </c:pt>
                <c:pt idx="575">
                  <c:v>0.99117071941393953</c:v>
                </c:pt>
                <c:pt idx="576">
                  <c:v>0.99109893664494764</c:v>
                </c:pt>
                <c:pt idx="577">
                  <c:v>0.99105108146561849</c:v>
                </c:pt>
                <c:pt idx="578">
                  <c:v>0.99101120214951344</c:v>
                </c:pt>
                <c:pt idx="579">
                  <c:v>0.99097929869662682</c:v>
                </c:pt>
                <c:pt idx="580">
                  <c:v>0.99096334697018407</c:v>
                </c:pt>
                <c:pt idx="581">
                  <c:v>0.99095537110696141</c:v>
                </c:pt>
                <c:pt idx="582">
                  <c:v>0.99095537110696141</c:v>
                </c:pt>
                <c:pt idx="583">
                  <c:v>0.99095537110696141</c:v>
                </c:pt>
                <c:pt idx="584">
                  <c:v>0.99097132283340561</c:v>
                </c:pt>
                <c:pt idx="585">
                  <c:v>0.99097929869662682</c:v>
                </c:pt>
                <c:pt idx="586">
                  <c:v>0.99100322628629089</c:v>
                </c:pt>
                <c:pt idx="587">
                  <c:v>0.99102715387595375</c:v>
                </c:pt>
                <c:pt idx="588">
                  <c:v>0.99105905732884192</c:v>
                </c:pt>
                <c:pt idx="589">
                  <c:v>0.99108298491850344</c:v>
                </c:pt>
                <c:pt idx="590">
                  <c:v>0.99112286423461149</c:v>
                </c:pt>
                <c:pt idx="591">
                  <c:v>0.991154767687497</c:v>
                </c:pt>
                <c:pt idx="592">
                  <c:v>0.99119464700360393</c:v>
                </c:pt>
                <c:pt idx="593">
                  <c:v>0.99122655045648933</c:v>
                </c:pt>
                <c:pt idx="594">
                  <c:v>0.9912744056358177</c:v>
                </c:pt>
                <c:pt idx="595">
                  <c:v>0.99131428495192209</c:v>
                </c:pt>
                <c:pt idx="596">
                  <c:v>0.99135416426803136</c:v>
                </c:pt>
                <c:pt idx="597">
                  <c:v>0.99140201944735817</c:v>
                </c:pt>
                <c:pt idx="598">
                  <c:v>0.99144189876346644</c:v>
                </c:pt>
                <c:pt idx="599">
                  <c:v>0.99148975394279459</c:v>
                </c:pt>
                <c:pt idx="600">
                  <c:v>0.99153760912212141</c:v>
                </c:pt>
                <c:pt idx="601">
                  <c:v>0.99158546430145056</c:v>
                </c:pt>
                <c:pt idx="602">
                  <c:v>0.99164129534400203</c:v>
                </c:pt>
                <c:pt idx="603">
                  <c:v>0.99169712638655061</c:v>
                </c:pt>
                <c:pt idx="604">
                  <c:v>0.99174498156587865</c:v>
                </c:pt>
                <c:pt idx="605">
                  <c:v>0.99180081260843056</c:v>
                </c:pt>
                <c:pt idx="606">
                  <c:v>0.99185664365097781</c:v>
                </c:pt>
                <c:pt idx="607">
                  <c:v>0.99191247469352761</c:v>
                </c:pt>
                <c:pt idx="608">
                  <c:v>0.99196032987285332</c:v>
                </c:pt>
                <c:pt idx="609">
                  <c:v>0.99201616091540334</c:v>
                </c:pt>
                <c:pt idx="610">
                  <c:v>0.99207199195795326</c:v>
                </c:pt>
                <c:pt idx="611">
                  <c:v>0.99213579886372549</c:v>
                </c:pt>
                <c:pt idx="612">
                  <c:v>0.99221555749593959</c:v>
                </c:pt>
                <c:pt idx="613">
                  <c:v>0.99231126785459622</c:v>
                </c:pt>
                <c:pt idx="614">
                  <c:v>0.99243888166613758</c:v>
                </c:pt>
                <c:pt idx="615">
                  <c:v>0.99256649547767872</c:v>
                </c:pt>
                <c:pt idx="616">
                  <c:v>0.99261435065700832</c:v>
                </c:pt>
                <c:pt idx="617">
                  <c:v>0.99258244720412259</c:v>
                </c:pt>
                <c:pt idx="618">
                  <c:v>0.99326039557793733</c:v>
                </c:pt>
                <c:pt idx="619">
                  <c:v>0.9969851237023194</c:v>
                </c:pt>
                <c:pt idx="620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RSM</c:v>
          </c:tx>
          <c:marker>
            <c:symbol val="none"/>
          </c:marker>
          <c:xVal>
            <c:numRef>
              <c:f>Sheet1!$V$5:$V$650</c:f>
              <c:numCache>
                <c:formatCode>General</c:formatCode>
                <c:ptCount val="646"/>
                <c:pt idx="0">
                  <c:v>-3.2520325203252027</c:v>
                </c:pt>
                <c:pt idx="1">
                  <c:v>-3.2095391869918712</c:v>
                </c:pt>
                <c:pt idx="2">
                  <c:v>-3.167046178861789</c:v>
                </c:pt>
                <c:pt idx="3">
                  <c:v>-3.1245528455284552</c:v>
                </c:pt>
                <c:pt idx="4">
                  <c:v>-3.082059512195122</c:v>
                </c:pt>
                <c:pt idx="5">
                  <c:v>-3.0395665040650397</c:v>
                </c:pt>
                <c:pt idx="6">
                  <c:v>-2.9970731707317078</c:v>
                </c:pt>
                <c:pt idx="7">
                  <c:v>-2.9545798373983745</c:v>
                </c:pt>
                <c:pt idx="8">
                  <c:v>-2.9120878048780439</c:v>
                </c:pt>
                <c:pt idx="9">
                  <c:v>-2.8695934959349598</c:v>
                </c:pt>
                <c:pt idx="10">
                  <c:v>-2.82709918699187</c:v>
                </c:pt>
                <c:pt idx="11">
                  <c:v>-2.7846081300813008</c:v>
                </c:pt>
                <c:pt idx="12">
                  <c:v>-2.7421138211382114</c:v>
                </c:pt>
                <c:pt idx="13">
                  <c:v>-2.6996195121951225</c:v>
                </c:pt>
                <c:pt idx="14">
                  <c:v>-2.6571284552845542</c:v>
                </c:pt>
                <c:pt idx="15">
                  <c:v>-2.614634146341468</c:v>
                </c:pt>
                <c:pt idx="16">
                  <c:v>-2.5721398373983742</c:v>
                </c:pt>
                <c:pt idx="17">
                  <c:v>-2.5296487804878027</c:v>
                </c:pt>
                <c:pt idx="18">
                  <c:v>-2.4871544715447156</c:v>
                </c:pt>
                <c:pt idx="19">
                  <c:v>-2.4446601626016262</c:v>
                </c:pt>
                <c:pt idx="20">
                  <c:v>-2.402169105691057</c:v>
                </c:pt>
                <c:pt idx="21">
                  <c:v>-2.3596747967479681</c:v>
                </c:pt>
                <c:pt idx="22">
                  <c:v>-2.3171804878048783</c:v>
                </c:pt>
                <c:pt idx="23">
                  <c:v>-2.2746894308943078</c:v>
                </c:pt>
                <c:pt idx="24">
                  <c:v>-2.2321951219512197</c:v>
                </c:pt>
                <c:pt idx="25">
                  <c:v>-2.1897008130081304</c:v>
                </c:pt>
                <c:pt idx="26">
                  <c:v>-2.1472097560975687</c:v>
                </c:pt>
                <c:pt idx="27">
                  <c:v>-2.1047154471544767</c:v>
                </c:pt>
                <c:pt idx="28">
                  <c:v>-2.0622211382113842</c:v>
                </c:pt>
                <c:pt idx="29">
                  <c:v>-2.0197300813008132</c:v>
                </c:pt>
                <c:pt idx="30">
                  <c:v>-1.9772357723577241</c:v>
                </c:pt>
                <c:pt idx="31">
                  <c:v>-1.934741463414634</c:v>
                </c:pt>
                <c:pt idx="32">
                  <c:v>-1.8922504065040675</c:v>
                </c:pt>
                <c:pt idx="33">
                  <c:v>-1.8497560975609735</c:v>
                </c:pt>
                <c:pt idx="34">
                  <c:v>-1.8072617886178837</c:v>
                </c:pt>
                <c:pt idx="35">
                  <c:v>-1.7647707317073182</c:v>
                </c:pt>
                <c:pt idx="36">
                  <c:v>-1.7222764227642282</c:v>
                </c:pt>
                <c:pt idx="37">
                  <c:v>-1.6797821138211406</c:v>
                </c:pt>
                <c:pt idx="38">
                  <c:v>-1.6372910569105694</c:v>
                </c:pt>
                <c:pt idx="39">
                  <c:v>-1.5947967479674769</c:v>
                </c:pt>
                <c:pt idx="40">
                  <c:v>-1.5523024390243905</c:v>
                </c:pt>
                <c:pt idx="41">
                  <c:v>-1.5098113821138193</c:v>
                </c:pt>
                <c:pt idx="42">
                  <c:v>-1.4673170731707321</c:v>
                </c:pt>
                <c:pt idx="43">
                  <c:v>-1.4248227642276419</c:v>
                </c:pt>
                <c:pt idx="44">
                  <c:v>-1.3823317073170736</c:v>
                </c:pt>
                <c:pt idx="45">
                  <c:v>-1.3398373983739817</c:v>
                </c:pt>
                <c:pt idx="46">
                  <c:v>-1.2973430894308946</c:v>
                </c:pt>
                <c:pt idx="47">
                  <c:v>-1.2548520325203261</c:v>
                </c:pt>
                <c:pt idx="48">
                  <c:v>-1.2123577235772387</c:v>
                </c:pt>
                <c:pt idx="49">
                  <c:v>-1.1698634146341458</c:v>
                </c:pt>
                <c:pt idx="50">
                  <c:v>-1.1273723577235775</c:v>
                </c:pt>
                <c:pt idx="51">
                  <c:v>-1.0848780487804879</c:v>
                </c:pt>
                <c:pt idx="52">
                  <c:v>-1.0423837398373985</c:v>
                </c:pt>
                <c:pt idx="53">
                  <c:v>-0.99989268292682931</c:v>
                </c:pt>
                <c:pt idx="54">
                  <c:v>-0.95739837398374061</c:v>
                </c:pt>
                <c:pt idx="55">
                  <c:v>-0.91490406504065047</c:v>
                </c:pt>
                <c:pt idx="56">
                  <c:v>-0.8724130081300816</c:v>
                </c:pt>
                <c:pt idx="57">
                  <c:v>-0.8299186991869919</c:v>
                </c:pt>
                <c:pt idx="58">
                  <c:v>-0.78742439024390254</c:v>
                </c:pt>
                <c:pt idx="59">
                  <c:v>-0.74493333333333478</c:v>
                </c:pt>
                <c:pt idx="60">
                  <c:v>-0.70243902439024419</c:v>
                </c:pt>
                <c:pt idx="61">
                  <c:v>-0.65994471544715594</c:v>
                </c:pt>
                <c:pt idx="62">
                  <c:v>-0.61745365853658718</c:v>
                </c:pt>
                <c:pt idx="63">
                  <c:v>-0.57495934959349748</c:v>
                </c:pt>
                <c:pt idx="64">
                  <c:v>-0.53246504065040678</c:v>
                </c:pt>
                <c:pt idx="65">
                  <c:v>-0.48997398373983869</c:v>
                </c:pt>
                <c:pt idx="66">
                  <c:v>-0.44747967479674866</c:v>
                </c:pt>
                <c:pt idx="67">
                  <c:v>-0.4049853658536598</c:v>
                </c:pt>
                <c:pt idx="68">
                  <c:v>-0.36249430894308982</c:v>
                </c:pt>
                <c:pt idx="69">
                  <c:v>-0.32000000000000067</c:v>
                </c:pt>
                <c:pt idx="70">
                  <c:v>-0.27750569105691081</c:v>
                </c:pt>
                <c:pt idx="71">
                  <c:v>-0.23501463414634208</c:v>
                </c:pt>
                <c:pt idx="72">
                  <c:v>-0.19252032520325205</c:v>
                </c:pt>
                <c:pt idx="73">
                  <c:v>-0.15002601626016271</c:v>
                </c:pt>
                <c:pt idx="74">
                  <c:v>-0.10753495934959389</c:v>
                </c:pt>
                <c:pt idx="75">
                  <c:v>-6.5040650406504127E-2</c:v>
                </c:pt>
                <c:pt idx="76">
                  <c:v>-4.9125203252032623E-2</c:v>
                </c:pt>
                <c:pt idx="77">
                  <c:v>-3.6803252032520412E-2</c:v>
                </c:pt>
                <c:pt idx="78">
                  <c:v>-2.726504065040666E-2</c:v>
                </c:pt>
                <c:pt idx="79">
                  <c:v>-1.987642276422788E-2</c:v>
                </c:pt>
                <c:pt idx="80">
                  <c:v>-1.4159349593495994E-2</c:v>
                </c:pt>
                <c:pt idx="81">
                  <c:v>-9.7300813008129906E-3</c:v>
                </c:pt>
                <c:pt idx="82">
                  <c:v>-6.3024390243905035E-3</c:v>
                </c:pt>
                <c:pt idx="83">
                  <c:v>-3.645528455284684E-3</c:v>
                </c:pt>
                <c:pt idx="84">
                  <c:v>-1.5902439024391721E-3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1.0406504065040692E-2</c:v>
                </c:pt>
                <c:pt idx="132">
                  <c:v>2.0813008130080909E-2</c:v>
                </c:pt>
                <c:pt idx="133">
                  <c:v>3.1219512195121646E-2</c:v>
                </c:pt>
                <c:pt idx="134">
                  <c:v>4.1626016260162255E-2</c:v>
                </c:pt>
                <c:pt idx="135">
                  <c:v>5.2032520325203072E-2</c:v>
                </c:pt>
                <c:pt idx="136">
                  <c:v>6.2439024390243798E-2</c:v>
                </c:pt>
                <c:pt idx="137">
                  <c:v>7.2845528455284303E-2</c:v>
                </c:pt>
                <c:pt idx="138">
                  <c:v>8.3252032520325023E-2</c:v>
                </c:pt>
                <c:pt idx="139">
                  <c:v>9.3658536585365881E-2</c:v>
                </c:pt>
                <c:pt idx="140">
                  <c:v>0.10406504065040653</c:v>
                </c:pt>
                <c:pt idx="141">
                  <c:v>0.10406504065040653</c:v>
                </c:pt>
                <c:pt idx="142">
                  <c:v>0.10406504065040653</c:v>
                </c:pt>
                <c:pt idx="143">
                  <c:v>0.10406504065040653</c:v>
                </c:pt>
                <c:pt idx="144">
                  <c:v>0.10406504065040653</c:v>
                </c:pt>
                <c:pt idx="145">
                  <c:v>0.10406504065040653</c:v>
                </c:pt>
                <c:pt idx="146">
                  <c:v>0.10406504065040653</c:v>
                </c:pt>
                <c:pt idx="147">
                  <c:v>0.10406504065040653</c:v>
                </c:pt>
                <c:pt idx="148">
                  <c:v>0.10406504065040653</c:v>
                </c:pt>
                <c:pt idx="149">
                  <c:v>0.10406504065040653</c:v>
                </c:pt>
                <c:pt idx="150">
                  <c:v>0.10406504065040653</c:v>
                </c:pt>
                <c:pt idx="151">
                  <c:v>0.10406504065040653</c:v>
                </c:pt>
                <c:pt idx="152">
                  <c:v>0.10406504065040653</c:v>
                </c:pt>
                <c:pt idx="153">
                  <c:v>0.10406504065040653</c:v>
                </c:pt>
                <c:pt idx="154">
                  <c:v>0.10406504065040653</c:v>
                </c:pt>
                <c:pt idx="155">
                  <c:v>0.10406504065040653</c:v>
                </c:pt>
                <c:pt idx="156">
                  <c:v>0.10406504065040653</c:v>
                </c:pt>
                <c:pt idx="157">
                  <c:v>0.10406504065040653</c:v>
                </c:pt>
                <c:pt idx="158">
                  <c:v>0.10406504065040653</c:v>
                </c:pt>
                <c:pt idx="159">
                  <c:v>0.10406504065040653</c:v>
                </c:pt>
                <c:pt idx="160">
                  <c:v>0.10406504065040653</c:v>
                </c:pt>
                <c:pt idx="161">
                  <c:v>0.10406504065040653</c:v>
                </c:pt>
                <c:pt idx="162">
                  <c:v>0.10406504065040653</c:v>
                </c:pt>
                <c:pt idx="163">
                  <c:v>0.10406504065040653</c:v>
                </c:pt>
                <c:pt idx="164">
                  <c:v>0.10406504065040653</c:v>
                </c:pt>
                <c:pt idx="165">
                  <c:v>0.10406504065040653</c:v>
                </c:pt>
                <c:pt idx="166">
                  <c:v>0.10406504065040653</c:v>
                </c:pt>
                <c:pt idx="167">
                  <c:v>0.10406504065040653</c:v>
                </c:pt>
                <c:pt idx="168">
                  <c:v>0.10406504065040653</c:v>
                </c:pt>
                <c:pt idx="169">
                  <c:v>0.10406504065040653</c:v>
                </c:pt>
                <c:pt idx="170">
                  <c:v>0.10406504065040653</c:v>
                </c:pt>
                <c:pt idx="171">
                  <c:v>0.10406504065040653</c:v>
                </c:pt>
                <c:pt idx="172">
                  <c:v>0.10406504065040653</c:v>
                </c:pt>
                <c:pt idx="173">
                  <c:v>0.10406504065040653</c:v>
                </c:pt>
                <c:pt idx="174">
                  <c:v>0.10406504065040653</c:v>
                </c:pt>
                <c:pt idx="175">
                  <c:v>0.10406504065040653</c:v>
                </c:pt>
                <c:pt idx="176">
                  <c:v>0.10406504065040653</c:v>
                </c:pt>
                <c:pt idx="177">
                  <c:v>0.10406504065040653</c:v>
                </c:pt>
                <c:pt idx="178">
                  <c:v>0.10406504065040653</c:v>
                </c:pt>
                <c:pt idx="179">
                  <c:v>0.10406504065040653</c:v>
                </c:pt>
                <c:pt idx="180">
                  <c:v>0.10406504065040653</c:v>
                </c:pt>
                <c:pt idx="181">
                  <c:v>0.10406504065040653</c:v>
                </c:pt>
                <c:pt idx="182">
                  <c:v>0.10406504065040653</c:v>
                </c:pt>
                <c:pt idx="183">
                  <c:v>0.10406504065040653</c:v>
                </c:pt>
                <c:pt idx="184">
                  <c:v>0.10406504065040653</c:v>
                </c:pt>
                <c:pt idx="185">
                  <c:v>0.10406504065040653</c:v>
                </c:pt>
                <c:pt idx="186">
                  <c:v>0.10565853658536545</c:v>
                </c:pt>
                <c:pt idx="187">
                  <c:v>0.10770731707317059</c:v>
                </c:pt>
                <c:pt idx="188">
                  <c:v>0.11037398373983709</c:v>
                </c:pt>
                <c:pt idx="189">
                  <c:v>0.1137886178861785</c:v>
                </c:pt>
                <c:pt idx="190">
                  <c:v>0.11821138211382111</c:v>
                </c:pt>
                <c:pt idx="191">
                  <c:v>0.12393495934959339</c:v>
                </c:pt>
                <c:pt idx="192">
                  <c:v>0.13131707317073171</c:v>
                </c:pt>
                <c:pt idx="193">
                  <c:v>0.14087804878048743</c:v>
                </c:pt>
                <c:pt idx="194">
                  <c:v>0.15320325203252069</c:v>
                </c:pt>
                <c:pt idx="195">
                  <c:v>0.16910569105691048</c:v>
                </c:pt>
                <c:pt idx="196">
                  <c:v>0.21232520325203241</c:v>
                </c:pt>
                <c:pt idx="197">
                  <c:v>0.25554471544715412</c:v>
                </c:pt>
                <c:pt idx="198">
                  <c:v>0.29876422764227706</c:v>
                </c:pt>
                <c:pt idx="199">
                  <c:v>0.34198373983739866</c:v>
                </c:pt>
                <c:pt idx="200">
                  <c:v>0.38517073170731764</c:v>
                </c:pt>
                <c:pt idx="201">
                  <c:v>0.42839024390243946</c:v>
                </c:pt>
                <c:pt idx="202">
                  <c:v>0.47160975609756101</c:v>
                </c:pt>
                <c:pt idx="203">
                  <c:v>0.51482926829268283</c:v>
                </c:pt>
                <c:pt idx="204">
                  <c:v>0.55804878048780471</c:v>
                </c:pt>
                <c:pt idx="205">
                  <c:v>0.6012682926829267</c:v>
                </c:pt>
                <c:pt idx="206">
                  <c:v>0.64448780487804869</c:v>
                </c:pt>
                <c:pt idx="207">
                  <c:v>0.68770731707317312</c:v>
                </c:pt>
                <c:pt idx="208">
                  <c:v>0.73092682926829367</c:v>
                </c:pt>
                <c:pt idx="209">
                  <c:v>0.77411382113821103</c:v>
                </c:pt>
                <c:pt idx="210">
                  <c:v>0.81733333333333302</c:v>
                </c:pt>
                <c:pt idx="211">
                  <c:v>0.86055284552845479</c:v>
                </c:pt>
                <c:pt idx="212">
                  <c:v>0.90377235772357789</c:v>
                </c:pt>
                <c:pt idx="213">
                  <c:v>0.94699186991870055</c:v>
                </c:pt>
                <c:pt idx="214">
                  <c:v>0.99021138211382131</c:v>
                </c:pt>
                <c:pt idx="215">
                  <c:v>1.0334308943089432</c:v>
                </c:pt>
                <c:pt idx="216">
                  <c:v>1.0766504065040661</c:v>
                </c:pt>
                <c:pt idx="217">
                  <c:v>1.1198699186991836</c:v>
                </c:pt>
                <c:pt idx="218">
                  <c:v>1.1630569105691053</c:v>
                </c:pt>
                <c:pt idx="219">
                  <c:v>1.2062764227642273</c:v>
                </c:pt>
                <c:pt idx="220">
                  <c:v>1.2494959349593491</c:v>
                </c:pt>
                <c:pt idx="221">
                  <c:v>1.2927154471544686</c:v>
                </c:pt>
                <c:pt idx="222">
                  <c:v>1.3359349593495915</c:v>
                </c:pt>
                <c:pt idx="223">
                  <c:v>1.3791544715447177</c:v>
                </c:pt>
                <c:pt idx="224">
                  <c:v>1.4223739837398375</c:v>
                </c:pt>
                <c:pt idx="225">
                  <c:v>1.4655934959349546</c:v>
                </c:pt>
                <c:pt idx="226">
                  <c:v>1.508813008130081</c:v>
                </c:pt>
                <c:pt idx="227">
                  <c:v>1.5519999999999965</c:v>
                </c:pt>
                <c:pt idx="228">
                  <c:v>1.5952195121951216</c:v>
                </c:pt>
                <c:pt idx="229">
                  <c:v>1.6384390243902465</c:v>
                </c:pt>
                <c:pt idx="230">
                  <c:v>1.6816585365853685</c:v>
                </c:pt>
                <c:pt idx="231">
                  <c:v>1.7248780487804878</c:v>
                </c:pt>
                <c:pt idx="232">
                  <c:v>1.7680975609756127</c:v>
                </c:pt>
                <c:pt idx="233">
                  <c:v>1.8113170731707344</c:v>
                </c:pt>
                <c:pt idx="234">
                  <c:v>1.8545365853658535</c:v>
                </c:pt>
                <c:pt idx="235">
                  <c:v>1.8977560975609731</c:v>
                </c:pt>
                <c:pt idx="236">
                  <c:v>1.9409430894308941</c:v>
                </c:pt>
                <c:pt idx="237">
                  <c:v>1.9841626016260192</c:v>
                </c:pt>
                <c:pt idx="238">
                  <c:v>2.0273821138211376</c:v>
                </c:pt>
                <c:pt idx="239">
                  <c:v>2.0706016260162587</c:v>
                </c:pt>
                <c:pt idx="240">
                  <c:v>2.1138211382113852</c:v>
                </c:pt>
                <c:pt idx="241">
                  <c:v>2.1570406504065041</c:v>
                </c:pt>
                <c:pt idx="242">
                  <c:v>2.2002601626016292</c:v>
                </c:pt>
                <c:pt idx="243">
                  <c:v>2.2434796747967476</c:v>
                </c:pt>
                <c:pt idx="244">
                  <c:v>2.2866991869918687</c:v>
                </c:pt>
                <c:pt idx="245">
                  <c:v>2.3298861788617877</c:v>
                </c:pt>
                <c:pt idx="246">
                  <c:v>2.3731056910569102</c:v>
                </c:pt>
                <c:pt idx="247">
                  <c:v>2.4163252032520326</c:v>
                </c:pt>
                <c:pt idx="248">
                  <c:v>2.4595447154471546</c:v>
                </c:pt>
                <c:pt idx="249">
                  <c:v>2.5027642276422792</c:v>
                </c:pt>
                <c:pt idx="250">
                  <c:v>2.5459837398374012</c:v>
                </c:pt>
                <c:pt idx="251">
                  <c:v>2.5892032520325254</c:v>
                </c:pt>
                <c:pt idx="252">
                  <c:v>2.6324227642276421</c:v>
                </c:pt>
                <c:pt idx="253">
                  <c:v>2.6756422764227628</c:v>
                </c:pt>
                <c:pt idx="254">
                  <c:v>2.7188292682926876</c:v>
                </c:pt>
                <c:pt idx="255">
                  <c:v>2.7620487804878038</c:v>
                </c:pt>
                <c:pt idx="256">
                  <c:v>2.8052682926829271</c:v>
                </c:pt>
                <c:pt idx="257">
                  <c:v>2.8484878048780478</c:v>
                </c:pt>
                <c:pt idx="258">
                  <c:v>2.8917073170731662</c:v>
                </c:pt>
                <c:pt idx="259">
                  <c:v>2.9349268292682873</c:v>
                </c:pt>
                <c:pt idx="260">
                  <c:v>2.9781463414634146</c:v>
                </c:pt>
                <c:pt idx="261">
                  <c:v>3.0213658536585362</c:v>
                </c:pt>
                <c:pt idx="262">
                  <c:v>3.0645853658536581</c:v>
                </c:pt>
                <c:pt idx="263">
                  <c:v>3.1077723577235812</c:v>
                </c:pt>
                <c:pt idx="264">
                  <c:v>3.1509918699186996</c:v>
                </c:pt>
                <c:pt idx="265">
                  <c:v>3.1942113821138207</c:v>
                </c:pt>
                <c:pt idx="266">
                  <c:v>3.2374308943089432</c:v>
                </c:pt>
                <c:pt idx="267">
                  <c:v>3.2806504065040647</c:v>
                </c:pt>
                <c:pt idx="268">
                  <c:v>3.3238699186991867</c:v>
                </c:pt>
                <c:pt idx="269">
                  <c:v>3.3670894308943087</c:v>
                </c:pt>
                <c:pt idx="270">
                  <c:v>3.4103089430894307</c:v>
                </c:pt>
                <c:pt idx="271">
                  <c:v>3.4535284552845522</c:v>
                </c:pt>
                <c:pt idx="272">
                  <c:v>3.4967154471544708</c:v>
                </c:pt>
                <c:pt idx="273">
                  <c:v>3.5399349593495941</c:v>
                </c:pt>
                <c:pt idx="274">
                  <c:v>3.5831544715447192</c:v>
                </c:pt>
                <c:pt idx="275">
                  <c:v>3.6263739837398368</c:v>
                </c:pt>
                <c:pt idx="276">
                  <c:v>3.6695934959349592</c:v>
                </c:pt>
                <c:pt idx="277">
                  <c:v>3.7128130081300807</c:v>
                </c:pt>
                <c:pt idx="278">
                  <c:v>3.7560325203252027</c:v>
                </c:pt>
                <c:pt idx="279">
                  <c:v>3.7992520325203247</c:v>
                </c:pt>
                <c:pt idx="280">
                  <c:v>3.8424715447154472</c:v>
                </c:pt>
                <c:pt idx="281">
                  <c:v>3.8856585365853618</c:v>
                </c:pt>
                <c:pt idx="282">
                  <c:v>3.9288780487804882</c:v>
                </c:pt>
                <c:pt idx="283">
                  <c:v>3.9720975609756097</c:v>
                </c:pt>
                <c:pt idx="284">
                  <c:v>4.0153170731707295</c:v>
                </c:pt>
                <c:pt idx="285">
                  <c:v>4.0585365853658475</c:v>
                </c:pt>
                <c:pt idx="286">
                  <c:v>4.1017560975609753</c:v>
                </c:pt>
                <c:pt idx="287">
                  <c:v>4.1449756097560781</c:v>
                </c:pt>
                <c:pt idx="288">
                  <c:v>4.1881951219512175</c:v>
                </c:pt>
                <c:pt idx="289">
                  <c:v>4.2314146341463408</c:v>
                </c:pt>
                <c:pt idx="290">
                  <c:v>4.2746016260162607</c:v>
                </c:pt>
                <c:pt idx="291">
                  <c:v>4.3178211382113805</c:v>
                </c:pt>
                <c:pt idx="292">
                  <c:v>4.361040650406494</c:v>
                </c:pt>
                <c:pt idx="293">
                  <c:v>4.4042601626016422</c:v>
                </c:pt>
                <c:pt idx="294">
                  <c:v>4.4474796747967478</c:v>
                </c:pt>
                <c:pt idx="295">
                  <c:v>4.490699186991888</c:v>
                </c:pt>
                <c:pt idx="296">
                  <c:v>4.5339186991869855</c:v>
                </c:pt>
                <c:pt idx="297">
                  <c:v>4.5771382113821115</c:v>
                </c:pt>
                <c:pt idx="298">
                  <c:v>4.6203577235772357</c:v>
                </c:pt>
                <c:pt idx="299">
                  <c:v>4.6635447154471548</c:v>
                </c:pt>
                <c:pt idx="300">
                  <c:v>4.7067642276422763</c:v>
                </c:pt>
                <c:pt idx="301">
                  <c:v>4.7499837398373987</c:v>
                </c:pt>
                <c:pt idx="302">
                  <c:v>4.7932032520325309</c:v>
                </c:pt>
                <c:pt idx="303">
                  <c:v>4.8364227642276516</c:v>
                </c:pt>
                <c:pt idx="304">
                  <c:v>4.8796422764227714</c:v>
                </c:pt>
                <c:pt idx="305">
                  <c:v>4.9228617886178894</c:v>
                </c:pt>
                <c:pt idx="306">
                  <c:v>4.9660813008130082</c:v>
                </c:pt>
                <c:pt idx="307">
                  <c:v>5.0093008130081333</c:v>
                </c:pt>
                <c:pt idx="308">
                  <c:v>5.0524878048780391</c:v>
                </c:pt>
                <c:pt idx="309">
                  <c:v>5.0957073170731704</c:v>
                </c:pt>
                <c:pt idx="310">
                  <c:v>5.1389268292682777</c:v>
                </c:pt>
                <c:pt idx="311">
                  <c:v>5.1821463414634055</c:v>
                </c:pt>
                <c:pt idx="312">
                  <c:v>5.2253658536585368</c:v>
                </c:pt>
                <c:pt idx="313">
                  <c:v>5.2685853658536566</c:v>
                </c:pt>
                <c:pt idx="314">
                  <c:v>5.3118048780487648</c:v>
                </c:pt>
                <c:pt idx="315">
                  <c:v>5.3550243902439005</c:v>
                </c:pt>
                <c:pt idx="316">
                  <c:v>5.3982439024390363</c:v>
                </c:pt>
                <c:pt idx="317">
                  <c:v>5.4414308943089429</c:v>
                </c:pt>
                <c:pt idx="318">
                  <c:v>5.4846504065040724</c:v>
                </c:pt>
                <c:pt idx="319">
                  <c:v>5.5278699186991869</c:v>
                </c:pt>
                <c:pt idx="320">
                  <c:v>5.5710894308943191</c:v>
                </c:pt>
                <c:pt idx="321">
                  <c:v>5.6143089430894255</c:v>
                </c:pt>
                <c:pt idx="322">
                  <c:v>5.6575284552845515</c:v>
                </c:pt>
                <c:pt idx="323">
                  <c:v>5.7007479674796739</c:v>
                </c:pt>
                <c:pt idx="324">
                  <c:v>5.7439674796747973</c:v>
                </c:pt>
                <c:pt idx="325">
                  <c:v>5.787186991869909</c:v>
                </c:pt>
                <c:pt idx="326">
                  <c:v>5.8303739837398512</c:v>
                </c:pt>
                <c:pt idx="327">
                  <c:v>5.8735934959349771</c:v>
                </c:pt>
                <c:pt idx="328">
                  <c:v>5.9168130081300818</c:v>
                </c:pt>
                <c:pt idx="329">
                  <c:v>5.9600325203251945</c:v>
                </c:pt>
                <c:pt idx="330">
                  <c:v>6.0032520325203382</c:v>
                </c:pt>
                <c:pt idx="331">
                  <c:v>6.0464715447154465</c:v>
                </c:pt>
                <c:pt idx="332">
                  <c:v>6.0896910569105724</c:v>
                </c:pt>
                <c:pt idx="333">
                  <c:v>6.1329105691056709</c:v>
                </c:pt>
                <c:pt idx="334">
                  <c:v>6.1761300813008129</c:v>
                </c:pt>
                <c:pt idx="335">
                  <c:v>6.2193170731707319</c:v>
                </c:pt>
                <c:pt idx="336">
                  <c:v>6.2625365853658455</c:v>
                </c:pt>
                <c:pt idx="337">
                  <c:v>6.305756097560975</c:v>
                </c:pt>
                <c:pt idx="338">
                  <c:v>6.3489756097560859</c:v>
                </c:pt>
                <c:pt idx="339">
                  <c:v>6.3921951219512145</c:v>
                </c:pt>
                <c:pt idx="340">
                  <c:v>6.4354146341463405</c:v>
                </c:pt>
                <c:pt idx="341">
                  <c:v>6.478634146341463</c:v>
                </c:pt>
                <c:pt idx="342">
                  <c:v>6.5218536585365845</c:v>
                </c:pt>
                <c:pt idx="343">
                  <c:v>6.5650731707317069</c:v>
                </c:pt>
                <c:pt idx="344">
                  <c:v>6.6082601626016393</c:v>
                </c:pt>
                <c:pt idx="345">
                  <c:v>6.6514796747967475</c:v>
                </c:pt>
                <c:pt idx="346">
                  <c:v>6.6946991869918797</c:v>
                </c:pt>
                <c:pt idx="347">
                  <c:v>6.7379186991869826</c:v>
                </c:pt>
                <c:pt idx="348">
                  <c:v>6.7811382113821139</c:v>
                </c:pt>
                <c:pt idx="349">
                  <c:v>6.8243577235772355</c:v>
                </c:pt>
                <c:pt idx="350">
                  <c:v>6.867577235772349</c:v>
                </c:pt>
                <c:pt idx="351">
                  <c:v>6.9107967479674786</c:v>
                </c:pt>
                <c:pt idx="352">
                  <c:v>6.9540162601625886</c:v>
                </c:pt>
                <c:pt idx="353">
                  <c:v>6.9972032520325298</c:v>
                </c:pt>
                <c:pt idx="354">
                  <c:v>7.0404227642276433</c:v>
                </c:pt>
                <c:pt idx="355">
                  <c:v>7.0836422764227684</c:v>
                </c:pt>
                <c:pt idx="356">
                  <c:v>7.1268617886178864</c:v>
                </c:pt>
                <c:pt idx="357">
                  <c:v>7.170081300813008</c:v>
                </c:pt>
                <c:pt idx="358">
                  <c:v>7.2133008130081304</c:v>
                </c:pt>
                <c:pt idx="359">
                  <c:v>7.2565203252032511</c:v>
                </c:pt>
                <c:pt idx="360">
                  <c:v>7.2997398373983744</c:v>
                </c:pt>
                <c:pt idx="361">
                  <c:v>7.3429593495934853</c:v>
                </c:pt>
                <c:pt idx="362">
                  <c:v>7.386146341463415</c:v>
                </c:pt>
                <c:pt idx="363">
                  <c:v>7.4293658536585374</c:v>
                </c:pt>
                <c:pt idx="364">
                  <c:v>7.472585365853659</c:v>
                </c:pt>
                <c:pt idx="365">
                  <c:v>7.5158048780487619</c:v>
                </c:pt>
                <c:pt idx="366">
                  <c:v>7.5590243902439029</c:v>
                </c:pt>
                <c:pt idx="367">
                  <c:v>7.6022439024390334</c:v>
                </c:pt>
                <c:pt idx="368">
                  <c:v>7.645463414634162</c:v>
                </c:pt>
                <c:pt idx="369">
                  <c:v>7.6886829268292676</c:v>
                </c:pt>
                <c:pt idx="370">
                  <c:v>7.7319024390243989</c:v>
                </c:pt>
                <c:pt idx="371">
                  <c:v>7.7750894308943179</c:v>
                </c:pt>
                <c:pt idx="372">
                  <c:v>7.8183089430894315</c:v>
                </c:pt>
                <c:pt idx="373">
                  <c:v>7.8615284552845521</c:v>
                </c:pt>
                <c:pt idx="374">
                  <c:v>7.9047479674796763</c:v>
                </c:pt>
                <c:pt idx="375">
                  <c:v>7.9479674796747961</c:v>
                </c:pt>
                <c:pt idx="376">
                  <c:v>7.9911869918699185</c:v>
                </c:pt>
                <c:pt idx="377">
                  <c:v>8.0344065040650605</c:v>
                </c:pt>
                <c:pt idx="378">
                  <c:v>8.0776260162601705</c:v>
                </c:pt>
                <c:pt idx="379">
                  <c:v>8.1208455284552858</c:v>
                </c:pt>
                <c:pt idx="380">
                  <c:v>8.1640325203252253</c:v>
                </c:pt>
                <c:pt idx="381">
                  <c:v>8.2072520325203229</c:v>
                </c:pt>
                <c:pt idx="382">
                  <c:v>8.2504715447154471</c:v>
                </c:pt>
                <c:pt idx="383">
                  <c:v>8.2936910569105589</c:v>
                </c:pt>
                <c:pt idx="384">
                  <c:v>8.3369105691057008</c:v>
                </c:pt>
                <c:pt idx="385">
                  <c:v>8.3801300813008108</c:v>
                </c:pt>
                <c:pt idx="386">
                  <c:v>8.4233495934959368</c:v>
                </c:pt>
                <c:pt idx="387">
                  <c:v>8.4665691056910575</c:v>
                </c:pt>
                <c:pt idx="388">
                  <c:v>8.5097886178861994</c:v>
                </c:pt>
                <c:pt idx="389">
                  <c:v>8.5529756097560998</c:v>
                </c:pt>
                <c:pt idx="390">
                  <c:v>8.5961951219512187</c:v>
                </c:pt>
                <c:pt idx="391">
                  <c:v>8.6394146341463625</c:v>
                </c:pt>
                <c:pt idx="392">
                  <c:v>8.6826341463414725</c:v>
                </c:pt>
                <c:pt idx="393">
                  <c:v>8.7258536585365789</c:v>
                </c:pt>
                <c:pt idx="394">
                  <c:v>8.7690731707316889</c:v>
                </c:pt>
                <c:pt idx="395">
                  <c:v>8.8122926829268273</c:v>
                </c:pt>
                <c:pt idx="396">
                  <c:v>8.8555121951219817</c:v>
                </c:pt>
                <c:pt idx="397">
                  <c:v>8.8987317073170686</c:v>
                </c:pt>
                <c:pt idx="398">
                  <c:v>8.9419186991869921</c:v>
                </c:pt>
                <c:pt idx="399">
                  <c:v>8.9851382113821341</c:v>
                </c:pt>
                <c:pt idx="400">
                  <c:v>9.0283577235772157</c:v>
                </c:pt>
                <c:pt idx="401">
                  <c:v>9.0715772357723576</c:v>
                </c:pt>
                <c:pt idx="402">
                  <c:v>9.1147967479674783</c:v>
                </c:pt>
                <c:pt idx="403">
                  <c:v>9.1580162601626025</c:v>
                </c:pt>
                <c:pt idx="404">
                  <c:v>9.2012357723577072</c:v>
                </c:pt>
                <c:pt idx="405">
                  <c:v>9.2444552845528261</c:v>
                </c:pt>
                <c:pt idx="406">
                  <c:v>9.2876747967479663</c:v>
                </c:pt>
                <c:pt idx="407">
                  <c:v>9.3308617886178524</c:v>
                </c:pt>
                <c:pt idx="408">
                  <c:v>9.3740813008130051</c:v>
                </c:pt>
                <c:pt idx="409">
                  <c:v>9.4173008130081328</c:v>
                </c:pt>
                <c:pt idx="410">
                  <c:v>9.460520325203273</c:v>
                </c:pt>
                <c:pt idx="411">
                  <c:v>9.5037398373984008</c:v>
                </c:pt>
                <c:pt idx="412">
                  <c:v>9.546959349593493</c:v>
                </c:pt>
                <c:pt idx="413">
                  <c:v>9.5901788617886172</c:v>
                </c:pt>
                <c:pt idx="414">
                  <c:v>9.6333983739837414</c:v>
                </c:pt>
                <c:pt idx="415">
                  <c:v>9.6766178861788656</c:v>
                </c:pt>
                <c:pt idx="416">
                  <c:v>9.7198048780488033</c:v>
                </c:pt>
                <c:pt idx="417">
                  <c:v>9.7630243902439027</c:v>
                </c:pt>
                <c:pt idx="418">
                  <c:v>9.8062439024390233</c:v>
                </c:pt>
                <c:pt idx="419">
                  <c:v>9.8494634146341458</c:v>
                </c:pt>
                <c:pt idx="420">
                  <c:v>9.8926829268293073</c:v>
                </c:pt>
                <c:pt idx="421">
                  <c:v>9.9359024390244048</c:v>
                </c:pt>
                <c:pt idx="422">
                  <c:v>9.9791219512195113</c:v>
                </c:pt>
                <c:pt idx="423">
                  <c:v>10.022341463414618</c:v>
                </c:pt>
                <c:pt idx="424">
                  <c:v>10.065560975609781</c:v>
                </c:pt>
                <c:pt idx="425">
                  <c:v>10.108747967479673</c:v>
                </c:pt>
                <c:pt idx="426">
                  <c:v>10.151967479674799</c:v>
                </c:pt>
                <c:pt idx="427">
                  <c:v>10.195186991869949</c:v>
                </c:pt>
                <c:pt idx="428">
                  <c:v>10.23840650406505</c:v>
                </c:pt>
                <c:pt idx="429">
                  <c:v>10.281626016260162</c:v>
                </c:pt>
                <c:pt idx="430">
                  <c:v>10.324845528455286</c:v>
                </c:pt>
                <c:pt idx="431">
                  <c:v>10.368065040650398</c:v>
                </c:pt>
                <c:pt idx="432">
                  <c:v>10.411284552845546</c:v>
                </c:pt>
                <c:pt idx="433">
                  <c:v>10.454504065040672</c:v>
                </c:pt>
                <c:pt idx="434">
                  <c:v>10.497691056910568</c:v>
                </c:pt>
                <c:pt idx="435">
                  <c:v>10.540910569105694</c:v>
                </c:pt>
                <c:pt idx="436">
                  <c:v>10.584130081300813</c:v>
                </c:pt>
                <c:pt idx="437">
                  <c:v>10.627349593495934</c:v>
                </c:pt>
                <c:pt idx="438">
                  <c:v>10.670569105691055</c:v>
                </c:pt>
                <c:pt idx="439">
                  <c:v>10.713788617886179</c:v>
                </c:pt>
                <c:pt idx="440">
                  <c:v>10.757008130081301</c:v>
                </c:pt>
                <c:pt idx="441">
                  <c:v>10.800227642276418</c:v>
                </c:pt>
                <c:pt idx="442">
                  <c:v>10.843447154471544</c:v>
                </c:pt>
                <c:pt idx="443">
                  <c:v>10.886634146341482</c:v>
                </c:pt>
                <c:pt idx="444">
                  <c:v>10.929853658536585</c:v>
                </c:pt>
                <c:pt idx="445">
                  <c:v>10.973073170731698</c:v>
                </c:pt>
                <c:pt idx="446">
                  <c:v>11.01629268292683</c:v>
                </c:pt>
                <c:pt idx="447">
                  <c:v>11.059512195121975</c:v>
                </c:pt>
                <c:pt idx="448">
                  <c:v>11.102731707317073</c:v>
                </c:pt>
                <c:pt idx="449">
                  <c:v>11.145951219512195</c:v>
                </c:pt>
                <c:pt idx="450">
                  <c:v>11.189170731707319</c:v>
                </c:pt>
                <c:pt idx="451">
                  <c:v>11.23239024390244</c:v>
                </c:pt>
                <c:pt idx="452">
                  <c:v>11.275577235772372</c:v>
                </c:pt>
                <c:pt idx="453">
                  <c:v>11.318796747967479</c:v>
                </c:pt>
                <c:pt idx="454">
                  <c:v>11.362016260162635</c:v>
                </c:pt>
                <c:pt idx="455">
                  <c:v>11.405235772357724</c:v>
                </c:pt>
                <c:pt idx="456">
                  <c:v>11.448455284552843</c:v>
                </c:pt>
                <c:pt idx="457">
                  <c:v>11.49167479674797</c:v>
                </c:pt>
                <c:pt idx="458">
                  <c:v>11.534894308943089</c:v>
                </c:pt>
                <c:pt idx="459">
                  <c:v>11.578113821138212</c:v>
                </c:pt>
                <c:pt idx="460">
                  <c:v>11.621333333333331</c:v>
                </c:pt>
                <c:pt idx="461">
                  <c:v>11.664520325203252</c:v>
                </c:pt>
                <c:pt idx="462">
                  <c:v>11.707739837398394</c:v>
                </c:pt>
                <c:pt idx="463">
                  <c:v>11.750959349593494</c:v>
                </c:pt>
                <c:pt idx="464">
                  <c:v>11.794178861788613</c:v>
                </c:pt>
                <c:pt idx="465">
                  <c:v>11.83739837398374</c:v>
                </c:pt>
                <c:pt idx="466">
                  <c:v>11.880617886178864</c:v>
                </c:pt>
                <c:pt idx="467">
                  <c:v>11.923837398374005</c:v>
                </c:pt>
                <c:pt idx="468">
                  <c:v>11.967056910569129</c:v>
                </c:pt>
                <c:pt idx="469">
                  <c:v>12.010276422764225</c:v>
                </c:pt>
                <c:pt idx="470">
                  <c:v>12.053463414634146</c:v>
                </c:pt>
                <c:pt idx="471">
                  <c:v>12.096682926829299</c:v>
                </c:pt>
                <c:pt idx="472">
                  <c:v>12.1399024390244</c:v>
                </c:pt>
                <c:pt idx="473">
                  <c:v>12.183121951219498</c:v>
                </c:pt>
                <c:pt idx="474">
                  <c:v>12.226341463414609</c:v>
                </c:pt>
                <c:pt idx="475">
                  <c:v>12.269560975609773</c:v>
                </c:pt>
                <c:pt idx="476">
                  <c:v>12.312780487804879</c:v>
                </c:pt>
                <c:pt idx="477">
                  <c:v>12.356000000000023</c:v>
                </c:pt>
                <c:pt idx="478">
                  <c:v>12.399219512195122</c:v>
                </c:pt>
                <c:pt idx="479">
                  <c:v>12.442406504065072</c:v>
                </c:pt>
                <c:pt idx="480">
                  <c:v>12.485626016260186</c:v>
                </c:pt>
                <c:pt idx="481">
                  <c:v>12.528845528455285</c:v>
                </c:pt>
                <c:pt idx="482">
                  <c:v>12.572065040650408</c:v>
                </c:pt>
                <c:pt idx="483">
                  <c:v>12.615284552845552</c:v>
                </c:pt>
                <c:pt idx="484">
                  <c:v>12.658504065040654</c:v>
                </c:pt>
                <c:pt idx="485">
                  <c:v>12.701723577235768</c:v>
                </c:pt>
                <c:pt idx="486">
                  <c:v>12.744943089430857</c:v>
                </c:pt>
                <c:pt idx="487">
                  <c:v>12.788162601626018</c:v>
                </c:pt>
                <c:pt idx="488">
                  <c:v>12.831349593495936</c:v>
                </c:pt>
                <c:pt idx="489">
                  <c:v>12.874569105691055</c:v>
                </c:pt>
                <c:pt idx="490">
                  <c:v>12.917788617886179</c:v>
                </c:pt>
                <c:pt idx="491">
                  <c:v>12.9610081300813</c:v>
                </c:pt>
                <c:pt idx="492">
                  <c:v>13.004227642276403</c:v>
                </c:pt>
                <c:pt idx="493">
                  <c:v>13.047447154471547</c:v>
                </c:pt>
                <c:pt idx="494">
                  <c:v>13.090666666666674</c:v>
                </c:pt>
                <c:pt idx="495">
                  <c:v>13.1338861788618</c:v>
                </c:pt>
                <c:pt idx="496">
                  <c:v>13.17710569105691</c:v>
                </c:pt>
                <c:pt idx="497">
                  <c:v>13.220292682926818</c:v>
                </c:pt>
                <c:pt idx="498">
                  <c:v>13.263512195121956</c:v>
                </c:pt>
                <c:pt idx="499">
                  <c:v>13.306731707317075</c:v>
                </c:pt>
                <c:pt idx="500">
                  <c:v>13.349951219512199</c:v>
                </c:pt>
                <c:pt idx="501">
                  <c:v>13.39317073170732</c:v>
                </c:pt>
                <c:pt idx="502">
                  <c:v>13.436390243902439</c:v>
                </c:pt>
                <c:pt idx="503">
                  <c:v>13.47960975609757</c:v>
                </c:pt>
                <c:pt idx="504">
                  <c:v>13.522829268292686</c:v>
                </c:pt>
                <c:pt idx="505">
                  <c:v>13.566048780487803</c:v>
                </c:pt>
                <c:pt idx="506">
                  <c:v>13.609235772357723</c:v>
                </c:pt>
                <c:pt idx="507">
                  <c:v>13.65245528455285</c:v>
                </c:pt>
                <c:pt idx="508">
                  <c:v>13.695674796747976</c:v>
                </c:pt>
                <c:pt idx="509">
                  <c:v>13.738894308943092</c:v>
                </c:pt>
                <c:pt idx="510">
                  <c:v>13.782113821138214</c:v>
                </c:pt>
                <c:pt idx="511">
                  <c:v>13.825333333333351</c:v>
                </c:pt>
                <c:pt idx="512">
                  <c:v>13.868552845528477</c:v>
                </c:pt>
                <c:pt idx="513">
                  <c:v>13.911772357723578</c:v>
                </c:pt>
                <c:pt idx="514">
                  <c:v>13.9549918699187</c:v>
                </c:pt>
                <c:pt idx="515">
                  <c:v>13.998178861788618</c:v>
                </c:pt>
                <c:pt idx="516">
                  <c:v>14.041398373983743</c:v>
                </c:pt>
                <c:pt idx="517">
                  <c:v>14.084617886178862</c:v>
                </c:pt>
                <c:pt idx="518">
                  <c:v>14.127837398373984</c:v>
                </c:pt>
                <c:pt idx="519">
                  <c:v>14.171056910569106</c:v>
                </c:pt>
                <c:pt idx="520">
                  <c:v>14.214276422764231</c:v>
                </c:pt>
                <c:pt idx="521">
                  <c:v>14.257495934959367</c:v>
                </c:pt>
                <c:pt idx="522">
                  <c:v>14.300715447154468</c:v>
                </c:pt>
                <c:pt idx="523">
                  <c:v>14.343934959349626</c:v>
                </c:pt>
                <c:pt idx="524">
                  <c:v>14.387121951219513</c:v>
                </c:pt>
                <c:pt idx="525">
                  <c:v>14.430341463414615</c:v>
                </c:pt>
                <c:pt idx="526">
                  <c:v>14.473560975609782</c:v>
                </c:pt>
                <c:pt idx="527">
                  <c:v>14.516780487804878</c:v>
                </c:pt>
                <c:pt idx="528">
                  <c:v>14.56</c:v>
                </c:pt>
                <c:pt idx="529">
                  <c:v>14.603219512195123</c:v>
                </c:pt>
                <c:pt idx="530">
                  <c:v>14.646439024390252</c:v>
                </c:pt>
                <c:pt idx="531">
                  <c:v>14.689658536585384</c:v>
                </c:pt>
                <c:pt idx="532">
                  <c:v>14.732878048780467</c:v>
                </c:pt>
                <c:pt idx="533">
                  <c:v>14.776065040650398</c:v>
                </c:pt>
                <c:pt idx="534">
                  <c:v>14.819284552845556</c:v>
                </c:pt>
                <c:pt idx="535">
                  <c:v>14.862504065040685</c:v>
                </c:pt>
                <c:pt idx="536">
                  <c:v>14.905723577235774</c:v>
                </c:pt>
                <c:pt idx="537">
                  <c:v>14.948943089430866</c:v>
                </c:pt>
                <c:pt idx="538">
                  <c:v>14.992162601626022</c:v>
                </c:pt>
                <c:pt idx="539">
                  <c:v>15.035382113821139</c:v>
                </c:pt>
                <c:pt idx="540">
                  <c:v>15.078601626016262</c:v>
                </c:pt>
                <c:pt idx="541">
                  <c:v>15.121821138211359</c:v>
                </c:pt>
                <c:pt idx="542">
                  <c:v>15.165008130081304</c:v>
                </c:pt>
                <c:pt idx="543">
                  <c:v>15.208227642276391</c:v>
                </c:pt>
                <c:pt idx="544">
                  <c:v>15.251447154471546</c:v>
                </c:pt>
                <c:pt idx="545">
                  <c:v>15.29466666666667</c:v>
                </c:pt>
                <c:pt idx="546">
                  <c:v>15.337886178861806</c:v>
                </c:pt>
                <c:pt idx="547">
                  <c:v>15.381105691056909</c:v>
                </c:pt>
                <c:pt idx="548">
                  <c:v>15.424325203252018</c:v>
                </c:pt>
                <c:pt idx="549">
                  <c:v>15.467544715447181</c:v>
                </c:pt>
                <c:pt idx="550">
                  <c:v>15.510764227642298</c:v>
                </c:pt>
                <c:pt idx="551">
                  <c:v>15.553951219512216</c:v>
                </c:pt>
                <c:pt idx="552">
                  <c:v>15.597170731707319</c:v>
                </c:pt>
                <c:pt idx="553">
                  <c:v>15.640390243902438</c:v>
                </c:pt>
                <c:pt idx="554">
                  <c:v>15.683609756097562</c:v>
                </c:pt>
                <c:pt idx="555">
                  <c:v>15.726829268292683</c:v>
                </c:pt>
                <c:pt idx="556">
                  <c:v>15.770048780487798</c:v>
                </c:pt>
                <c:pt idx="557">
                  <c:v>15.813268292682926</c:v>
                </c:pt>
                <c:pt idx="558">
                  <c:v>15.856487804878087</c:v>
                </c:pt>
                <c:pt idx="559">
                  <c:v>15.899707317073172</c:v>
                </c:pt>
                <c:pt idx="560">
                  <c:v>15.942894308943112</c:v>
                </c:pt>
                <c:pt idx="561">
                  <c:v>15.98611382113822</c:v>
                </c:pt>
                <c:pt idx="562">
                  <c:v>16.029333333333255</c:v>
                </c:pt>
                <c:pt idx="563">
                  <c:v>16.07255284552841</c:v>
                </c:pt>
                <c:pt idx="564">
                  <c:v>16.115772357723579</c:v>
                </c:pt>
                <c:pt idx="565">
                  <c:v>16.158991869918747</c:v>
                </c:pt>
                <c:pt idx="566">
                  <c:v>16.202211382113784</c:v>
                </c:pt>
                <c:pt idx="567">
                  <c:v>16.245430894308878</c:v>
                </c:pt>
                <c:pt idx="568">
                  <c:v>16.288650406504029</c:v>
                </c:pt>
                <c:pt idx="569">
                  <c:v>16.331837398373985</c:v>
                </c:pt>
                <c:pt idx="570">
                  <c:v>16.375056910569089</c:v>
                </c:pt>
                <c:pt idx="571">
                  <c:v>16.418276422764229</c:v>
                </c:pt>
                <c:pt idx="572">
                  <c:v>16.461495934959306</c:v>
                </c:pt>
                <c:pt idx="573">
                  <c:v>16.50471544715451</c:v>
                </c:pt>
                <c:pt idx="574">
                  <c:v>16.547934959349593</c:v>
                </c:pt>
                <c:pt idx="575">
                  <c:v>16.59115447154473</c:v>
                </c:pt>
                <c:pt idx="576">
                  <c:v>16.634373983739827</c:v>
                </c:pt>
                <c:pt idx="577">
                  <c:v>16.677593495934961</c:v>
                </c:pt>
                <c:pt idx="578">
                  <c:v>16.72078048780488</c:v>
                </c:pt>
                <c:pt idx="579">
                  <c:v>16.763999999999989</c:v>
                </c:pt>
                <c:pt idx="580">
                  <c:v>16.807219512195122</c:v>
                </c:pt>
                <c:pt idx="581">
                  <c:v>16.850439024390226</c:v>
                </c:pt>
                <c:pt idx="582">
                  <c:v>16.89365853658532</c:v>
                </c:pt>
                <c:pt idx="583">
                  <c:v>16.936878048780528</c:v>
                </c:pt>
                <c:pt idx="584">
                  <c:v>16.980097560975558</c:v>
                </c:pt>
                <c:pt idx="585">
                  <c:v>17.023317073170691</c:v>
                </c:pt>
                <c:pt idx="586">
                  <c:v>17.066536585365753</c:v>
                </c:pt>
                <c:pt idx="587">
                  <c:v>17.109723577235723</c:v>
                </c:pt>
                <c:pt idx="588">
                  <c:v>17.152943089430892</c:v>
                </c:pt>
                <c:pt idx="589">
                  <c:v>17.196162601626014</c:v>
                </c:pt>
                <c:pt idx="590">
                  <c:v>17.239382113821129</c:v>
                </c:pt>
                <c:pt idx="591">
                  <c:v>17.282601626016262</c:v>
                </c:pt>
                <c:pt idx="592">
                  <c:v>17.325821138211385</c:v>
                </c:pt>
                <c:pt idx="593">
                  <c:v>17.369040650406507</c:v>
                </c:pt>
                <c:pt idx="594">
                  <c:v>17.41226016260163</c:v>
                </c:pt>
                <c:pt idx="595">
                  <c:v>17.455479674796702</c:v>
                </c:pt>
                <c:pt idx="596">
                  <c:v>17.498666666666669</c:v>
                </c:pt>
                <c:pt idx="597">
                  <c:v>17.541886178861787</c:v>
                </c:pt>
                <c:pt idx="598">
                  <c:v>17.585105691056913</c:v>
                </c:pt>
                <c:pt idx="599">
                  <c:v>17.628325203252032</c:v>
                </c:pt>
                <c:pt idx="600">
                  <c:v>17.671544715447155</c:v>
                </c:pt>
                <c:pt idx="601">
                  <c:v>17.714764227642291</c:v>
                </c:pt>
                <c:pt idx="602">
                  <c:v>17.757983739837435</c:v>
                </c:pt>
                <c:pt idx="603">
                  <c:v>17.801203252032533</c:v>
                </c:pt>
                <c:pt idx="604">
                  <c:v>17.844422764227627</c:v>
                </c:pt>
                <c:pt idx="605">
                  <c:v>17.887609756097561</c:v>
                </c:pt>
                <c:pt idx="606">
                  <c:v>17.93082926829269</c:v>
                </c:pt>
                <c:pt idx="607">
                  <c:v>17.974048780487806</c:v>
                </c:pt>
                <c:pt idx="608">
                  <c:v>18.017268292682935</c:v>
                </c:pt>
                <c:pt idx="609">
                  <c:v>18.060487804878029</c:v>
                </c:pt>
                <c:pt idx="610">
                  <c:v>18.103707317073169</c:v>
                </c:pt>
                <c:pt idx="611">
                  <c:v>18.146926829268292</c:v>
                </c:pt>
                <c:pt idx="612">
                  <c:v>18.190146341463379</c:v>
                </c:pt>
                <c:pt idx="613">
                  <c:v>18.23336585365859</c:v>
                </c:pt>
                <c:pt idx="614">
                  <c:v>18.276552845528418</c:v>
                </c:pt>
                <c:pt idx="615">
                  <c:v>18.319772357723576</c:v>
                </c:pt>
                <c:pt idx="616">
                  <c:v>18.362991869918698</c:v>
                </c:pt>
                <c:pt idx="617">
                  <c:v>18.406211382113785</c:v>
                </c:pt>
                <c:pt idx="618">
                  <c:v>18.449430894308879</c:v>
                </c:pt>
                <c:pt idx="619">
                  <c:v>18.492650406504069</c:v>
                </c:pt>
                <c:pt idx="620">
                  <c:v>18.535869918699191</c:v>
                </c:pt>
                <c:pt idx="621">
                  <c:v>18.57908943089431</c:v>
                </c:pt>
                <c:pt idx="622">
                  <c:v>18.622308943089433</c:v>
                </c:pt>
                <c:pt idx="623">
                  <c:v>18.665495934959306</c:v>
                </c:pt>
                <c:pt idx="624">
                  <c:v>18.708715447154475</c:v>
                </c:pt>
                <c:pt idx="625">
                  <c:v>18.751934959349594</c:v>
                </c:pt>
                <c:pt idx="626">
                  <c:v>18.795154471544716</c:v>
                </c:pt>
                <c:pt idx="627">
                  <c:v>18.8383739837398</c:v>
                </c:pt>
                <c:pt idx="628">
                  <c:v>18.881593495934929</c:v>
                </c:pt>
                <c:pt idx="629">
                  <c:v>18.924813008130084</c:v>
                </c:pt>
                <c:pt idx="630">
                  <c:v>18.968032520325096</c:v>
                </c:pt>
                <c:pt idx="631">
                  <c:v>19.011252032520289</c:v>
                </c:pt>
                <c:pt idx="632">
                  <c:v>19.054439024390227</c:v>
                </c:pt>
                <c:pt idx="633">
                  <c:v>19.097658536585328</c:v>
                </c:pt>
                <c:pt idx="634">
                  <c:v>19.140878048780529</c:v>
                </c:pt>
                <c:pt idx="635">
                  <c:v>19.184097560975612</c:v>
                </c:pt>
                <c:pt idx="636">
                  <c:v>19.227317073170688</c:v>
                </c:pt>
                <c:pt idx="637">
                  <c:v>19.270536585365754</c:v>
                </c:pt>
                <c:pt idx="638">
                  <c:v>19.313756097560976</c:v>
                </c:pt>
                <c:pt idx="639">
                  <c:v>19.356975609756148</c:v>
                </c:pt>
                <c:pt idx="640">
                  <c:v>19.400195121951221</c:v>
                </c:pt>
                <c:pt idx="641">
                  <c:v>19.443382113821084</c:v>
                </c:pt>
                <c:pt idx="642">
                  <c:v>19.48660162601626</c:v>
                </c:pt>
                <c:pt idx="643">
                  <c:v>19.529821138211393</c:v>
                </c:pt>
                <c:pt idx="644">
                  <c:v>19.573040650406504</c:v>
                </c:pt>
                <c:pt idx="645">
                  <c:v>19.61626016260168</c:v>
                </c:pt>
              </c:numCache>
            </c:numRef>
          </c:xVal>
          <c:yVal>
            <c:numRef>
              <c:f>Sheet1!$W$5:$W$650</c:f>
              <c:numCache>
                <c:formatCode>General</c:formatCode>
                <c:ptCount val="646"/>
                <c:pt idx="0">
                  <c:v>1</c:v>
                </c:pt>
                <c:pt idx="1">
                  <c:v>0.9968962291265373</c:v>
                </c:pt>
                <c:pt idx="2">
                  <c:v>0.99335551963496549</c:v>
                </c:pt>
                <c:pt idx="3">
                  <c:v>0.99294118129020736</c:v>
                </c:pt>
                <c:pt idx="4">
                  <c:v>0.99291104759240678</c:v>
                </c:pt>
                <c:pt idx="5">
                  <c:v>0.9927679125278539</c:v>
                </c:pt>
                <c:pt idx="6">
                  <c:v>0.99261724403885077</c:v>
                </c:pt>
                <c:pt idx="7">
                  <c:v>0.99248917582319818</c:v>
                </c:pt>
                <c:pt idx="8">
                  <c:v>0.99237617445644488</c:v>
                </c:pt>
                <c:pt idx="9">
                  <c:v>0.99227823993859465</c:v>
                </c:pt>
                <c:pt idx="10">
                  <c:v>0.99218783884519213</c:v>
                </c:pt>
                <c:pt idx="11">
                  <c:v>0.99210497117623919</c:v>
                </c:pt>
                <c:pt idx="12">
                  <c:v>0.99202210350728859</c:v>
                </c:pt>
                <c:pt idx="13">
                  <c:v>0.99194676926278658</c:v>
                </c:pt>
                <c:pt idx="14">
                  <c:v>0.99187896844273549</c:v>
                </c:pt>
                <c:pt idx="15">
                  <c:v>0.99181116762268451</c:v>
                </c:pt>
                <c:pt idx="16">
                  <c:v>0.99175090022708323</c:v>
                </c:pt>
                <c:pt idx="17">
                  <c:v>0.99169063283148384</c:v>
                </c:pt>
                <c:pt idx="18">
                  <c:v>0.9916303654358809</c:v>
                </c:pt>
                <c:pt idx="19">
                  <c:v>0.99157009804027951</c:v>
                </c:pt>
                <c:pt idx="20">
                  <c:v>0.99151736406912705</c:v>
                </c:pt>
                <c:pt idx="21">
                  <c:v>0.99146463009797747</c:v>
                </c:pt>
                <c:pt idx="22">
                  <c:v>0.99141189612682645</c:v>
                </c:pt>
                <c:pt idx="23">
                  <c:v>0.99136669558012547</c:v>
                </c:pt>
                <c:pt idx="24">
                  <c:v>0.99131396160897356</c:v>
                </c:pt>
                <c:pt idx="25">
                  <c:v>0.99126876106227169</c:v>
                </c:pt>
                <c:pt idx="26">
                  <c:v>0.99123109394002251</c:v>
                </c:pt>
                <c:pt idx="27">
                  <c:v>0.99118589339332175</c:v>
                </c:pt>
                <c:pt idx="28">
                  <c:v>0.99114822627107224</c:v>
                </c:pt>
                <c:pt idx="29">
                  <c:v>0.99111055914882029</c:v>
                </c:pt>
                <c:pt idx="30">
                  <c:v>0.99107289202656967</c:v>
                </c:pt>
                <c:pt idx="31">
                  <c:v>0.99104275832876898</c:v>
                </c:pt>
                <c:pt idx="32">
                  <c:v>0.99101262463096695</c:v>
                </c:pt>
                <c:pt idx="33">
                  <c:v>0.99099002435761752</c:v>
                </c:pt>
                <c:pt idx="34">
                  <c:v>0.99096742408426619</c:v>
                </c:pt>
                <c:pt idx="35">
                  <c:v>0.99094482381091697</c:v>
                </c:pt>
                <c:pt idx="36">
                  <c:v>0.99092975696201668</c:v>
                </c:pt>
                <c:pt idx="37">
                  <c:v>0.99092222353756654</c:v>
                </c:pt>
                <c:pt idx="38">
                  <c:v>0.99092222353756654</c:v>
                </c:pt>
                <c:pt idx="39">
                  <c:v>0.99092975696201668</c:v>
                </c:pt>
                <c:pt idx="40">
                  <c:v>0.9909372903864665</c:v>
                </c:pt>
                <c:pt idx="41">
                  <c:v>0.99095989065981882</c:v>
                </c:pt>
                <c:pt idx="42">
                  <c:v>0.99099002435761752</c:v>
                </c:pt>
                <c:pt idx="43">
                  <c:v>0.9910352249043185</c:v>
                </c:pt>
                <c:pt idx="44">
                  <c:v>0.99109549229992122</c:v>
                </c:pt>
                <c:pt idx="45">
                  <c:v>0.99117082654442279</c:v>
                </c:pt>
                <c:pt idx="46">
                  <c:v>0.99126122763782343</c:v>
                </c:pt>
                <c:pt idx="47">
                  <c:v>0.99136669558012547</c:v>
                </c:pt>
                <c:pt idx="48">
                  <c:v>0.99150229722022698</c:v>
                </c:pt>
                <c:pt idx="49">
                  <c:v>0.99166049913368171</c:v>
                </c:pt>
                <c:pt idx="50">
                  <c:v>0.99184883474493524</c:v>
                </c:pt>
                <c:pt idx="51">
                  <c:v>0.99206730405398957</c:v>
                </c:pt>
                <c:pt idx="52">
                  <c:v>0.99232344048529453</c:v>
                </c:pt>
                <c:pt idx="53">
                  <c:v>0.99260971061440206</c:v>
                </c:pt>
                <c:pt idx="54">
                  <c:v>0.99294118129020736</c:v>
                </c:pt>
                <c:pt idx="55">
                  <c:v>0.99331031908826328</c:v>
                </c:pt>
                <c:pt idx="56">
                  <c:v>0.99372465743302485</c:v>
                </c:pt>
                <c:pt idx="57">
                  <c:v>0.99417666290003226</c:v>
                </c:pt>
                <c:pt idx="58">
                  <c:v>0.99466633548929229</c:v>
                </c:pt>
                <c:pt idx="59">
                  <c:v>0.99518614177634945</c:v>
                </c:pt>
                <c:pt idx="60">
                  <c:v>0.9957285483367635</c:v>
                </c:pt>
                <c:pt idx="61">
                  <c:v>0.99628602174607328</c:v>
                </c:pt>
                <c:pt idx="62">
                  <c:v>0.99685102857983665</c:v>
                </c:pt>
                <c:pt idx="63">
                  <c:v>0.9974009685646974</c:v>
                </c:pt>
                <c:pt idx="64">
                  <c:v>0.99794337512510845</c:v>
                </c:pt>
                <c:pt idx="65">
                  <c:v>0.99847071483661787</c:v>
                </c:pt>
                <c:pt idx="66">
                  <c:v>0.99897545427478096</c:v>
                </c:pt>
                <c:pt idx="67">
                  <c:v>0.99945759343958962</c:v>
                </c:pt>
                <c:pt idx="68">
                  <c:v>0.99989453205769863</c:v>
                </c:pt>
                <c:pt idx="69">
                  <c:v>1.0002862701291058</c:v>
                </c:pt>
                <c:pt idx="70">
                  <c:v>1.0006478745027165</c:v>
                </c:pt>
                <c:pt idx="71">
                  <c:v>1.0010170123007707</c:v>
                </c:pt>
                <c:pt idx="72">
                  <c:v>1.0014238172210757</c:v>
                </c:pt>
                <c:pt idx="73">
                  <c:v>1.0017326876235328</c:v>
                </c:pt>
                <c:pt idx="74">
                  <c:v>1.0019963574792849</c:v>
                </c:pt>
                <c:pt idx="75">
                  <c:v>1.0025764311619521</c:v>
                </c:pt>
                <c:pt idx="76">
                  <c:v>1.0032695062113659</c:v>
                </c:pt>
                <c:pt idx="77">
                  <c:v>1.0037441119517261</c:v>
                </c:pt>
                <c:pt idx="78">
                  <c:v>1.0039851815341299</c:v>
                </c:pt>
                <c:pt idx="79">
                  <c:v>1.0039851815341299</c:v>
                </c:pt>
                <c:pt idx="80">
                  <c:v>1.0038797135918278</c:v>
                </c:pt>
                <c:pt idx="81">
                  <c:v>1.0037817790739758</c:v>
                </c:pt>
                <c:pt idx="82">
                  <c:v>1.0037215116783738</c:v>
                </c:pt>
                <c:pt idx="83">
                  <c:v>1.0037064448294726</c:v>
                </c:pt>
                <c:pt idx="84">
                  <c:v>1.0037064448294726</c:v>
                </c:pt>
                <c:pt idx="85">
                  <c:v>1.0037139782539251</c:v>
                </c:pt>
                <c:pt idx="86">
                  <c:v>1.0037139782539251</c:v>
                </c:pt>
                <c:pt idx="87">
                  <c:v>1.0037139782539251</c:v>
                </c:pt>
                <c:pt idx="88">
                  <c:v>1.0036989114050248</c:v>
                </c:pt>
                <c:pt idx="89">
                  <c:v>1.0036537108583239</c:v>
                </c:pt>
                <c:pt idx="90">
                  <c:v>1.0035934434627218</c:v>
                </c:pt>
                <c:pt idx="91">
                  <c:v>1.0035331760671216</c:v>
                </c:pt>
                <c:pt idx="92">
                  <c:v>1.0034804420959698</c:v>
                </c:pt>
                <c:pt idx="93">
                  <c:v>1.0034277081248171</c:v>
                </c:pt>
                <c:pt idx="94">
                  <c:v>1.0034955089448698</c:v>
                </c:pt>
                <c:pt idx="95">
                  <c:v>1.0038495798940279</c:v>
                </c:pt>
                <c:pt idx="96">
                  <c:v>1.0044597872744871</c:v>
                </c:pt>
                <c:pt idx="97">
                  <c:v>1.0051905294461549</c:v>
                </c:pt>
                <c:pt idx="98">
                  <c:v>1.0059740055889677</c:v>
                </c:pt>
                <c:pt idx="99">
                  <c:v>1.0067273480339858</c:v>
                </c:pt>
                <c:pt idx="100">
                  <c:v>1.007390289385597</c:v>
                </c:pt>
                <c:pt idx="101">
                  <c:v>1.0079552962193576</c:v>
                </c:pt>
                <c:pt idx="102">
                  <c:v>1.0084073016863722</c:v>
                </c:pt>
                <c:pt idx="103">
                  <c:v>1.0087312389377259</c:v>
                </c:pt>
                <c:pt idx="104">
                  <c:v>1.0089195745489805</c:v>
                </c:pt>
                <c:pt idx="105">
                  <c:v>1.0089572416712342</c:v>
                </c:pt>
                <c:pt idx="106">
                  <c:v>1.0088291734555779</c:v>
                </c:pt>
                <c:pt idx="107">
                  <c:v>1.0084901693553221</c:v>
                </c:pt>
                <c:pt idx="108">
                  <c:v>1.0079251625215602</c:v>
                </c:pt>
                <c:pt idx="109">
                  <c:v>1.0070814189831432</c:v>
                </c:pt>
                <c:pt idx="110">
                  <c:v>1.0059137381933696</c:v>
                </c:pt>
                <c:pt idx="111">
                  <c:v>1.0043844530299861</c:v>
                </c:pt>
                <c:pt idx="112">
                  <c:v>1.0024182292484989</c:v>
                </c:pt>
                <c:pt idx="113">
                  <c:v>0.99995479945329913</c:v>
                </c:pt>
                <c:pt idx="114">
                  <c:v>0.99691129597543759</c:v>
                </c:pt>
                <c:pt idx="115">
                  <c:v>0.9931671840237104</c:v>
                </c:pt>
                <c:pt idx="116">
                  <c:v>0.98861699565581951</c:v>
                </c:pt>
                <c:pt idx="117">
                  <c:v>0.98308746210940812</c:v>
                </c:pt>
                <c:pt idx="118">
                  <c:v>0.9763902477732227</c:v>
                </c:pt>
                <c:pt idx="119">
                  <c:v>0.96824661594260819</c:v>
                </c:pt>
                <c:pt idx="120">
                  <c:v>0.95831002909285656</c:v>
                </c:pt>
                <c:pt idx="121">
                  <c:v>0.94611341490806078</c:v>
                </c:pt>
                <c:pt idx="122">
                  <c:v>0.93099383203660635</c:v>
                </c:pt>
                <c:pt idx="123">
                  <c:v>0.91200206899777059</c:v>
                </c:pt>
                <c:pt idx="124">
                  <c:v>0.88774444226828286</c:v>
                </c:pt>
                <c:pt idx="125">
                  <c:v>0.85587052341968806</c:v>
                </c:pt>
                <c:pt idx="126">
                  <c:v>0.81244033146455863</c:v>
                </c:pt>
                <c:pt idx="127">
                  <c:v>0.74928386758670762</c:v>
                </c:pt>
                <c:pt idx="128">
                  <c:v>0.64923999088868589</c:v>
                </c:pt>
                <c:pt idx="129">
                  <c:v>0.42987043761247662</c:v>
                </c:pt>
                <c:pt idx="130">
                  <c:v>-0.16454688520234056</c:v>
                </c:pt>
                <c:pt idx="131">
                  <c:v>-0.51875268265715513</c:v>
                </c:pt>
                <c:pt idx="132">
                  <c:v>-0.43319407449188568</c:v>
                </c:pt>
                <c:pt idx="133">
                  <c:v>-0.42351211738855088</c:v>
                </c:pt>
                <c:pt idx="134">
                  <c:v>-0.41423018512351734</c:v>
                </c:pt>
                <c:pt idx="135">
                  <c:v>-0.4092016243030408</c:v>
                </c:pt>
                <c:pt idx="136">
                  <c:v>-0.40279670683552121</c:v>
                </c:pt>
                <c:pt idx="137">
                  <c:v>-0.39613565293669656</c:v>
                </c:pt>
                <c:pt idx="138">
                  <c:v>-0.39380857812404618</c:v>
                </c:pt>
                <c:pt idx="139">
                  <c:v>-0.40233867462895251</c:v>
                </c:pt>
                <c:pt idx="140">
                  <c:v>-0.38593765625852539</c:v>
                </c:pt>
                <c:pt idx="141">
                  <c:v>-0.35658894128562341</c:v>
                </c:pt>
                <c:pt idx="142">
                  <c:v>-0.34986234659408177</c:v>
                </c:pt>
                <c:pt idx="143">
                  <c:v>-0.34745918419448341</c:v>
                </c:pt>
                <c:pt idx="144">
                  <c:v>-0.34614309494304102</c:v>
                </c:pt>
                <c:pt idx="145">
                  <c:v>-0.34528955795283933</c:v>
                </c:pt>
                <c:pt idx="146">
                  <c:v>-0.34468462396949279</c:v>
                </c:pt>
                <c:pt idx="147">
                  <c:v>-0.34423638521470812</c:v>
                </c:pt>
                <c:pt idx="148">
                  <c:v>-0.34389286105978178</c:v>
                </c:pt>
                <c:pt idx="149">
                  <c:v>-0.34362467114935641</c:v>
                </c:pt>
                <c:pt idx="150">
                  <c:v>-0.34341222857986153</c:v>
                </c:pt>
                <c:pt idx="151">
                  <c:v>-0.3432434798721774</c:v>
                </c:pt>
                <c:pt idx="152">
                  <c:v>-0.34310938491696485</c:v>
                </c:pt>
                <c:pt idx="153">
                  <c:v>-0.34300316363221811</c:v>
                </c:pt>
                <c:pt idx="154">
                  <c:v>-0.34292104930571088</c:v>
                </c:pt>
                <c:pt idx="155">
                  <c:v>-0.34285927522522042</c:v>
                </c:pt>
                <c:pt idx="156">
                  <c:v>-0.34281558136341</c:v>
                </c:pt>
                <c:pt idx="157">
                  <c:v>-0.34278695435049877</c:v>
                </c:pt>
                <c:pt idx="158">
                  <c:v>-0.34277188750159776</c:v>
                </c:pt>
                <c:pt idx="159">
                  <c:v>-0.34276887413181839</c:v>
                </c:pt>
                <c:pt idx="160">
                  <c:v>-0.34277640755626826</c:v>
                </c:pt>
                <c:pt idx="161">
                  <c:v>-0.34279448777494903</c:v>
                </c:pt>
                <c:pt idx="162">
                  <c:v>-0.34282160810296952</c:v>
                </c:pt>
                <c:pt idx="163">
                  <c:v>-0.34285776854032962</c:v>
                </c:pt>
                <c:pt idx="164">
                  <c:v>-0.34290221574458635</c:v>
                </c:pt>
                <c:pt idx="165">
                  <c:v>-0.34295419637329211</c:v>
                </c:pt>
                <c:pt idx="166">
                  <c:v>-0.34301446376889394</c:v>
                </c:pt>
                <c:pt idx="167">
                  <c:v>-0.34308301793138918</c:v>
                </c:pt>
                <c:pt idx="168">
                  <c:v>-0.34315835217589086</c:v>
                </c:pt>
                <c:pt idx="169">
                  <c:v>-0.34324046650239726</c:v>
                </c:pt>
                <c:pt idx="170">
                  <c:v>-0.34332484085623938</c:v>
                </c:pt>
                <c:pt idx="171">
                  <c:v>-0.34340770852519076</c:v>
                </c:pt>
                <c:pt idx="172">
                  <c:v>-0.34348078274235827</c:v>
                </c:pt>
                <c:pt idx="173">
                  <c:v>-0.34353728342573325</c:v>
                </c:pt>
                <c:pt idx="174">
                  <c:v>-0.34357118383575985</c:v>
                </c:pt>
                <c:pt idx="175">
                  <c:v>-0.34358625068466003</c:v>
                </c:pt>
                <c:pt idx="176">
                  <c:v>-0.34358474399977068</c:v>
                </c:pt>
                <c:pt idx="177">
                  <c:v>-0.34357645723287528</c:v>
                </c:pt>
                <c:pt idx="178">
                  <c:v>-0.34356591043864398</c:v>
                </c:pt>
                <c:pt idx="179">
                  <c:v>-0.34355536364441447</c:v>
                </c:pt>
                <c:pt idx="180">
                  <c:v>-0.34354707687751856</c:v>
                </c:pt>
                <c:pt idx="181">
                  <c:v>-0.34354180348040347</c:v>
                </c:pt>
                <c:pt idx="182">
                  <c:v>-0.34353954345306825</c:v>
                </c:pt>
                <c:pt idx="183">
                  <c:v>-0.34353879011062366</c:v>
                </c:pt>
                <c:pt idx="184">
                  <c:v>-0.34353954345306825</c:v>
                </c:pt>
                <c:pt idx="185">
                  <c:v>-0.3435402967955134</c:v>
                </c:pt>
                <c:pt idx="186">
                  <c:v>-0.3435402967955134</c:v>
                </c:pt>
                <c:pt idx="187">
                  <c:v>-0.34354105013795833</c:v>
                </c:pt>
                <c:pt idx="188">
                  <c:v>-0.3435402967955134</c:v>
                </c:pt>
                <c:pt idx="189">
                  <c:v>-0.34353803676817829</c:v>
                </c:pt>
                <c:pt idx="190">
                  <c:v>-0.34353201002861822</c:v>
                </c:pt>
                <c:pt idx="191">
                  <c:v>-0.34352070989194411</c:v>
                </c:pt>
                <c:pt idx="192">
                  <c:v>-0.34350488970059834</c:v>
                </c:pt>
                <c:pt idx="193">
                  <c:v>-0.34349434290636749</c:v>
                </c:pt>
                <c:pt idx="194">
                  <c:v>-0.34350865641282285</c:v>
                </c:pt>
                <c:pt idx="195">
                  <c:v>-0.34359529079399925</c:v>
                </c:pt>
                <c:pt idx="196">
                  <c:v>-0.34374068588588813</c:v>
                </c:pt>
                <c:pt idx="197">
                  <c:v>-0.34384088043107452</c:v>
                </c:pt>
                <c:pt idx="198">
                  <c:v>-0.34389060103244673</c:v>
                </c:pt>
                <c:pt idx="199">
                  <c:v>-0.34395538848271684</c:v>
                </c:pt>
                <c:pt idx="200">
                  <c:v>-0.34403750280922352</c:v>
                </c:pt>
                <c:pt idx="201">
                  <c:v>-0.34412639721773597</c:v>
                </c:pt>
                <c:pt idx="202">
                  <c:v>-0.34422207170825297</c:v>
                </c:pt>
                <c:pt idx="203">
                  <c:v>-0.34432678630811003</c:v>
                </c:pt>
                <c:pt idx="204">
                  <c:v>-0.34444280104464309</c:v>
                </c:pt>
                <c:pt idx="205">
                  <c:v>-0.34457011591785058</c:v>
                </c:pt>
                <c:pt idx="206">
                  <c:v>-0.34471023761262237</c:v>
                </c:pt>
                <c:pt idx="207">
                  <c:v>-0.3448624127865153</c:v>
                </c:pt>
                <c:pt idx="208">
                  <c:v>-0.34502739478197347</c:v>
                </c:pt>
                <c:pt idx="209">
                  <c:v>-0.3452036769141073</c:v>
                </c:pt>
                <c:pt idx="210">
                  <c:v>-0.34539125918291586</c:v>
                </c:pt>
                <c:pt idx="211">
                  <c:v>-0.34558788156106551</c:v>
                </c:pt>
                <c:pt idx="212">
                  <c:v>-0.34579203736366398</c:v>
                </c:pt>
                <c:pt idx="213">
                  <c:v>-0.34600071322093384</c:v>
                </c:pt>
                <c:pt idx="214">
                  <c:v>-0.34621164910553726</c:v>
                </c:pt>
                <c:pt idx="215">
                  <c:v>-0.34641957162036241</c:v>
                </c:pt>
                <c:pt idx="216">
                  <c:v>-0.34662071405318068</c:v>
                </c:pt>
                <c:pt idx="217">
                  <c:v>-0.34680904966443482</c:v>
                </c:pt>
                <c:pt idx="218">
                  <c:v>-0.34698005839945412</c:v>
                </c:pt>
                <c:pt idx="219">
                  <c:v>-0.34712696017623162</c:v>
                </c:pt>
                <c:pt idx="220">
                  <c:v>-0.34724222157031825</c:v>
                </c:pt>
                <c:pt idx="221">
                  <c:v>-0.34731906249971051</c:v>
                </c:pt>
                <c:pt idx="222">
                  <c:v>-0.34734844285506594</c:v>
                </c:pt>
                <c:pt idx="223">
                  <c:v>-0.34732358255438051</c:v>
                </c:pt>
                <c:pt idx="224">
                  <c:v>-0.34723619483075818</c:v>
                </c:pt>
                <c:pt idx="225">
                  <c:v>-0.34708175962953008</c:v>
                </c:pt>
                <c:pt idx="226">
                  <c:v>-0.34685349686869066</c:v>
                </c:pt>
                <c:pt idx="227">
                  <c:v>-0.34654387312378937</c:v>
                </c:pt>
                <c:pt idx="228">
                  <c:v>-0.34614610831282167</c:v>
                </c:pt>
                <c:pt idx="229">
                  <c:v>-0.34565116232644666</c:v>
                </c:pt>
                <c:pt idx="230">
                  <c:v>-0.34504999505532397</c:v>
                </c:pt>
                <c:pt idx="231">
                  <c:v>-0.34433281304767044</c:v>
                </c:pt>
                <c:pt idx="232">
                  <c:v>-0.34349283622147747</c:v>
                </c:pt>
                <c:pt idx="233">
                  <c:v>-0.34252705120696791</c:v>
                </c:pt>
                <c:pt idx="234">
                  <c:v>-0.3414324446343609</c:v>
                </c:pt>
                <c:pt idx="235">
                  <c:v>-0.34020901650365609</c:v>
                </c:pt>
                <c:pt idx="236">
                  <c:v>-0.33885601347240996</c:v>
                </c:pt>
                <c:pt idx="237">
                  <c:v>-0.33737042217083996</c:v>
                </c:pt>
                <c:pt idx="238">
                  <c:v>-0.3357514892565015</c:v>
                </c:pt>
                <c:pt idx="239">
                  <c:v>-0.33399996807184174</c:v>
                </c:pt>
                <c:pt idx="240">
                  <c:v>-0.33211284524707868</c:v>
                </c:pt>
                <c:pt idx="241">
                  <c:v>-0.33009539417932682</c:v>
                </c:pt>
                <c:pt idx="242">
                  <c:v>-0.32794686152614427</c:v>
                </c:pt>
                <c:pt idx="243">
                  <c:v>-0.32567252068464358</c:v>
                </c:pt>
                <c:pt idx="244">
                  <c:v>-0.32327387833971477</c:v>
                </c:pt>
                <c:pt idx="245">
                  <c:v>-0.32075168783380348</c:v>
                </c:pt>
                <c:pt idx="246">
                  <c:v>-0.31811046922158026</c:v>
                </c:pt>
                <c:pt idx="247">
                  <c:v>-0.31535323587282454</c:v>
                </c:pt>
                <c:pt idx="248">
                  <c:v>-0.31248526118465253</c:v>
                </c:pt>
                <c:pt idx="249">
                  <c:v>-0.30950955852684048</c:v>
                </c:pt>
                <c:pt idx="250">
                  <c:v>-0.30642914126917398</c:v>
                </c:pt>
                <c:pt idx="251">
                  <c:v>-0.30324626943898386</c:v>
                </c:pt>
                <c:pt idx="252">
                  <c:v>-0.29996772311827835</c:v>
                </c:pt>
                <c:pt idx="253">
                  <c:v>-0.29659651567683448</c:v>
                </c:pt>
                <c:pt idx="254">
                  <c:v>-0.29314018053910457</c:v>
                </c:pt>
                <c:pt idx="255">
                  <c:v>-0.28960474444464868</c:v>
                </c:pt>
                <c:pt idx="256">
                  <c:v>-0.28599548079058018</c:v>
                </c:pt>
                <c:pt idx="257">
                  <c:v>-0.2823199230013515</c:v>
                </c:pt>
                <c:pt idx="258">
                  <c:v>-0.27858108444674035</c:v>
                </c:pt>
                <c:pt idx="259">
                  <c:v>-0.27478574520875382</c:v>
                </c:pt>
                <c:pt idx="260">
                  <c:v>-0.27093917868450584</c:v>
                </c:pt>
                <c:pt idx="261">
                  <c:v>-0.2670451515862215</c:v>
                </c:pt>
                <c:pt idx="262">
                  <c:v>-0.26310818396857288</c:v>
                </c:pt>
                <c:pt idx="263">
                  <c:v>-0.25913279588622717</c:v>
                </c:pt>
                <c:pt idx="264">
                  <c:v>-0.25512350739385697</c:v>
                </c:pt>
                <c:pt idx="265">
                  <c:v>-0.25108408520368536</c:v>
                </c:pt>
                <c:pt idx="266">
                  <c:v>-0.24701980271282786</c:v>
                </c:pt>
                <c:pt idx="267">
                  <c:v>-0.24293442663350973</c:v>
                </c:pt>
                <c:pt idx="268">
                  <c:v>-0.23883097033551168</c:v>
                </c:pt>
                <c:pt idx="269">
                  <c:v>-0.23471395387350374</c:v>
                </c:pt>
                <c:pt idx="270">
                  <c:v>-0.23058714395971014</c:v>
                </c:pt>
                <c:pt idx="271">
                  <c:v>-0.22645355396391137</c:v>
                </c:pt>
                <c:pt idx="272">
                  <c:v>-0.22231695059833328</c:v>
                </c:pt>
                <c:pt idx="273">
                  <c:v>-0.2181803472327544</c:v>
                </c:pt>
                <c:pt idx="274">
                  <c:v>-0.21404675723695579</c:v>
                </c:pt>
                <c:pt idx="275">
                  <c:v>-0.20991844063827286</c:v>
                </c:pt>
                <c:pt idx="276">
                  <c:v>-0.20579991749137458</c:v>
                </c:pt>
                <c:pt idx="277">
                  <c:v>-0.20169194113870606</c:v>
                </c:pt>
                <c:pt idx="278">
                  <c:v>-0.19759752495004818</c:v>
                </c:pt>
                <c:pt idx="279">
                  <c:v>-0.19351892895273584</c:v>
                </c:pt>
                <c:pt idx="280">
                  <c:v>-0.18945841317410431</c:v>
                </c:pt>
                <c:pt idx="281">
                  <c:v>-0.18541823764148777</c:v>
                </c:pt>
                <c:pt idx="282">
                  <c:v>-0.1813999090397759</c:v>
                </c:pt>
                <c:pt idx="283">
                  <c:v>-0.17740568739630563</c:v>
                </c:pt>
                <c:pt idx="284">
                  <c:v>-0.17343707939596523</c:v>
                </c:pt>
                <c:pt idx="285">
                  <c:v>-0.1694963450660909</c:v>
                </c:pt>
                <c:pt idx="286">
                  <c:v>-0.16558423774912651</c:v>
                </c:pt>
                <c:pt idx="287">
                  <c:v>-0.16170151078751768</c:v>
                </c:pt>
                <c:pt idx="288">
                  <c:v>-0.15785117755104491</c:v>
                </c:pt>
                <c:pt idx="289">
                  <c:v>-0.15403474472459774</c:v>
                </c:pt>
                <c:pt idx="290">
                  <c:v>-0.1502522123081762</c:v>
                </c:pt>
                <c:pt idx="291">
                  <c:v>-0.14650508698667078</c:v>
                </c:pt>
                <c:pt idx="292">
                  <c:v>-0.14279412210252582</c:v>
                </c:pt>
                <c:pt idx="293">
                  <c:v>-0.1391193176557412</c:v>
                </c:pt>
                <c:pt idx="294">
                  <c:v>-0.13548368701609798</c:v>
                </c:pt>
                <c:pt idx="295">
                  <c:v>-0.13188572349870487</c:v>
                </c:pt>
                <c:pt idx="296">
                  <c:v>-0.12832693378845303</c:v>
                </c:pt>
                <c:pt idx="297">
                  <c:v>-0.12480807122778689</c:v>
                </c:pt>
                <c:pt idx="298">
                  <c:v>-0.12132988915915155</c:v>
                </c:pt>
                <c:pt idx="299">
                  <c:v>-0.11789238758254711</c:v>
                </c:pt>
                <c:pt idx="300">
                  <c:v>-0.11449707318286347</c:v>
                </c:pt>
                <c:pt idx="301">
                  <c:v>-0.11114243927521079</c:v>
                </c:pt>
                <c:pt idx="302">
                  <c:v>-0.10782999254447856</c:v>
                </c:pt>
                <c:pt idx="303">
                  <c:v>-0.10456048633311274</c:v>
                </c:pt>
                <c:pt idx="304">
                  <c:v>-0.10133392064111257</c:v>
                </c:pt>
                <c:pt idx="305">
                  <c:v>-9.815029546847831E-2</c:v>
                </c:pt>
                <c:pt idx="306">
                  <c:v>-9.5010364157654834E-2</c:v>
                </c:pt>
                <c:pt idx="307">
                  <c:v>-9.1914126708642213E-2</c:v>
                </c:pt>
                <c:pt idx="308">
                  <c:v>-8.886158312144038E-2</c:v>
                </c:pt>
                <c:pt idx="309">
                  <c:v>-8.5853486738494661E-2</c:v>
                </c:pt>
                <c:pt idx="310">
                  <c:v>-8.2889084217359479E-2</c:v>
                </c:pt>
                <c:pt idx="311">
                  <c:v>-7.9969128900480524E-2</c:v>
                </c:pt>
                <c:pt idx="312">
                  <c:v>-7.7093620787857503E-2</c:v>
                </c:pt>
                <c:pt idx="313">
                  <c:v>-7.4262936550712894E-2</c:v>
                </c:pt>
                <c:pt idx="314">
                  <c:v>-7.1476925520557372E-2</c:v>
                </c:pt>
                <c:pt idx="315">
                  <c:v>-6.8735813700124951E-2</c:v>
                </c:pt>
                <c:pt idx="316">
                  <c:v>-6.6039751757904469E-2</c:v>
                </c:pt>
                <c:pt idx="317">
                  <c:v>-6.3388815028140422E-2</c:v>
                </c:pt>
                <c:pt idx="318">
                  <c:v>-6.078315417932182E-2</c:v>
                </c:pt>
                <c:pt idx="319">
                  <c:v>-5.8222995214181963E-2</c:v>
                </c:pt>
                <c:pt idx="320">
                  <c:v>-5.5708413466965631E-2</c:v>
                </c:pt>
                <c:pt idx="321">
                  <c:v>-5.3239634940406427E-2</c:v>
                </c:pt>
                <c:pt idx="322">
                  <c:v>-5.0816960971481896E-2</c:v>
                </c:pt>
                <c:pt idx="323">
                  <c:v>-4.8440542228681147E-2</c:v>
                </c:pt>
                <c:pt idx="324">
                  <c:v>-4.6110755383227085E-2</c:v>
                </c:pt>
                <c:pt idx="325">
                  <c:v>-4.3827901772097472E-2</c:v>
                </c:pt>
                <c:pt idx="326">
                  <c:v>-4.1592358066514769E-2</c:v>
                </c:pt>
                <c:pt idx="327">
                  <c:v>-3.9404425603457041E-2</c:v>
                </c:pt>
                <c:pt idx="328">
                  <c:v>-3.7264405719902291E-2</c:v>
                </c:pt>
                <c:pt idx="329">
                  <c:v>-3.5172901089806585E-2</c:v>
                </c:pt>
                <c:pt idx="330">
                  <c:v>-3.3130288384392213E-2</c:v>
                </c:pt>
                <c:pt idx="331">
                  <c:v>-3.1137019609126498E-2</c:v>
                </c:pt>
                <c:pt idx="332">
                  <c:v>-2.9193622103720642E-2</c:v>
                </c:pt>
                <c:pt idx="333">
                  <c:v>-2.7300547873641896E-2</c:v>
                </c:pt>
                <c:pt idx="334">
                  <c:v>-2.545839959284615E-2</c:v>
                </c:pt>
                <c:pt idx="335">
                  <c:v>-2.3668005938022939E-2</c:v>
                </c:pt>
                <c:pt idx="336">
                  <c:v>-2.1929668246150301E-2</c:v>
                </c:pt>
                <c:pt idx="337">
                  <c:v>-2.024391385693981E-2</c:v>
                </c:pt>
                <c:pt idx="338">
                  <c:v>-1.8611345444347258E-2</c:v>
                </c:pt>
                <c:pt idx="339">
                  <c:v>-1.7032264345350809E-2</c:v>
                </c:pt>
                <c:pt idx="340">
                  <c:v>-1.550727323390649E-2</c:v>
                </c:pt>
                <c:pt idx="341">
                  <c:v>-1.403622144152524E-2</c:v>
                </c:pt>
                <c:pt idx="342">
                  <c:v>-1.2620163647630163E-2</c:v>
                </c:pt>
                <c:pt idx="343">
                  <c:v>-1.1259928528910623E-2</c:v>
                </c:pt>
                <c:pt idx="344">
                  <c:v>-9.9549887456552525E-3</c:v>
                </c:pt>
                <c:pt idx="345">
                  <c:v>-8.7045909554189765E-3</c:v>
                </c:pt>
                <c:pt idx="346">
                  <c:v>-7.5081249508213424E-3</c:v>
                </c:pt>
                <c:pt idx="347">
                  <c:v>-6.3651688600931322E-3</c:v>
                </c:pt>
                <c:pt idx="348">
                  <c:v>-5.2751727432495113E-3</c:v>
                </c:pt>
                <c:pt idx="349">
                  <c:v>-4.2375640600322275E-3</c:v>
                </c:pt>
                <c:pt idx="350">
                  <c:v>-3.2517100027875077E-3</c:v>
                </c:pt>
                <c:pt idx="351">
                  <c:v>-2.3168270953724986E-3</c:v>
                </c:pt>
                <c:pt idx="352">
                  <c:v>-1.4320565273999153E-3</c:v>
                </c:pt>
                <c:pt idx="353">
                  <c:v>-5.9646942763503727E-4</c:v>
                </c:pt>
                <c:pt idx="354">
                  <c:v>1.9079226096700209E-4</c:v>
                </c:pt>
                <c:pt idx="355">
                  <c:v>9.3062878262800111E-4</c:v>
                </c:pt>
                <c:pt idx="356">
                  <c:v>1.6242989725735735E-3</c:v>
                </c:pt>
                <c:pt idx="357">
                  <c:v>2.2731904875874466E-3</c:v>
                </c:pt>
                <c:pt idx="358">
                  <c:v>2.8786668774950751E-3</c:v>
                </c:pt>
                <c:pt idx="359">
                  <c:v>3.44213689266867E-3</c:v>
                </c:pt>
                <c:pt idx="360">
                  <c:v>3.9650770843004416E-3</c:v>
                </c:pt>
                <c:pt idx="361">
                  <c:v>4.4489790704315283E-3</c:v>
                </c:pt>
                <c:pt idx="362">
                  <c:v>4.8954550038942434E-3</c:v>
                </c:pt>
                <c:pt idx="363">
                  <c:v>5.3060417032764536E-3</c:v>
                </c:pt>
                <c:pt idx="364">
                  <c:v>5.6825095233239012E-3</c:v>
                </c:pt>
                <c:pt idx="365">
                  <c:v>6.0263802157755515E-3</c:v>
                </c:pt>
                <c:pt idx="366">
                  <c:v>6.3395898707150839E-3</c:v>
                </c:pt>
                <c:pt idx="367">
                  <c:v>6.6238636423415903E-3</c:v>
                </c:pt>
                <c:pt idx="368">
                  <c:v>6.8800377407690124E-3</c:v>
                </c:pt>
                <c:pt idx="369">
                  <c:v>7.1097695193764032E-3</c:v>
                </c:pt>
                <c:pt idx="370">
                  <c:v>7.3150026016719077E-3</c:v>
                </c:pt>
                <c:pt idx="371">
                  <c:v>7.4974696752790528E-3</c:v>
                </c:pt>
                <c:pt idx="372">
                  <c:v>7.6588356270013017E-3</c:v>
                </c:pt>
                <c:pt idx="373">
                  <c:v>7.8010666806202006E-3</c:v>
                </c:pt>
                <c:pt idx="374">
                  <c:v>7.9255941867812079E-3</c:v>
                </c:pt>
                <c:pt idx="375">
                  <c:v>8.0340754988633811E-3</c:v>
                </c:pt>
                <c:pt idx="376">
                  <c:v>8.1276406305342778E-3</c:v>
                </c:pt>
                <c:pt idx="377">
                  <c:v>8.2078716009283993E-3</c:v>
                </c:pt>
                <c:pt idx="378">
                  <c:v>8.2757477552243067E-3</c:v>
                </c:pt>
                <c:pt idx="379">
                  <c:v>8.3314950961554217E-3</c:v>
                </c:pt>
                <c:pt idx="380">
                  <c:v>8.3759423004113216E-3</c:v>
                </c:pt>
                <c:pt idx="381">
                  <c:v>8.410294715904024E-3</c:v>
                </c:pt>
                <c:pt idx="382">
                  <c:v>8.435456353567539E-3</c:v>
                </c:pt>
                <c:pt idx="383">
                  <c:v>8.4525572270694026E-3</c:v>
                </c:pt>
                <c:pt idx="384">
                  <c:v>8.4626520158325811E-3</c:v>
                </c:pt>
                <c:pt idx="385">
                  <c:v>8.4670214020136376E-3</c:v>
                </c:pt>
                <c:pt idx="386">
                  <c:v>8.4664187280576557E-3</c:v>
                </c:pt>
                <c:pt idx="387">
                  <c:v>8.4612959994315225E-3</c:v>
                </c:pt>
                <c:pt idx="388">
                  <c:v>8.4525572270694026E-3</c:v>
                </c:pt>
                <c:pt idx="389">
                  <c:v>8.4411064219051205E-3</c:v>
                </c:pt>
                <c:pt idx="390">
                  <c:v>8.4276215921393546E-3</c:v>
                </c:pt>
                <c:pt idx="391">
                  <c:v>8.4124794089945366E-3</c:v>
                </c:pt>
                <c:pt idx="392">
                  <c:v>8.395905875204248E-3</c:v>
                </c:pt>
                <c:pt idx="393">
                  <c:v>8.3780516592573528E-3</c:v>
                </c:pt>
                <c:pt idx="394">
                  <c:v>8.3594441008655075E-3</c:v>
                </c:pt>
                <c:pt idx="395">
                  <c:v>8.3404598712511074E-3</c:v>
                </c:pt>
                <c:pt idx="396">
                  <c:v>8.3210236361697023E-3</c:v>
                </c:pt>
                <c:pt idx="397">
                  <c:v>8.3014367325993342E-3</c:v>
                </c:pt>
                <c:pt idx="398">
                  <c:v>8.2816991605398921E-3</c:v>
                </c:pt>
                <c:pt idx="399">
                  <c:v>8.2620369227250391E-3</c:v>
                </c:pt>
                <c:pt idx="400">
                  <c:v>8.2420733479320902E-3</c:v>
                </c:pt>
                <c:pt idx="401">
                  <c:v>8.2218084361611789E-3</c:v>
                </c:pt>
                <c:pt idx="402">
                  <c:v>8.2015435243902746E-3</c:v>
                </c:pt>
                <c:pt idx="403">
                  <c:v>8.1812032783748628E-3</c:v>
                </c:pt>
                <c:pt idx="404">
                  <c:v>8.1608630323594528E-3</c:v>
                </c:pt>
                <c:pt idx="405">
                  <c:v>8.1404474520995508E-3</c:v>
                </c:pt>
                <c:pt idx="406">
                  <c:v>8.1198812033506217E-3</c:v>
                </c:pt>
                <c:pt idx="407">
                  <c:v>8.0990136176237217E-3</c:v>
                </c:pt>
                <c:pt idx="408">
                  <c:v>8.0779200291632748E-3</c:v>
                </c:pt>
                <c:pt idx="409">
                  <c:v>8.0563744352358368E-3</c:v>
                </c:pt>
                <c:pt idx="410">
                  <c:v>8.0343768358414041E-3</c:v>
                </c:pt>
                <c:pt idx="411">
                  <c:v>8.0119272309799507E-3</c:v>
                </c:pt>
                <c:pt idx="412">
                  <c:v>7.9890256206514923E-3</c:v>
                </c:pt>
                <c:pt idx="413">
                  <c:v>7.9656720048560219E-3</c:v>
                </c:pt>
                <c:pt idx="414">
                  <c:v>7.9417910493490458E-3</c:v>
                </c:pt>
                <c:pt idx="415">
                  <c:v>7.9173827541305433E-3</c:v>
                </c:pt>
                <c:pt idx="416">
                  <c:v>7.8925224534450392E-3</c:v>
                </c:pt>
                <c:pt idx="417">
                  <c:v>7.8671348130480087E-3</c:v>
                </c:pt>
                <c:pt idx="418">
                  <c:v>7.8412951671839939E-3</c:v>
                </c:pt>
                <c:pt idx="419">
                  <c:v>7.8149281816084579E-3</c:v>
                </c:pt>
                <c:pt idx="420">
                  <c:v>7.7881091905659333E-3</c:v>
                </c:pt>
                <c:pt idx="421">
                  <c:v>7.7607628598118789E-3</c:v>
                </c:pt>
                <c:pt idx="422">
                  <c:v>7.7329645235908037E-3</c:v>
                </c:pt>
                <c:pt idx="423">
                  <c:v>7.7047141819027434E-3</c:v>
                </c:pt>
                <c:pt idx="424">
                  <c:v>7.6759365005031532E-3</c:v>
                </c:pt>
                <c:pt idx="425">
                  <c:v>7.6467068136365675E-3</c:v>
                </c:pt>
                <c:pt idx="426">
                  <c:v>7.6170251213029594E-3</c:v>
                </c:pt>
                <c:pt idx="427">
                  <c:v>7.5868160892578534E-3</c:v>
                </c:pt>
                <c:pt idx="428">
                  <c:v>7.5561550517457303E-3</c:v>
                </c:pt>
                <c:pt idx="429">
                  <c:v>7.5249666745220963E-3</c:v>
                </c:pt>
                <c:pt idx="430">
                  <c:v>7.4933262918314772E-3</c:v>
                </c:pt>
                <c:pt idx="431">
                  <c:v>7.4611585694293117E-3</c:v>
                </c:pt>
                <c:pt idx="432">
                  <c:v>7.4285011744379013E-3</c:v>
                </c:pt>
                <c:pt idx="433">
                  <c:v>7.3953691737061482E-3</c:v>
                </c:pt>
                <c:pt idx="434">
                  <c:v>7.3617927009318167E-3</c:v>
                </c:pt>
                <c:pt idx="435">
                  <c:v>7.3278169566616085E-3</c:v>
                </c:pt>
                <c:pt idx="436">
                  <c:v>7.2934570077444801E-3</c:v>
                </c:pt>
                <c:pt idx="437">
                  <c:v>7.2587279210292793E-3</c:v>
                </c:pt>
                <c:pt idx="438">
                  <c:v>7.2236598302138182E-3</c:v>
                </c:pt>
                <c:pt idx="439">
                  <c:v>7.1882753355714509E-3</c:v>
                </c:pt>
                <c:pt idx="440">
                  <c:v>7.1525970373755186E-3</c:v>
                </c:pt>
                <c:pt idx="441">
                  <c:v>7.1166475358994041E-3</c:v>
                </c:pt>
                <c:pt idx="442">
                  <c:v>7.0804569648408719E-3</c:v>
                </c:pt>
                <c:pt idx="443">
                  <c:v>7.0440479244732882E-3</c:v>
                </c:pt>
                <c:pt idx="444">
                  <c:v>7.0074430150699977E-3</c:v>
                </c:pt>
                <c:pt idx="445">
                  <c:v>6.9706723703288091E-3</c:v>
                </c:pt>
                <c:pt idx="446">
                  <c:v>6.9337585905230713E-3</c:v>
                </c:pt>
                <c:pt idx="447">
                  <c:v>6.896716742501658E-3</c:v>
                </c:pt>
                <c:pt idx="448">
                  <c:v>6.8595694265379493E-3</c:v>
                </c:pt>
                <c:pt idx="449">
                  <c:v>6.8223241760563885E-3</c:v>
                </c:pt>
                <c:pt idx="450">
                  <c:v>6.785003591330354E-3</c:v>
                </c:pt>
                <c:pt idx="451">
                  <c:v>6.7476152057842458E-3</c:v>
                </c:pt>
                <c:pt idx="452">
                  <c:v>6.7101816196914292E-3</c:v>
                </c:pt>
                <c:pt idx="453">
                  <c:v>6.6727028330519182E-3</c:v>
                </c:pt>
                <c:pt idx="454">
                  <c:v>6.6351939127146289E-3</c:v>
                </c:pt>
                <c:pt idx="455">
                  <c:v>6.5976623921039715E-3</c:v>
                </c:pt>
                <c:pt idx="456">
                  <c:v>6.5601082712199409E-3</c:v>
                </c:pt>
                <c:pt idx="457">
                  <c:v>6.5225315500625795E-3</c:v>
                </c:pt>
                <c:pt idx="458">
                  <c:v>6.4849472954807879E-3</c:v>
                </c:pt>
                <c:pt idx="459">
                  <c:v>6.4473555074745122E-3</c:v>
                </c:pt>
                <c:pt idx="460">
                  <c:v>6.4097561860438287E-3</c:v>
                </c:pt>
                <c:pt idx="461">
                  <c:v>6.372171931461992E-3</c:v>
                </c:pt>
                <c:pt idx="462">
                  <c:v>6.3345952103046332E-3</c:v>
                </c:pt>
                <c:pt idx="463">
                  <c:v>6.2970335559961845E-3</c:v>
                </c:pt>
                <c:pt idx="464">
                  <c:v>6.2594945019610795E-3</c:v>
                </c:pt>
                <c:pt idx="465">
                  <c:v>6.2219780481993113E-3</c:v>
                </c:pt>
                <c:pt idx="466">
                  <c:v>6.1844841947109024E-3</c:v>
                </c:pt>
                <c:pt idx="467">
                  <c:v>6.1470355417691906E-3</c:v>
                </c:pt>
                <c:pt idx="468">
                  <c:v>6.1096170225252893E-3</c:v>
                </c:pt>
                <c:pt idx="469">
                  <c:v>6.0722512372525421E-3</c:v>
                </c:pt>
                <c:pt idx="470">
                  <c:v>6.0349306525264755E-3</c:v>
                </c:pt>
                <c:pt idx="471">
                  <c:v>5.9976628017715909E-3</c:v>
                </c:pt>
                <c:pt idx="472">
                  <c:v>5.9604552184122708E-3</c:v>
                </c:pt>
                <c:pt idx="473">
                  <c:v>5.9233079024485838E-3</c:v>
                </c:pt>
                <c:pt idx="474">
                  <c:v>5.8862283873049428E-3</c:v>
                </c:pt>
                <c:pt idx="475">
                  <c:v>5.8492242064057728E-3</c:v>
                </c:pt>
                <c:pt idx="476">
                  <c:v>5.8122878263266757E-3</c:v>
                </c:pt>
                <c:pt idx="477">
                  <c:v>5.7754192470676332E-3</c:v>
                </c:pt>
                <c:pt idx="478">
                  <c:v>5.7386109352042039E-3</c:v>
                </c:pt>
                <c:pt idx="479">
                  <c:v>5.7018628907363599E-3</c:v>
                </c:pt>
                <c:pt idx="480">
                  <c:v>5.6651826470885455E-3</c:v>
                </c:pt>
                <c:pt idx="481">
                  <c:v>5.6285852711096956E-3</c:v>
                </c:pt>
                <c:pt idx="482">
                  <c:v>5.5920632293753776E-3</c:v>
                </c:pt>
                <c:pt idx="483">
                  <c:v>5.5556240553099904E-3</c:v>
                </c:pt>
                <c:pt idx="484">
                  <c:v>5.519282815762464E-3</c:v>
                </c:pt>
                <c:pt idx="485">
                  <c:v>5.4830244438838919E-3</c:v>
                </c:pt>
                <c:pt idx="486">
                  <c:v>5.446848939674254E-3</c:v>
                </c:pt>
                <c:pt idx="487">
                  <c:v>5.4107563031335756E-3</c:v>
                </c:pt>
                <c:pt idx="488">
                  <c:v>5.3747540676862765E-3</c:v>
                </c:pt>
                <c:pt idx="489">
                  <c:v>5.3388271664835162E-3</c:v>
                </c:pt>
                <c:pt idx="490">
                  <c:v>5.3029831329496832E-3</c:v>
                </c:pt>
                <c:pt idx="491">
                  <c:v>5.2672069002359075E-3</c:v>
                </c:pt>
                <c:pt idx="492">
                  <c:v>5.2315135351910973E-3</c:v>
                </c:pt>
                <c:pt idx="493">
                  <c:v>5.1958955043907703E-3</c:v>
                </c:pt>
                <c:pt idx="494">
                  <c:v>5.1603528078349474E-3</c:v>
                </c:pt>
                <c:pt idx="495">
                  <c:v>5.124885445523631E-3</c:v>
                </c:pt>
                <c:pt idx="496">
                  <c:v>5.0894934174568326E-3</c:v>
                </c:pt>
                <c:pt idx="497">
                  <c:v>5.0541691902100654E-3</c:v>
                </c:pt>
                <c:pt idx="498">
                  <c:v>5.0189202972077875E-3</c:v>
                </c:pt>
                <c:pt idx="499">
                  <c:v>4.983746738450044E-3</c:v>
                </c:pt>
                <c:pt idx="500">
                  <c:v>4.948648513936782E-3</c:v>
                </c:pt>
                <c:pt idx="501">
                  <c:v>4.9136180902435806E-3</c:v>
                </c:pt>
                <c:pt idx="502">
                  <c:v>4.8786630007948816E-3</c:v>
                </c:pt>
                <c:pt idx="503">
                  <c:v>4.843783245590658E-3</c:v>
                </c:pt>
                <c:pt idx="504">
                  <c:v>4.8089788246309453E-3</c:v>
                </c:pt>
                <c:pt idx="505">
                  <c:v>4.7742346710668406E-3</c:v>
                </c:pt>
                <c:pt idx="506">
                  <c:v>4.7395733851717161E-3</c:v>
                </c:pt>
                <c:pt idx="507">
                  <c:v>4.7049723666721414E-3</c:v>
                </c:pt>
                <c:pt idx="508">
                  <c:v>4.6704466824170976E-3</c:v>
                </c:pt>
                <c:pt idx="509">
                  <c:v>4.6359887989820981E-3</c:v>
                </c:pt>
                <c:pt idx="510">
                  <c:v>4.6015987163671524E-3</c:v>
                </c:pt>
                <c:pt idx="511">
                  <c:v>4.5672839679967055E-3</c:v>
                </c:pt>
                <c:pt idx="512">
                  <c:v>4.5330294870218907E-3</c:v>
                </c:pt>
                <c:pt idx="513">
                  <c:v>4.4988352734426362E-3</c:v>
                </c:pt>
                <c:pt idx="514">
                  <c:v>4.4647163941078892E-3</c:v>
                </c:pt>
                <c:pt idx="515">
                  <c:v>4.4306577821687683E-3</c:v>
                </c:pt>
                <c:pt idx="516">
                  <c:v>4.3966669710496734E-3</c:v>
                </c:pt>
                <c:pt idx="517">
                  <c:v>4.3627364273261726E-3</c:v>
                </c:pt>
                <c:pt idx="518">
                  <c:v>4.328873684422749E-3</c:v>
                </c:pt>
                <c:pt idx="519">
                  <c:v>4.2950712089149072E-3</c:v>
                </c:pt>
                <c:pt idx="520">
                  <c:v>4.2613365342271314E-3</c:v>
                </c:pt>
                <c:pt idx="521">
                  <c:v>4.2276696603593981E-3</c:v>
                </c:pt>
                <c:pt idx="522">
                  <c:v>4.1940630538872693E-3</c:v>
                </c:pt>
                <c:pt idx="523">
                  <c:v>4.1605242482351742E-3</c:v>
                </c:pt>
                <c:pt idx="524">
                  <c:v>4.1270532434031591E-3</c:v>
                </c:pt>
                <c:pt idx="525">
                  <c:v>4.0936425059667483E-3</c:v>
                </c:pt>
                <c:pt idx="526">
                  <c:v>4.0602920359259134E-3</c:v>
                </c:pt>
                <c:pt idx="527">
                  <c:v>4.0270018332806863E-3</c:v>
                </c:pt>
                <c:pt idx="528">
                  <c:v>3.99377943145552E-3</c:v>
                </c:pt>
                <c:pt idx="529">
                  <c:v>3.9606172970259564E-3</c:v>
                </c:pt>
                <c:pt idx="530">
                  <c:v>3.9275154299919816E-3</c:v>
                </c:pt>
                <c:pt idx="531">
                  <c:v>3.8944738303536078E-3</c:v>
                </c:pt>
                <c:pt idx="532">
                  <c:v>3.8614924981108414E-3</c:v>
                </c:pt>
                <c:pt idx="533">
                  <c:v>3.8285714332636756E-3</c:v>
                </c:pt>
                <c:pt idx="534">
                  <c:v>3.7957106358121198E-3</c:v>
                </c:pt>
                <c:pt idx="535">
                  <c:v>3.762910105756156E-3</c:v>
                </c:pt>
                <c:pt idx="536">
                  <c:v>3.7301698430957952E-3</c:v>
                </c:pt>
                <c:pt idx="537">
                  <c:v>3.6974823144065826E-3</c:v>
                </c:pt>
                <c:pt idx="538">
                  <c:v>3.6648475196885202E-3</c:v>
                </c:pt>
                <c:pt idx="539">
                  <c:v>3.6322805257905091E-3</c:v>
                </c:pt>
                <c:pt idx="540">
                  <c:v>3.5997662658636578E-3</c:v>
                </c:pt>
                <c:pt idx="541">
                  <c:v>3.5673047399079607E-3</c:v>
                </c:pt>
                <c:pt idx="542">
                  <c:v>3.5349110147722988E-3</c:v>
                </c:pt>
                <c:pt idx="543">
                  <c:v>3.5025775570322474E-3</c:v>
                </c:pt>
                <c:pt idx="544">
                  <c:v>3.4702968332633363E-3</c:v>
                </c:pt>
                <c:pt idx="545">
                  <c:v>3.4380839103144846E-3</c:v>
                </c:pt>
                <c:pt idx="546">
                  <c:v>3.4059312547612434E-3</c:v>
                </c:pt>
                <c:pt idx="547">
                  <c:v>3.3738388666035846E-3</c:v>
                </c:pt>
                <c:pt idx="548">
                  <c:v>3.3417916789926475E-3</c:v>
                </c:pt>
                <c:pt idx="549">
                  <c:v>3.3097972253528459E-3</c:v>
                </c:pt>
                <c:pt idx="550">
                  <c:v>3.2778404388352951E-3</c:v>
                </c:pt>
                <c:pt idx="551">
                  <c:v>3.2459288528644604E-3</c:v>
                </c:pt>
                <c:pt idx="552">
                  <c:v>3.2140549340158543E-3</c:v>
                </c:pt>
                <c:pt idx="553">
                  <c:v>3.1822412825628687E-3</c:v>
                </c:pt>
                <c:pt idx="554">
                  <c:v>3.1504728316565692E-3</c:v>
                </c:pt>
                <c:pt idx="555">
                  <c:v>3.1187646481458855E-3</c:v>
                </c:pt>
                <c:pt idx="556">
                  <c:v>3.0871091986063508E-3</c:v>
                </c:pt>
                <c:pt idx="557">
                  <c:v>3.0555140164624088E-3</c:v>
                </c:pt>
                <c:pt idx="558">
                  <c:v>3.0239791017140694E-3</c:v>
                </c:pt>
                <c:pt idx="559">
                  <c:v>2.9925044543613307E-3</c:v>
                </c:pt>
                <c:pt idx="560">
                  <c:v>2.9610900744041916E-3</c:v>
                </c:pt>
                <c:pt idx="561">
                  <c:v>2.9297359618426656E-3</c:v>
                </c:pt>
                <c:pt idx="562">
                  <c:v>2.8984345832522803E-3</c:v>
                </c:pt>
                <c:pt idx="563">
                  <c:v>2.8672010054819523E-3</c:v>
                </c:pt>
                <c:pt idx="564">
                  <c:v>2.8360201616827651E-3</c:v>
                </c:pt>
                <c:pt idx="565">
                  <c:v>2.8048995852791832E-3</c:v>
                </c:pt>
                <c:pt idx="566">
                  <c:v>2.7738317428467711E-3</c:v>
                </c:pt>
                <c:pt idx="567">
                  <c:v>2.7428241678099387E-3</c:v>
                </c:pt>
                <c:pt idx="568">
                  <c:v>2.7118768601687034E-3</c:v>
                </c:pt>
                <c:pt idx="569">
                  <c:v>2.6809898199230816E-3</c:v>
                </c:pt>
                <c:pt idx="570">
                  <c:v>2.6501479802241556E-3</c:v>
                </c:pt>
                <c:pt idx="571">
                  <c:v>2.6193739413452846E-3</c:v>
                </c:pt>
                <c:pt idx="572">
                  <c:v>2.588645103013112E-3</c:v>
                </c:pt>
                <c:pt idx="573">
                  <c:v>2.5579765320765491E-3</c:v>
                </c:pt>
                <c:pt idx="574">
                  <c:v>2.5273606951111294E-3</c:v>
                </c:pt>
                <c:pt idx="575">
                  <c:v>2.4967975921168601E-3</c:v>
                </c:pt>
                <c:pt idx="576">
                  <c:v>2.4662947565181896E-3</c:v>
                </c:pt>
                <c:pt idx="577">
                  <c:v>2.4358371214662231E-3</c:v>
                </c:pt>
                <c:pt idx="578">
                  <c:v>2.4054397538098601E-3</c:v>
                </c:pt>
                <c:pt idx="579">
                  <c:v>2.3750875867001955E-3</c:v>
                </c:pt>
                <c:pt idx="580">
                  <c:v>2.3447881535616842E-3</c:v>
                </c:pt>
                <c:pt idx="581">
                  <c:v>2.3145339209698708E-3</c:v>
                </c:pt>
                <c:pt idx="582">
                  <c:v>2.2843399557736688E-3</c:v>
                </c:pt>
                <c:pt idx="583">
                  <c:v>2.2541836576997075E-3</c:v>
                </c:pt>
                <c:pt idx="584">
                  <c:v>2.2240800935968974E-3</c:v>
                </c:pt>
                <c:pt idx="585">
                  <c:v>2.1940292634652398E-3</c:v>
                </c:pt>
                <c:pt idx="586">
                  <c:v>2.1640236338802792E-3</c:v>
                </c:pt>
                <c:pt idx="587">
                  <c:v>2.1340556714175775E-3</c:v>
                </c:pt>
                <c:pt idx="588">
                  <c:v>2.1041479763504746E-3</c:v>
                </c:pt>
                <c:pt idx="589">
                  <c:v>2.0742779484056208E-3</c:v>
                </c:pt>
                <c:pt idx="590">
                  <c:v>2.0444531210074652E-3</c:v>
                </c:pt>
                <c:pt idx="591">
                  <c:v>2.0146734941560067E-3</c:v>
                </c:pt>
                <c:pt idx="592">
                  <c:v>1.9849466012757137E-3</c:v>
                </c:pt>
                <c:pt idx="593">
                  <c:v>1.9552573755176631E-3</c:v>
                </c:pt>
                <c:pt idx="594">
                  <c:v>1.9256058168818642E-3</c:v>
                </c:pt>
                <c:pt idx="595">
                  <c:v>1.8959994587927609E-3</c:v>
                </c:pt>
                <c:pt idx="596">
                  <c:v>1.8664383012503669E-3</c:v>
                </c:pt>
                <c:pt idx="597">
                  <c:v>1.8369148108302203E-3</c:v>
                </c:pt>
                <c:pt idx="598">
                  <c:v>1.8074365209567764E-3</c:v>
                </c:pt>
                <c:pt idx="599">
                  <c:v>1.777995898205576E-3</c:v>
                </c:pt>
                <c:pt idx="600">
                  <c:v>1.7486004760010861E-3</c:v>
                </c:pt>
                <c:pt idx="601">
                  <c:v>1.7192351874943882E-3</c:v>
                </c:pt>
                <c:pt idx="602">
                  <c:v>1.6899000326854956E-3</c:v>
                </c:pt>
                <c:pt idx="603">
                  <c:v>1.6605950115744041E-3</c:v>
                </c:pt>
                <c:pt idx="604">
                  <c:v>1.6313201241611153E-3</c:v>
                </c:pt>
                <c:pt idx="605">
                  <c:v>1.6020829038700766E-3</c:v>
                </c:pt>
                <c:pt idx="606">
                  <c:v>1.5728607504279287E-3</c:v>
                </c:pt>
                <c:pt idx="607">
                  <c:v>1.5436762641080415E-3</c:v>
                </c:pt>
                <c:pt idx="608">
                  <c:v>1.5144993112126001E-3</c:v>
                </c:pt>
                <c:pt idx="609">
                  <c:v>1.4853449585905101E-3</c:v>
                </c:pt>
                <c:pt idx="610">
                  <c:v>1.4561906059684208E-3</c:v>
                </c:pt>
                <c:pt idx="611">
                  <c:v>1.4270437867707837E-3</c:v>
                </c:pt>
                <c:pt idx="612">
                  <c:v>1.3978969675731421E-3</c:v>
                </c:pt>
                <c:pt idx="613">
                  <c:v>1.3687426149510576E-3</c:v>
                </c:pt>
                <c:pt idx="614">
                  <c:v>1.3395656620556133E-3</c:v>
                </c:pt>
                <c:pt idx="615">
                  <c:v>1.3103661088868265E-3</c:v>
                </c:pt>
                <c:pt idx="616">
                  <c:v>1.2811288885957821E-3</c:v>
                </c:pt>
                <c:pt idx="617">
                  <c:v>1.2518314009091396E-3</c:v>
                </c:pt>
                <c:pt idx="618">
                  <c:v>1.2224736458268963E-3</c:v>
                </c:pt>
                <c:pt idx="619">
                  <c:v>1.1930179562268071E-3</c:v>
                </c:pt>
                <c:pt idx="620">
                  <c:v>1.1634492652599529E-3</c:v>
                </c:pt>
                <c:pt idx="621">
                  <c:v>1.1337525060774554E-3</c:v>
                </c:pt>
                <c:pt idx="622">
                  <c:v>1.103882478132601E-3</c:v>
                </c:pt>
                <c:pt idx="623">
                  <c:v>1.073809047727591E-3</c:v>
                </c:pt>
                <c:pt idx="624">
                  <c:v>1.0434945477401758E-3</c:v>
                </c:pt>
                <c:pt idx="625">
                  <c:v>1.0128787107747601E-3</c:v>
                </c:pt>
                <c:pt idx="626">
                  <c:v>9.8190880286018662E-4</c:v>
                </c:pt>
                <c:pt idx="627">
                  <c:v>9.5051702317640286E-4</c:v>
                </c:pt>
                <c:pt idx="628">
                  <c:v>9.1861297063000505E-4</c:v>
                </c:pt>
                <c:pt idx="629">
                  <c:v>8.8609871070314823E-4</c:v>
                </c:pt>
                <c:pt idx="630">
                  <c:v>8.5285370860462776E-4</c:v>
                </c:pt>
                <c:pt idx="631">
                  <c:v>8.1874989611878564E-4</c:v>
                </c:pt>
                <c:pt idx="632">
                  <c:v>7.835914042099249E-4</c:v>
                </c:pt>
                <c:pt idx="633">
                  <c:v>7.4718989726679102E-4</c:v>
                </c:pt>
                <c:pt idx="634">
                  <c:v>7.092591051602727E-4</c:v>
                </c:pt>
                <c:pt idx="635">
                  <c:v>6.6949015748791812E-4</c:v>
                </c:pt>
                <c:pt idx="636">
                  <c:v>6.274852894387605E-4</c:v>
                </c:pt>
                <c:pt idx="637">
                  <c:v>5.826960677128238E-4</c:v>
                </c:pt>
                <c:pt idx="638">
                  <c:v>5.3456426555835825E-4</c:v>
                </c:pt>
                <c:pt idx="639">
                  <c:v>4.81877001638881E-4</c:v>
                </c:pt>
                <c:pt idx="640">
                  <c:v>4.2436231933175056E-4</c:v>
                </c:pt>
                <c:pt idx="641">
                  <c:v>3.5704363844518797E-4</c:v>
                </c:pt>
                <c:pt idx="642">
                  <c:v>2.8672062788790673E-4</c:v>
                </c:pt>
                <c:pt idx="643">
                  <c:v>1.8201130142790473E-4</c:v>
                </c:pt>
                <c:pt idx="644">
                  <c:v>1.0116259022886988E-4</c:v>
                </c:pt>
                <c:pt idx="645">
                  <c:v>0</c:v>
                </c:pt>
              </c:numCache>
            </c:numRef>
          </c:yVal>
          <c:smooth val="1"/>
        </c:ser>
        <c:axId val="99361920"/>
        <c:axId val="99363840"/>
      </c:scatterChart>
      <c:valAx>
        <c:axId val="993619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x/R</a:t>
                </a:r>
              </a:p>
            </c:rich>
          </c:tx>
          <c:layout/>
        </c:title>
        <c:numFmt formatCode="General" sourceLinked="1"/>
        <c:tickLblPos val="nextTo"/>
        <c:crossAx val="99363840"/>
        <c:crossesAt val="-0.8"/>
        <c:crossBetween val="midCat"/>
      </c:valAx>
      <c:valAx>
        <c:axId val="9936384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(P - P</a:t>
                </a:r>
                <a:r>
                  <a:rPr lang="en-US" baseline="-25000"/>
                  <a:t>out</a:t>
                </a:r>
                <a:r>
                  <a:rPr lang="en-US"/>
                  <a:t>)/(P</a:t>
                </a:r>
                <a:r>
                  <a:rPr lang="en-US" baseline="-25000"/>
                  <a:t>in</a:t>
                </a:r>
                <a:r>
                  <a:rPr lang="en-US"/>
                  <a:t> - P</a:t>
                </a:r>
                <a:r>
                  <a:rPr lang="en-US" baseline="-25000"/>
                  <a:t>out</a:t>
                </a:r>
                <a:r>
                  <a:rPr lang="en-US"/>
                  <a:t>)</a:t>
                </a:r>
              </a:p>
            </c:rich>
          </c:tx>
          <c:layout/>
        </c:title>
        <c:numFmt formatCode="General" sourceLinked="1"/>
        <c:tickLblPos val="nextTo"/>
        <c:crossAx val="99361920"/>
        <c:crossesAt val="-10"/>
        <c:crossBetween val="midCat"/>
      </c:valAx>
    </c:plotArea>
    <c:legend>
      <c:legendPos val="r"/>
      <c:layout>
        <c:manualLayout>
          <c:xMode val="edge"/>
          <c:yMode val="edge"/>
          <c:x val="0.82074143036729874"/>
          <c:y val="0.1858662267648509"/>
          <c:w val="0.1471944413761915"/>
          <c:h val="0.15622387374364383"/>
        </c:manualLayout>
      </c:layout>
      <c:overlay val="1"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Centerline axial velocity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5586516242576226"/>
          <c:y val="0.14943016963484773"/>
          <c:w val="0.8097818419712034"/>
          <c:h val="0.65991490294595978"/>
        </c:manualLayout>
      </c:layout>
      <c:scatterChart>
        <c:scatterStyle val="lineMarker"/>
        <c:ser>
          <c:idx val="1"/>
          <c:order val="1"/>
          <c:tx>
            <c:v>measured data</c:v>
          </c:tx>
          <c:spPr>
            <a:ln w="28575">
              <a:noFill/>
            </a:ln>
          </c:spPr>
          <c:xVal>
            <c:numRef>
              <c:f>Sheet1!$P$5:$P$39</c:f>
              <c:numCache>
                <c:formatCode>General</c:formatCode>
                <c:ptCount val="35"/>
                <c:pt idx="0">
                  <c:v>-7</c:v>
                </c:pt>
                <c:pt idx="1">
                  <c:v>-4</c:v>
                </c:pt>
                <c:pt idx="2">
                  <c:v>-3.5</c:v>
                </c:pt>
                <c:pt idx="3">
                  <c:v>-3</c:v>
                </c:pt>
                <c:pt idx="4">
                  <c:v>-2.5</c:v>
                </c:pt>
                <c:pt idx="5">
                  <c:v>-1</c:v>
                </c:pt>
                <c:pt idx="6">
                  <c:v>-0.9</c:v>
                </c:pt>
                <c:pt idx="7">
                  <c:v>-0.30000000000000032</c:v>
                </c:pt>
                <c:pt idx="8">
                  <c:v>-0.2</c:v>
                </c:pt>
                <c:pt idx="9">
                  <c:v>0.2</c:v>
                </c:pt>
                <c:pt idx="10">
                  <c:v>0.5</c:v>
                </c:pt>
                <c:pt idx="11">
                  <c:v>0.75000000000000122</c:v>
                </c:pt>
                <c:pt idx="12">
                  <c:v>1.5</c:v>
                </c:pt>
                <c:pt idx="13">
                  <c:v>2.25</c:v>
                </c:pt>
                <c:pt idx="14">
                  <c:v>3</c:v>
                </c:pt>
                <c:pt idx="15">
                  <c:v>3.25</c:v>
                </c:pt>
                <c:pt idx="16">
                  <c:v>3.75</c:v>
                </c:pt>
                <c:pt idx="17">
                  <c:v>4</c:v>
                </c:pt>
                <c:pt idx="18">
                  <c:v>4.5</c:v>
                </c:pt>
                <c:pt idx="19">
                  <c:v>5</c:v>
                </c:pt>
                <c:pt idx="20">
                  <c:v>5.5</c:v>
                </c:pt>
                <c:pt idx="21">
                  <c:v>6.5</c:v>
                </c:pt>
                <c:pt idx="22">
                  <c:v>7.25</c:v>
                </c:pt>
                <c:pt idx="23">
                  <c:v>7.5</c:v>
                </c:pt>
                <c:pt idx="24">
                  <c:v>8</c:v>
                </c:pt>
                <c:pt idx="25">
                  <c:v>8.25</c:v>
                </c:pt>
                <c:pt idx="26">
                  <c:v>8.5</c:v>
                </c:pt>
                <c:pt idx="27">
                  <c:v>9</c:v>
                </c:pt>
                <c:pt idx="28">
                  <c:v>9.5</c:v>
                </c:pt>
                <c:pt idx="29">
                  <c:v>10</c:v>
                </c:pt>
                <c:pt idx="30">
                  <c:v>11</c:v>
                </c:pt>
                <c:pt idx="31">
                  <c:v>12</c:v>
                </c:pt>
                <c:pt idx="32">
                  <c:v>13</c:v>
                </c:pt>
                <c:pt idx="33">
                  <c:v>15</c:v>
                </c:pt>
                <c:pt idx="34">
                  <c:v>17</c:v>
                </c:pt>
              </c:numCache>
            </c:numRef>
          </c:xVal>
          <c:yVal>
            <c:numRef>
              <c:f>Sheet1!$Q$5:$Q$39</c:f>
              <c:numCache>
                <c:formatCode>General</c:formatCode>
                <c:ptCount val="35"/>
                <c:pt idx="0">
                  <c:v>0.14000000000000001</c:v>
                </c:pt>
                <c:pt idx="1">
                  <c:v>0.15000000000000024</c:v>
                </c:pt>
                <c:pt idx="2">
                  <c:v>0.15000000000000024</c:v>
                </c:pt>
                <c:pt idx="3">
                  <c:v>0.15000000000000024</c:v>
                </c:pt>
                <c:pt idx="4">
                  <c:v>0.15000000000000024</c:v>
                </c:pt>
                <c:pt idx="5">
                  <c:v>0.19</c:v>
                </c:pt>
                <c:pt idx="6">
                  <c:v>0.22</c:v>
                </c:pt>
                <c:pt idx="7">
                  <c:v>0.5</c:v>
                </c:pt>
                <c:pt idx="8">
                  <c:v>0.55000000000000004</c:v>
                </c:pt>
                <c:pt idx="9">
                  <c:v>0.8</c:v>
                </c:pt>
                <c:pt idx="10">
                  <c:v>0.9</c:v>
                </c:pt>
                <c:pt idx="11">
                  <c:v>0.97000000000000064</c:v>
                </c:pt>
                <c:pt idx="12">
                  <c:v>1</c:v>
                </c:pt>
                <c:pt idx="13">
                  <c:v>1</c:v>
                </c:pt>
                <c:pt idx="14">
                  <c:v>0.99</c:v>
                </c:pt>
                <c:pt idx="15">
                  <c:v>0.96000000000000063</c:v>
                </c:pt>
                <c:pt idx="16">
                  <c:v>0.92</c:v>
                </c:pt>
                <c:pt idx="17">
                  <c:v>0.85000000000000064</c:v>
                </c:pt>
                <c:pt idx="18">
                  <c:v>0.77000000000000124</c:v>
                </c:pt>
                <c:pt idx="19">
                  <c:v>0.73000000000000065</c:v>
                </c:pt>
                <c:pt idx="20">
                  <c:v>0.62000000000000111</c:v>
                </c:pt>
                <c:pt idx="21">
                  <c:v>0.46</c:v>
                </c:pt>
                <c:pt idx="22">
                  <c:v>0.35000000000000031</c:v>
                </c:pt>
                <c:pt idx="23">
                  <c:v>0.30000000000000032</c:v>
                </c:pt>
                <c:pt idx="24">
                  <c:v>0.27</c:v>
                </c:pt>
                <c:pt idx="25">
                  <c:v>0.25</c:v>
                </c:pt>
                <c:pt idx="26">
                  <c:v>0.22</c:v>
                </c:pt>
                <c:pt idx="27">
                  <c:v>0.16</c:v>
                </c:pt>
                <c:pt idx="28">
                  <c:v>0.14000000000000001</c:v>
                </c:pt>
                <c:pt idx="29">
                  <c:v>0.18000000000000024</c:v>
                </c:pt>
                <c:pt idx="30">
                  <c:v>0.15000000000000024</c:v>
                </c:pt>
                <c:pt idx="31">
                  <c:v>0.14000000000000001</c:v>
                </c:pt>
                <c:pt idx="32">
                  <c:v>0.14000000000000001</c:v>
                </c:pt>
                <c:pt idx="33">
                  <c:v>0.14000000000000001</c:v>
                </c:pt>
                <c:pt idx="34">
                  <c:v>0.14000000000000001</c:v>
                </c:pt>
              </c:numCache>
            </c:numRef>
          </c:yVal>
        </c:ser>
        <c:axId val="99395072"/>
        <c:axId val="99396992"/>
      </c:scatterChart>
      <c:scatterChart>
        <c:scatterStyle val="smoothMarker"/>
        <c:ser>
          <c:idx val="0"/>
          <c:order val="0"/>
          <c:tx>
            <c:v>k-epsilon Realizable</c:v>
          </c:tx>
          <c:marker>
            <c:symbol val="none"/>
          </c:marker>
          <c:xVal>
            <c:numRef>
              <c:f>Sheet1!$K$5:$K$551</c:f>
              <c:numCache>
                <c:formatCode>General</c:formatCode>
                <c:ptCount val="547"/>
                <c:pt idx="0">
                  <c:v>19.61626016260168</c:v>
                </c:pt>
                <c:pt idx="1">
                  <c:v>19.573105691056931</c:v>
                </c:pt>
                <c:pt idx="2">
                  <c:v>19.529983739837405</c:v>
                </c:pt>
                <c:pt idx="3">
                  <c:v>19.486829268292681</c:v>
                </c:pt>
                <c:pt idx="4">
                  <c:v>19.443674796747924</c:v>
                </c:pt>
                <c:pt idx="5">
                  <c:v>19.400552845528409</c:v>
                </c:pt>
                <c:pt idx="6">
                  <c:v>19.357398373983727</c:v>
                </c:pt>
                <c:pt idx="7">
                  <c:v>19.314243902439024</c:v>
                </c:pt>
                <c:pt idx="8">
                  <c:v>19.271121951219531</c:v>
                </c:pt>
                <c:pt idx="9">
                  <c:v>19.227967479674831</c:v>
                </c:pt>
                <c:pt idx="10">
                  <c:v>19.184813008130085</c:v>
                </c:pt>
                <c:pt idx="11">
                  <c:v>19.141691056910595</c:v>
                </c:pt>
                <c:pt idx="12">
                  <c:v>19.098536585365753</c:v>
                </c:pt>
                <c:pt idx="13">
                  <c:v>19.0553821138211</c:v>
                </c:pt>
                <c:pt idx="14">
                  <c:v>19.012260162601631</c:v>
                </c:pt>
                <c:pt idx="15">
                  <c:v>18.969105691056914</c:v>
                </c:pt>
                <c:pt idx="16">
                  <c:v>18.925951219512196</c:v>
                </c:pt>
                <c:pt idx="17">
                  <c:v>18.882829268292685</c:v>
                </c:pt>
                <c:pt idx="18">
                  <c:v>18.839674796747971</c:v>
                </c:pt>
                <c:pt idx="19">
                  <c:v>18.796520325203229</c:v>
                </c:pt>
                <c:pt idx="20">
                  <c:v>18.753398373983703</c:v>
                </c:pt>
                <c:pt idx="21">
                  <c:v>18.710243902439029</c:v>
                </c:pt>
                <c:pt idx="22">
                  <c:v>18.667089430894308</c:v>
                </c:pt>
                <c:pt idx="23">
                  <c:v>18.623967479674835</c:v>
                </c:pt>
                <c:pt idx="24">
                  <c:v>18.580813008130082</c:v>
                </c:pt>
                <c:pt idx="25">
                  <c:v>18.537658536585329</c:v>
                </c:pt>
                <c:pt idx="26">
                  <c:v>18.494536585365754</c:v>
                </c:pt>
                <c:pt idx="27">
                  <c:v>18.451382113821129</c:v>
                </c:pt>
                <c:pt idx="28">
                  <c:v>18.408227642276422</c:v>
                </c:pt>
                <c:pt idx="29">
                  <c:v>18.365105691056911</c:v>
                </c:pt>
                <c:pt idx="30">
                  <c:v>18.32195121951224</c:v>
                </c:pt>
                <c:pt idx="31">
                  <c:v>18.27879674796743</c:v>
                </c:pt>
                <c:pt idx="32">
                  <c:v>18.235674796747933</c:v>
                </c:pt>
                <c:pt idx="33">
                  <c:v>18.192520325203226</c:v>
                </c:pt>
                <c:pt idx="34">
                  <c:v>18.149365853658583</c:v>
                </c:pt>
                <c:pt idx="35">
                  <c:v>18.106243902439026</c:v>
                </c:pt>
                <c:pt idx="36">
                  <c:v>18.063089430894312</c:v>
                </c:pt>
                <c:pt idx="37">
                  <c:v>18.019934959349595</c:v>
                </c:pt>
                <c:pt idx="38">
                  <c:v>17.976813008130083</c:v>
                </c:pt>
                <c:pt idx="39">
                  <c:v>17.93365853658532</c:v>
                </c:pt>
                <c:pt idx="40">
                  <c:v>17.890504065040648</c:v>
                </c:pt>
                <c:pt idx="41">
                  <c:v>17.847382113821126</c:v>
                </c:pt>
                <c:pt idx="42">
                  <c:v>17.80422764227643</c:v>
                </c:pt>
                <c:pt idx="43">
                  <c:v>17.76107317073167</c:v>
                </c:pt>
                <c:pt idx="44">
                  <c:v>17.717951219512248</c:v>
                </c:pt>
                <c:pt idx="45">
                  <c:v>17.674796747967481</c:v>
                </c:pt>
                <c:pt idx="46">
                  <c:v>17.631642276422721</c:v>
                </c:pt>
                <c:pt idx="47">
                  <c:v>17.588520325203206</c:v>
                </c:pt>
                <c:pt idx="48">
                  <c:v>17.545365853658538</c:v>
                </c:pt>
                <c:pt idx="49">
                  <c:v>17.502211382113789</c:v>
                </c:pt>
                <c:pt idx="50">
                  <c:v>17.459089430894309</c:v>
                </c:pt>
                <c:pt idx="51">
                  <c:v>17.415934959349592</c:v>
                </c:pt>
                <c:pt idx="52">
                  <c:v>17.372780487804881</c:v>
                </c:pt>
                <c:pt idx="53">
                  <c:v>17.32965853658532</c:v>
                </c:pt>
                <c:pt idx="54">
                  <c:v>17.286504065040653</c:v>
                </c:pt>
                <c:pt idx="55">
                  <c:v>17.243349593495878</c:v>
                </c:pt>
                <c:pt idx="56">
                  <c:v>17.200227642276424</c:v>
                </c:pt>
                <c:pt idx="57">
                  <c:v>17.15707317073171</c:v>
                </c:pt>
                <c:pt idx="58">
                  <c:v>17.113918699187028</c:v>
                </c:pt>
                <c:pt idx="59">
                  <c:v>17.070796747967446</c:v>
                </c:pt>
                <c:pt idx="60">
                  <c:v>17.027642276422696</c:v>
                </c:pt>
                <c:pt idx="61">
                  <c:v>16.984487804878029</c:v>
                </c:pt>
                <c:pt idx="62">
                  <c:v>16.941365853658574</c:v>
                </c:pt>
                <c:pt idx="63">
                  <c:v>16.898211382113789</c:v>
                </c:pt>
                <c:pt idx="64">
                  <c:v>16.855056910569086</c:v>
                </c:pt>
                <c:pt idx="65">
                  <c:v>16.811934959349632</c:v>
                </c:pt>
                <c:pt idx="66">
                  <c:v>16.768780487804879</c:v>
                </c:pt>
                <c:pt idx="67">
                  <c:v>16.725626016260108</c:v>
                </c:pt>
                <c:pt idx="68">
                  <c:v>16.68250406504065</c:v>
                </c:pt>
                <c:pt idx="69">
                  <c:v>16.639349593495929</c:v>
                </c:pt>
                <c:pt idx="70">
                  <c:v>16.596195121951233</c:v>
                </c:pt>
                <c:pt idx="71">
                  <c:v>16.553073170731686</c:v>
                </c:pt>
                <c:pt idx="72">
                  <c:v>16.509918699186994</c:v>
                </c:pt>
                <c:pt idx="73">
                  <c:v>16.46676422764228</c:v>
                </c:pt>
                <c:pt idx="74">
                  <c:v>16.423642276422669</c:v>
                </c:pt>
                <c:pt idx="75">
                  <c:v>16.380487804878026</c:v>
                </c:pt>
                <c:pt idx="76">
                  <c:v>16.337333333333284</c:v>
                </c:pt>
                <c:pt idx="77">
                  <c:v>16.294211382113822</c:v>
                </c:pt>
                <c:pt idx="78">
                  <c:v>16.251056910569087</c:v>
                </c:pt>
                <c:pt idx="79">
                  <c:v>16.207902439024387</c:v>
                </c:pt>
                <c:pt idx="80">
                  <c:v>16.16478048780489</c:v>
                </c:pt>
                <c:pt idx="81">
                  <c:v>16.121626016260166</c:v>
                </c:pt>
                <c:pt idx="82">
                  <c:v>16.078471544715427</c:v>
                </c:pt>
                <c:pt idx="83">
                  <c:v>16.035349593495884</c:v>
                </c:pt>
                <c:pt idx="84">
                  <c:v>15.99219512195122</c:v>
                </c:pt>
                <c:pt idx="85">
                  <c:v>15.949040650406504</c:v>
                </c:pt>
                <c:pt idx="86">
                  <c:v>15.905918699187014</c:v>
                </c:pt>
                <c:pt idx="87">
                  <c:v>15.86276422764232</c:v>
                </c:pt>
                <c:pt idx="88">
                  <c:v>15.81960975609757</c:v>
                </c:pt>
                <c:pt idx="89">
                  <c:v>15.776487804878071</c:v>
                </c:pt>
                <c:pt idx="90">
                  <c:v>15.733333333333333</c:v>
                </c:pt>
                <c:pt idx="91">
                  <c:v>15.690178861788619</c:v>
                </c:pt>
                <c:pt idx="92">
                  <c:v>15.647056910569106</c:v>
                </c:pt>
                <c:pt idx="93">
                  <c:v>15.603902439024402</c:v>
                </c:pt>
                <c:pt idx="94">
                  <c:v>15.560747967479676</c:v>
                </c:pt>
                <c:pt idx="95">
                  <c:v>15.517626016260166</c:v>
                </c:pt>
                <c:pt idx="96">
                  <c:v>15.474471544715449</c:v>
                </c:pt>
                <c:pt idx="97">
                  <c:v>15.431317073170716</c:v>
                </c:pt>
                <c:pt idx="98">
                  <c:v>15.388195121951219</c:v>
                </c:pt>
                <c:pt idx="99">
                  <c:v>15.345040650406506</c:v>
                </c:pt>
                <c:pt idx="100">
                  <c:v>15.30188617886181</c:v>
                </c:pt>
                <c:pt idx="101">
                  <c:v>15.258764227642279</c:v>
                </c:pt>
                <c:pt idx="102">
                  <c:v>15.215609756097564</c:v>
                </c:pt>
                <c:pt idx="103">
                  <c:v>15.172455284552846</c:v>
                </c:pt>
                <c:pt idx="104">
                  <c:v>15.129333333333335</c:v>
                </c:pt>
                <c:pt idx="105">
                  <c:v>15.086178861788619</c:v>
                </c:pt>
                <c:pt idx="106">
                  <c:v>15.043024390243904</c:v>
                </c:pt>
                <c:pt idx="107">
                  <c:v>14.999902439024412</c:v>
                </c:pt>
                <c:pt idx="108">
                  <c:v>14.956747967479695</c:v>
                </c:pt>
                <c:pt idx="109">
                  <c:v>14.91359349593497</c:v>
                </c:pt>
                <c:pt idx="110">
                  <c:v>14.870471544715446</c:v>
                </c:pt>
                <c:pt idx="111">
                  <c:v>14.827317073170731</c:v>
                </c:pt>
                <c:pt idx="112">
                  <c:v>14.784162601626019</c:v>
                </c:pt>
                <c:pt idx="113">
                  <c:v>14.741040650406498</c:v>
                </c:pt>
                <c:pt idx="114">
                  <c:v>14.6978861788618</c:v>
                </c:pt>
                <c:pt idx="115">
                  <c:v>14.654731707317071</c:v>
                </c:pt>
                <c:pt idx="116">
                  <c:v>14.611609756097561</c:v>
                </c:pt>
                <c:pt idx="117">
                  <c:v>14.568455284552847</c:v>
                </c:pt>
                <c:pt idx="118">
                  <c:v>14.525300813008153</c:v>
                </c:pt>
                <c:pt idx="119">
                  <c:v>14.48217886178862</c:v>
                </c:pt>
                <c:pt idx="120">
                  <c:v>14.439024390243906</c:v>
                </c:pt>
                <c:pt idx="121">
                  <c:v>14.395869918699216</c:v>
                </c:pt>
                <c:pt idx="122">
                  <c:v>14.352747967479706</c:v>
                </c:pt>
                <c:pt idx="123">
                  <c:v>14.309593495934974</c:v>
                </c:pt>
                <c:pt idx="124">
                  <c:v>14.266439024390268</c:v>
                </c:pt>
                <c:pt idx="125">
                  <c:v>14.223317073170714</c:v>
                </c:pt>
                <c:pt idx="126">
                  <c:v>14.180162601626016</c:v>
                </c:pt>
                <c:pt idx="127">
                  <c:v>14.137008130081298</c:v>
                </c:pt>
                <c:pt idx="128">
                  <c:v>14.093886178861812</c:v>
                </c:pt>
                <c:pt idx="129">
                  <c:v>14.050731707317073</c:v>
                </c:pt>
                <c:pt idx="130">
                  <c:v>14.007577235772359</c:v>
                </c:pt>
                <c:pt idx="131">
                  <c:v>13.964455284552844</c:v>
                </c:pt>
                <c:pt idx="132">
                  <c:v>13.921300813008132</c:v>
                </c:pt>
                <c:pt idx="133">
                  <c:v>13.87814634146342</c:v>
                </c:pt>
                <c:pt idx="134">
                  <c:v>13.835024390243923</c:v>
                </c:pt>
                <c:pt idx="135">
                  <c:v>13.791869918699188</c:v>
                </c:pt>
                <c:pt idx="136">
                  <c:v>13.748715447154437</c:v>
                </c:pt>
                <c:pt idx="137">
                  <c:v>13.705593495934959</c:v>
                </c:pt>
                <c:pt idx="138">
                  <c:v>13.662439024390274</c:v>
                </c:pt>
                <c:pt idx="139">
                  <c:v>13.619284552845546</c:v>
                </c:pt>
                <c:pt idx="140">
                  <c:v>13.57616260162602</c:v>
                </c:pt>
                <c:pt idx="141">
                  <c:v>13.533008130081303</c:v>
                </c:pt>
                <c:pt idx="142">
                  <c:v>13.489853658536585</c:v>
                </c:pt>
                <c:pt idx="143">
                  <c:v>13.446731707317069</c:v>
                </c:pt>
                <c:pt idx="144">
                  <c:v>13.403577235772374</c:v>
                </c:pt>
                <c:pt idx="145">
                  <c:v>13.360422764227666</c:v>
                </c:pt>
                <c:pt idx="146">
                  <c:v>13.317300813008151</c:v>
                </c:pt>
                <c:pt idx="147">
                  <c:v>13.274146341463414</c:v>
                </c:pt>
                <c:pt idx="148">
                  <c:v>13.230991869918698</c:v>
                </c:pt>
                <c:pt idx="149">
                  <c:v>13.187869918699187</c:v>
                </c:pt>
                <c:pt idx="150">
                  <c:v>13.144715447154443</c:v>
                </c:pt>
                <c:pt idx="151">
                  <c:v>13.101560975609759</c:v>
                </c:pt>
                <c:pt idx="152">
                  <c:v>13.058439024390264</c:v>
                </c:pt>
                <c:pt idx="153">
                  <c:v>13.015284552845555</c:v>
                </c:pt>
                <c:pt idx="154">
                  <c:v>12.97213008130082</c:v>
                </c:pt>
                <c:pt idx="155">
                  <c:v>12.929008130081302</c:v>
                </c:pt>
                <c:pt idx="156">
                  <c:v>12.885853658536586</c:v>
                </c:pt>
                <c:pt idx="157">
                  <c:v>12.842699186991869</c:v>
                </c:pt>
                <c:pt idx="158">
                  <c:v>12.799577235772359</c:v>
                </c:pt>
                <c:pt idx="159">
                  <c:v>12.756422764227652</c:v>
                </c:pt>
                <c:pt idx="160">
                  <c:v>12.713268292682923</c:v>
                </c:pt>
                <c:pt idx="161">
                  <c:v>12.67014634146342</c:v>
                </c:pt>
                <c:pt idx="162">
                  <c:v>12.626991869918697</c:v>
                </c:pt>
                <c:pt idx="163">
                  <c:v>12.583837398374005</c:v>
                </c:pt>
                <c:pt idx="164">
                  <c:v>12.540715447154449</c:v>
                </c:pt>
                <c:pt idx="165">
                  <c:v>12.497560975609773</c:v>
                </c:pt>
                <c:pt idx="166">
                  <c:v>12.454406504065078</c:v>
                </c:pt>
                <c:pt idx="167">
                  <c:v>12.411284552845546</c:v>
                </c:pt>
                <c:pt idx="168">
                  <c:v>12.368130081300812</c:v>
                </c:pt>
                <c:pt idx="169">
                  <c:v>12.324975609756098</c:v>
                </c:pt>
                <c:pt idx="170">
                  <c:v>12.281853658536566</c:v>
                </c:pt>
                <c:pt idx="171">
                  <c:v>12.238699186991839</c:v>
                </c:pt>
                <c:pt idx="172">
                  <c:v>12.195544715447179</c:v>
                </c:pt>
                <c:pt idx="173">
                  <c:v>12.152422764227664</c:v>
                </c:pt>
                <c:pt idx="174">
                  <c:v>12.109268292682927</c:v>
                </c:pt>
                <c:pt idx="175">
                  <c:v>12.06611382113822</c:v>
                </c:pt>
                <c:pt idx="176">
                  <c:v>12.0229918699187</c:v>
                </c:pt>
                <c:pt idx="177">
                  <c:v>11.979837398374011</c:v>
                </c:pt>
                <c:pt idx="178">
                  <c:v>11.936682926829295</c:v>
                </c:pt>
                <c:pt idx="179">
                  <c:v>11.893560975609779</c:v>
                </c:pt>
                <c:pt idx="180">
                  <c:v>11.850406504065086</c:v>
                </c:pt>
                <c:pt idx="181">
                  <c:v>11.807252032520324</c:v>
                </c:pt>
                <c:pt idx="182">
                  <c:v>11.764130081300815</c:v>
                </c:pt>
                <c:pt idx="183">
                  <c:v>11.72097560975608</c:v>
                </c:pt>
                <c:pt idx="184">
                  <c:v>11.677821138211362</c:v>
                </c:pt>
                <c:pt idx="185">
                  <c:v>11.634699186991849</c:v>
                </c:pt>
                <c:pt idx="186">
                  <c:v>11.591544715447156</c:v>
                </c:pt>
                <c:pt idx="187">
                  <c:v>11.548390243902421</c:v>
                </c:pt>
                <c:pt idx="188">
                  <c:v>11.505268292682926</c:v>
                </c:pt>
                <c:pt idx="189">
                  <c:v>11.462113821138226</c:v>
                </c:pt>
                <c:pt idx="190">
                  <c:v>11.418959349593495</c:v>
                </c:pt>
                <c:pt idx="191">
                  <c:v>11.375837398374019</c:v>
                </c:pt>
                <c:pt idx="192">
                  <c:v>11.332682926829307</c:v>
                </c:pt>
                <c:pt idx="193">
                  <c:v>11.289528455284549</c:v>
                </c:pt>
                <c:pt idx="194">
                  <c:v>11.246406504065062</c:v>
                </c:pt>
                <c:pt idx="195">
                  <c:v>11.203252032520327</c:v>
                </c:pt>
                <c:pt idx="196">
                  <c:v>11.160097560975609</c:v>
                </c:pt>
                <c:pt idx="197">
                  <c:v>11.116975609756098</c:v>
                </c:pt>
                <c:pt idx="198">
                  <c:v>11.073821138211381</c:v>
                </c:pt>
                <c:pt idx="199">
                  <c:v>11.03066666666667</c:v>
                </c:pt>
                <c:pt idx="200">
                  <c:v>10.987544715447177</c:v>
                </c:pt>
                <c:pt idx="201">
                  <c:v>10.944390243902438</c:v>
                </c:pt>
                <c:pt idx="202">
                  <c:v>10.901235772357721</c:v>
                </c:pt>
                <c:pt idx="203">
                  <c:v>10.858113821138216</c:v>
                </c:pt>
                <c:pt idx="204">
                  <c:v>10.814959349593495</c:v>
                </c:pt>
                <c:pt idx="205">
                  <c:v>10.771804878048798</c:v>
                </c:pt>
                <c:pt idx="206">
                  <c:v>10.72868292682927</c:v>
                </c:pt>
                <c:pt idx="207">
                  <c:v>10.685528455284553</c:v>
                </c:pt>
                <c:pt idx="208">
                  <c:v>10.642373983739802</c:v>
                </c:pt>
                <c:pt idx="209">
                  <c:v>10.599252032520324</c:v>
                </c:pt>
                <c:pt idx="210">
                  <c:v>10.556097560975624</c:v>
                </c:pt>
                <c:pt idx="211">
                  <c:v>10.512943089430895</c:v>
                </c:pt>
                <c:pt idx="212">
                  <c:v>10.469821138211381</c:v>
                </c:pt>
                <c:pt idx="213">
                  <c:v>10.426666666666687</c:v>
                </c:pt>
                <c:pt idx="214">
                  <c:v>10.383512195121975</c:v>
                </c:pt>
                <c:pt idx="215">
                  <c:v>10.340390243902439</c:v>
                </c:pt>
                <c:pt idx="216">
                  <c:v>10.297235772357718</c:v>
                </c:pt>
                <c:pt idx="217">
                  <c:v>10.254081300813008</c:v>
                </c:pt>
                <c:pt idx="218">
                  <c:v>10.210959349593493</c:v>
                </c:pt>
                <c:pt idx="219">
                  <c:v>10.167804878048807</c:v>
                </c:pt>
                <c:pt idx="220">
                  <c:v>10.124650406504065</c:v>
                </c:pt>
                <c:pt idx="221">
                  <c:v>10.081528455284548</c:v>
                </c:pt>
                <c:pt idx="222">
                  <c:v>10.038373983739794</c:v>
                </c:pt>
                <c:pt idx="223">
                  <c:v>9.9952195121951224</c:v>
                </c:pt>
                <c:pt idx="224">
                  <c:v>9.9520975609756324</c:v>
                </c:pt>
                <c:pt idx="225">
                  <c:v>9.9089430894308919</c:v>
                </c:pt>
                <c:pt idx="226">
                  <c:v>9.8657886178862189</c:v>
                </c:pt>
                <c:pt idx="227">
                  <c:v>9.822666666666688</c:v>
                </c:pt>
                <c:pt idx="228">
                  <c:v>9.7795121951219528</c:v>
                </c:pt>
                <c:pt idx="229">
                  <c:v>9.7363577235772176</c:v>
                </c:pt>
                <c:pt idx="230">
                  <c:v>9.6932357723577187</c:v>
                </c:pt>
                <c:pt idx="231">
                  <c:v>9.6500813008130084</c:v>
                </c:pt>
                <c:pt idx="232">
                  <c:v>9.6069268292683141</c:v>
                </c:pt>
                <c:pt idx="233">
                  <c:v>9.5638048780488081</c:v>
                </c:pt>
                <c:pt idx="234">
                  <c:v>9.5206504065040658</c:v>
                </c:pt>
                <c:pt idx="235">
                  <c:v>9.4774959349593715</c:v>
                </c:pt>
                <c:pt idx="236">
                  <c:v>9.434373983739798</c:v>
                </c:pt>
                <c:pt idx="237">
                  <c:v>9.3912195121951232</c:v>
                </c:pt>
                <c:pt idx="238">
                  <c:v>9.3480650406503791</c:v>
                </c:pt>
                <c:pt idx="239">
                  <c:v>9.3049430894308909</c:v>
                </c:pt>
                <c:pt idx="240">
                  <c:v>9.261788617886177</c:v>
                </c:pt>
                <c:pt idx="241">
                  <c:v>9.2186341463414632</c:v>
                </c:pt>
                <c:pt idx="242">
                  <c:v>9.1755121951219714</c:v>
                </c:pt>
                <c:pt idx="243">
                  <c:v>9.1323577235772309</c:v>
                </c:pt>
                <c:pt idx="244">
                  <c:v>9.0892032520325188</c:v>
                </c:pt>
                <c:pt idx="245">
                  <c:v>9.0460813008130039</c:v>
                </c:pt>
                <c:pt idx="246">
                  <c:v>9.002926829268322</c:v>
                </c:pt>
                <c:pt idx="247">
                  <c:v>8.9597723577235797</c:v>
                </c:pt>
                <c:pt idx="248">
                  <c:v>8.9166504065040648</c:v>
                </c:pt>
                <c:pt idx="249">
                  <c:v>8.8734959349593758</c:v>
                </c:pt>
                <c:pt idx="250">
                  <c:v>8.8303414634146158</c:v>
                </c:pt>
                <c:pt idx="251">
                  <c:v>8.7872195121951187</c:v>
                </c:pt>
                <c:pt idx="252">
                  <c:v>8.7440650406503675</c:v>
                </c:pt>
                <c:pt idx="253">
                  <c:v>8.7009105691056927</c:v>
                </c:pt>
                <c:pt idx="254">
                  <c:v>8.6577886178861796</c:v>
                </c:pt>
                <c:pt idx="255">
                  <c:v>8.614634146341464</c:v>
                </c:pt>
                <c:pt idx="256">
                  <c:v>8.5714796747967466</c:v>
                </c:pt>
                <c:pt idx="257">
                  <c:v>8.5283577235772157</c:v>
                </c:pt>
                <c:pt idx="258">
                  <c:v>8.4852032520325213</c:v>
                </c:pt>
                <c:pt idx="259">
                  <c:v>8.4420487804878039</c:v>
                </c:pt>
                <c:pt idx="260">
                  <c:v>8.3989268292683068</c:v>
                </c:pt>
                <c:pt idx="261">
                  <c:v>8.3557723577235947</c:v>
                </c:pt>
                <c:pt idx="262">
                  <c:v>8.3126178861788667</c:v>
                </c:pt>
                <c:pt idx="263">
                  <c:v>8.2694959349593713</c:v>
                </c:pt>
                <c:pt idx="264">
                  <c:v>8.2263414634146041</c:v>
                </c:pt>
                <c:pt idx="265">
                  <c:v>8.1831869918699418</c:v>
                </c:pt>
                <c:pt idx="266">
                  <c:v>8.1400650406503772</c:v>
                </c:pt>
                <c:pt idx="267">
                  <c:v>8.0969105691057006</c:v>
                </c:pt>
                <c:pt idx="268">
                  <c:v>8.0537560975610063</c:v>
                </c:pt>
                <c:pt idx="269">
                  <c:v>8.0106341463414648</c:v>
                </c:pt>
                <c:pt idx="270">
                  <c:v>7.9674796747967465</c:v>
                </c:pt>
                <c:pt idx="271">
                  <c:v>7.9243252032520326</c:v>
                </c:pt>
                <c:pt idx="272">
                  <c:v>7.881203252032531</c:v>
                </c:pt>
                <c:pt idx="273">
                  <c:v>7.8380487804878163</c:v>
                </c:pt>
                <c:pt idx="274">
                  <c:v>7.7948943089430855</c:v>
                </c:pt>
                <c:pt idx="275">
                  <c:v>7.7517723577235804</c:v>
                </c:pt>
                <c:pt idx="276">
                  <c:v>7.7086178861788621</c:v>
                </c:pt>
                <c:pt idx="277">
                  <c:v>7.6654634146341563</c:v>
                </c:pt>
                <c:pt idx="278">
                  <c:v>7.6223414634146334</c:v>
                </c:pt>
                <c:pt idx="279">
                  <c:v>7.5791869918699195</c:v>
                </c:pt>
                <c:pt idx="280">
                  <c:v>7.5360325203251985</c:v>
                </c:pt>
                <c:pt idx="281">
                  <c:v>7.4929105691056748</c:v>
                </c:pt>
                <c:pt idx="282">
                  <c:v>7.4497560975609813</c:v>
                </c:pt>
                <c:pt idx="283">
                  <c:v>7.4066016260162604</c:v>
                </c:pt>
                <c:pt idx="284">
                  <c:v>7.3634796747967455</c:v>
                </c:pt>
                <c:pt idx="285">
                  <c:v>7.3203252032520325</c:v>
                </c:pt>
                <c:pt idx="286">
                  <c:v>7.277170731707316</c:v>
                </c:pt>
                <c:pt idx="287">
                  <c:v>7.2340487804878144</c:v>
                </c:pt>
                <c:pt idx="288">
                  <c:v>7.1908943089430855</c:v>
                </c:pt>
                <c:pt idx="289">
                  <c:v>7.1477398373983645</c:v>
                </c:pt>
                <c:pt idx="290">
                  <c:v>7.1046178861788514</c:v>
                </c:pt>
                <c:pt idx="291">
                  <c:v>7.061463414634165</c:v>
                </c:pt>
                <c:pt idx="292">
                  <c:v>7.0183089430894308</c:v>
                </c:pt>
                <c:pt idx="293">
                  <c:v>6.9751869918699185</c:v>
                </c:pt>
                <c:pt idx="294">
                  <c:v>6.9320325203251985</c:v>
                </c:pt>
                <c:pt idx="295">
                  <c:v>6.8888780487804855</c:v>
                </c:pt>
                <c:pt idx="296">
                  <c:v>6.845756097560975</c:v>
                </c:pt>
                <c:pt idx="297">
                  <c:v>6.8026016260162487</c:v>
                </c:pt>
                <c:pt idx="298">
                  <c:v>6.7594471544715544</c:v>
                </c:pt>
                <c:pt idx="299">
                  <c:v>6.7163252032520324</c:v>
                </c:pt>
                <c:pt idx="300">
                  <c:v>6.6731707317073177</c:v>
                </c:pt>
                <c:pt idx="301">
                  <c:v>6.6300162601625914</c:v>
                </c:pt>
                <c:pt idx="302">
                  <c:v>6.5868943089430898</c:v>
                </c:pt>
                <c:pt idx="303">
                  <c:v>6.5437398373983715</c:v>
                </c:pt>
                <c:pt idx="304">
                  <c:v>6.5005853658536585</c:v>
                </c:pt>
                <c:pt idx="305">
                  <c:v>6.457463414634165</c:v>
                </c:pt>
                <c:pt idx="306">
                  <c:v>6.4143089430894307</c:v>
                </c:pt>
                <c:pt idx="307">
                  <c:v>6.371154471544715</c:v>
                </c:pt>
                <c:pt idx="308">
                  <c:v>6.3280325203251886</c:v>
                </c:pt>
                <c:pt idx="309">
                  <c:v>6.2848780487804845</c:v>
                </c:pt>
                <c:pt idx="310">
                  <c:v>6.2417235772357715</c:v>
                </c:pt>
                <c:pt idx="311">
                  <c:v>6.1986016260162486</c:v>
                </c:pt>
                <c:pt idx="312">
                  <c:v>6.1554471544715437</c:v>
                </c:pt>
                <c:pt idx="313">
                  <c:v>6.1122926829268334</c:v>
                </c:pt>
                <c:pt idx="314">
                  <c:v>6.0691707317073176</c:v>
                </c:pt>
                <c:pt idx="315">
                  <c:v>6.0260162601625895</c:v>
                </c:pt>
                <c:pt idx="316">
                  <c:v>5.9828617886178934</c:v>
                </c:pt>
                <c:pt idx="317">
                  <c:v>5.9397398373983732</c:v>
                </c:pt>
                <c:pt idx="318">
                  <c:v>5.8965853658536576</c:v>
                </c:pt>
                <c:pt idx="319">
                  <c:v>5.8534308943089375</c:v>
                </c:pt>
                <c:pt idx="320">
                  <c:v>5.8103089430894306</c:v>
                </c:pt>
                <c:pt idx="321">
                  <c:v>5.7671544715447043</c:v>
                </c:pt>
                <c:pt idx="322">
                  <c:v>5.7239999999999975</c:v>
                </c:pt>
                <c:pt idx="323">
                  <c:v>5.6808780487804791</c:v>
                </c:pt>
                <c:pt idx="324">
                  <c:v>5.6377235772357626</c:v>
                </c:pt>
                <c:pt idx="325">
                  <c:v>5.5945691056910594</c:v>
                </c:pt>
                <c:pt idx="326">
                  <c:v>5.5514471544715533</c:v>
                </c:pt>
                <c:pt idx="327">
                  <c:v>5.5082926829268439</c:v>
                </c:pt>
                <c:pt idx="328">
                  <c:v>5.4651382113821105</c:v>
                </c:pt>
                <c:pt idx="329">
                  <c:v>5.4220162601625876</c:v>
                </c:pt>
                <c:pt idx="330">
                  <c:v>5.3788617886178924</c:v>
                </c:pt>
                <c:pt idx="331">
                  <c:v>5.3357073170731724</c:v>
                </c:pt>
                <c:pt idx="332">
                  <c:v>5.2925853658536575</c:v>
                </c:pt>
                <c:pt idx="333">
                  <c:v>5.2494308943089427</c:v>
                </c:pt>
                <c:pt idx="334">
                  <c:v>5.2062764227642431</c:v>
                </c:pt>
                <c:pt idx="335">
                  <c:v>5.1631544715447051</c:v>
                </c:pt>
                <c:pt idx="336">
                  <c:v>5.1199999999999966</c:v>
                </c:pt>
                <c:pt idx="337">
                  <c:v>5.0768455284552765</c:v>
                </c:pt>
                <c:pt idx="338">
                  <c:v>5.0337235772357705</c:v>
                </c:pt>
                <c:pt idx="339">
                  <c:v>4.9905691056910753</c:v>
                </c:pt>
                <c:pt idx="340">
                  <c:v>4.9474146341463365</c:v>
                </c:pt>
                <c:pt idx="341">
                  <c:v>4.9042926829268421</c:v>
                </c:pt>
                <c:pt idx="342">
                  <c:v>4.861138211382114</c:v>
                </c:pt>
                <c:pt idx="343">
                  <c:v>4.8179837398373859</c:v>
                </c:pt>
                <c:pt idx="344">
                  <c:v>4.7748617886178923</c:v>
                </c:pt>
                <c:pt idx="345">
                  <c:v>4.7317073170731829</c:v>
                </c:pt>
                <c:pt idx="346">
                  <c:v>4.6885528455284442</c:v>
                </c:pt>
                <c:pt idx="347">
                  <c:v>4.6454308943089355</c:v>
                </c:pt>
                <c:pt idx="348">
                  <c:v>4.6022764227642314</c:v>
                </c:pt>
                <c:pt idx="349">
                  <c:v>4.5591219512195105</c:v>
                </c:pt>
                <c:pt idx="350">
                  <c:v>4.516</c:v>
                </c:pt>
                <c:pt idx="351">
                  <c:v>4.4728455284552755</c:v>
                </c:pt>
                <c:pt idx="352">
                  <c:v>4.4296910569105714</c:v>
                </c:pt>
                <c:pt idx="353">
                  <c:v>4.3865691056910725</c:v>
                </c:pt>
                <c:pt idx="354">
                  <c:v>4.3434146341463356</c:v>
                </c:pt>
                <c:pt idx="355">
                  <c:v>4.3002601626016421</c:v>
                </c:pt>
                <c:pt idx="356">
                  <c:v>4.2571382113821095</c:v>
                </c:pt>
                <c:pt idx="357">
                  <c:v>4.2139837398373965</c:v>
                </c:pt>
                <c:pt idx="358">
                  <c:v>4.1708292682926835</c:v>
                </c:pt>
                <c:pt idx="359">
                  <c:v>4.1277073170731695</c:v>
                </c:pt>
                <c:pt idx="360">
                  <c:v>4.0845528455284432</c:v>
                </c:pt>
                <c:pt idx="361">
                  <c:v>4.0413983739837498</c:v>
                </c:pt>
                <c:pt idx="362">
                  <c:v>3.9982764227642225</c:v>
                </c:pt>
                <c:pt idx="363">
                  <c:v>3.955121951219517</c:v>
                </c:pt>
                <c:pt idx="364">
                  <c:v>3.9119674796747907</c:v>
                </c:pt>
                <c:pt idx="365">
                  <c:v>3.8688455284552794</c:v>
                </c:pt>
                <c:pt idx="366">
                  <c:v>3.8256910569105691</c:v>
                </c:pt>
                <c:pt idx="367">
                  <c:v>3.7825365853658552</c:v>
                </c:pt>
                <c:pt idx="368">
                  <c:v>3.7394146341463417</c:v>
                </c:pt>
                <c:pt idx="369">
                  <c:v>3.6962601626016247</c:v>
                </c:pt>
                <c:pt idx="370">
                  <c:v>3.6531056910569148</c:v>
                </c:pt>
                <c:pt idx="371">
                  <c:v>3.6099837398374026</c:v>
                </c:pt>
                <c:pt idx="372">
                  <c:v>3.5668292682926852</c:v>
                </c:pt>
                <c:pt idx="373">
                  <c:v>3.5236747967479767</c:v>
                </c:pt>
                <c:pt idx="374">
                  <c:v>3.4805528455284551</c:v>
                </c:pt>
                <c:pt idx="375">
                  <c:v>3.4373983739837377</c:v>
                </c:pt>
                <c:pt idx="376">
                  <c:v>3.3942439024390194</c:v>
                </c:pt>
                <c:pt idx="377">
                  <c:v>3.3511219512195152</c:v>
                </c:pt>
                <c:pt idx="378">
                  <c:v>3.3079674796747969</c:v>
                </c:pt>
                <c:pt idx="379">
                  <c:v>3.2648130081300812</c:v>
                </c:pt>
                <c:pt idx="380">
                  <c:v>3.2216910569105752</c:v>
                </c:pt>
                <c:pt idx="381">
                  <c:v>3.1785365853658551</c:v>
                </c:pt>
                <c:pt idx="382">
                  <c:v>3.1353821138211377</c:v>
                </c:pt>
                <c:pt idx="383">
                  <c:v>3.0922601626016264</c:v>
                </c:pt>
                <c:pt idx="384">
                  <c:v>3.0491056910569099</c:v>
                </c:pt>
                <c:pt idx="385">
                  <c:v>3.0059512195121951</c:v>
                </c:pt>
                <c:pt idx="386">
                  <c:v>2.9628292682926842</c:v>
                </c:pt>
                <c:pt idx="387">
                  <c:v>2.9196747967479681</c:v>
                </c:pt>
                <c:pt idx="388">
                  <c:v>2.876520325203245</c:v>
                </c:pt>
                <c:pt idx="389">
                  <c:v>2.8333983739837367</c:v>
                </c:pt>
                <c:pt idx="390">
                  <c:v>2.7902439024390238</c:v>
                </c:pt>
                <c:pt idx="391">
                  <c:v>2.7470894308943086</c:v>
                </c:pt>
                <c:pt idx="392">
                  <c:v>2.7039674796747972</c:v>
                </c:pt>
                <c:pt idx="393">
                  <c:v>2.6608130081300816</c:v>
                </c:pt>
                <c:pt idx="394">
                  <c:v>2.6176585365853637</c:v>
                </c:pt>
                <c:pt idx="395">
                  <c:v>2.5745365853658542</c:v>
                </c:pt>
                <c:pt idx="396">
                  <c:v>2.5313821138211368</c:v>
                </c:pt>
                <c:pt idx="397">
                  <c:v>2.4882276422764309</c:v>
                </c:pt>
                <c:pt idx="398">
                  <c:v>2.4451056910569111</c:v>
                </c:pt>
                <c:pt idx="399">
                  <c:v>2.4019512195121946</c:v>
                </c:pt>
                <c:pt idx="400">
                  <c:v>2.358796747967487</c:v>
                </c:pt>
                <c:pt idx="401">
                  <c:v>2.3156747967479672</c:v>
                </c:pt>
                <c:pt idx="402">
                  <c:v>2.272520325203252</c:v>
                </c:pt>
                <c:pt idx="403">
                  <c:v>2.2293658536585372</c:v>
                </c:pt>
                <c:pt idx="404">
                  <c:v>2.1862439024390237</c:v>
                </c:pt>
                <c:pt idx="405">
                  <c:v>2.1430894308943085</c:v>
                </c:pt>
                <c:pt idx="406">
                  <c:v>2.0999349593495942</c:v>
                </c:pt>
                <c:pt idx="407">
                  <c:v>2.0568130081300797</c:v>
                </c:pt>
                <c:pt idx="408">
                  <c:v>2.0136585365853628</c:v>
                </c:pt>
                <c:pt idx="409">
                  <c:v>1.9705040650406507</c:v>
                </c:pt>
                <c:pt idx="410">
                  <c:v>1.9273821138211404</c:v>
                </c:pt>
                <c:pt idx="411">
                  <c:v>1.8842276422764226</c:v>
                </c:pt>
                <c:pt idx="412">
                  <c:v>1.8410731707317105</c:v>
                </c:pt>
                <c:pt idx="413">
                  <c:v>1.7979512195121916</c:v>
                </c:pt>
                <c:pt idx="414">
                  <c:v>1.7547967479674758</c:v>
                </c:pt>
                <c:pt idx="415">
                  <c:v>1.7116422764227637</c:v>
                </c:pt>
                <c:pt idx="416">
                  <c:v>1.6685203252032521</c:v>
                </c:pt>
                <c:pt idx="417">
                  <c:v>1.6253658536585365</c:v>
                </c:pt>
                <c:pt idx="418">
                  <c:v>1.5822113821138213</c:v>
                </c:pt>
                <c:pt idx="419">
                  <c:v>1.5390894308943093</c:v>
                </c:pt>
                <c:pt idx="420">
                  <c:v>1.4959349593495901</c:v>
                </c:pt>
                <c:pt idx="421">
                  <c:v>1.4527804878048778</c:v>
                </c:pt>
                <c:pt idx="422">
                  <c:v>1.409658536585366</c:v>
                </c:pt>
                <c:pt idx="423">
                  <c:v>1.3665040650406506</c:v>
                </c:pt>
                <c:pt idx="424">
                  <c:v>1.3233495934959352</c:v>
                </c:pt>
                <c:pt idx="425">
                  <c:v>1.2802276422764218</c:v>
                </c:pt>
                <c:pt idx="426">
                  <c:v>1.2370731707317093</c:v>
                </c:pt>
                <c:pt idx="427">
                  <c:v>1.1939186991869917</c:v>
                </c:pt>
                <c:pt idx="428">
                  <c:v>1.1507967479674772</c:v>
                </c:pt>
                <c:pt idx="429">
                  <c:v>1.1076422764227645</c:v>
                </c:pt>
                <c:pt idx="430">
                  <c:v>1.0644878048780528</c:v>
                </c:pt>
                <c:pt idx="431">
                  <c:v>1.0213658536585364</c:v>
                </c:pt>
                <c:pt idx="432">
                  <c:v>0.97821138211382164</c:v>
                </c:pt>
                <c:pt idx="433">
                  <c:v>0.935056910569107</c:v>
                </c:pt>
                <c:pt idx="434">
                  <c:v>0.89193495934959488</c:v>
                </c:pt>
                <c:pt idx="435">
                  <c:v>0.84878048780487902</c:v>
                </c:pt>
                <c:pt idx="436">
                  <c:v>0.80562601626016395</c:v>
                </c:pt>
                <c:pt idx="437">
                  <c:v>0.76250406504065027</c:v>
                </c:pt>
                <c:pt idx="438">
                  <c:v>0.71934959349593564</c:v>
                </c:pt>
                <c:pt idx="439">
                  <c:v>0.67619512195121922</c:v>
                </c:pt>
                <c:pt idx="440">
                  <c:v>0.63307317073170721</c:v>
                </c:pt>
                <c:pt idx="441">
                  <c:v>0.58991869918699158</c:v>
                </c:pt>
                <c:pt idx="442">
                  <c:v>0.54676422764227661</c:v>
                </c:pt>
                <c:pt idx="443">
                  <c:v>0.5036422764227646</c:v>
                </c:pt>
                <c:pt idx="444">
                  <c:v>0.46048780487804924</c:v>
                </c:pt>
                <c:pt idx="445">
                  <c:v>0.41733333333333322</c:v>
                </c:pt>
                <c:pt idx="446">
                  <c:v>0.37421138211382082</c:v>
                </c:pt>
                <c:pt idx="447">
                  <c:v>0.33105691056910624</c:v>
                </c:pt>
                <c:pt idx="448">
                  <c:v>0.28790243902439078</c:v>
                </c:pt>
                <c:pt idx="449">
                  <c:v>0.24478048780487824</c:v>
                </c:pt>
                <c:pt idx="450">
                  <c:v>0.20162601626016252</c:v>
                </c:pt>
                <c:pt idx="451">
                  <c:v>0.16208130081300776</c:v>
                </c:pt>
                <c:pt idx="452">
                  <c:v>0.13808130081300821</c:v>
                </c:pt>
                <c:pt idx="453">
                  <c:v>0.12351219512195109</c:v>
                </c:pt>
                <c:pt idx="454">
                  <c:v>0.11466666666666672</c:v>
                </c:pt>
                <c:pt idx="455">
                  <c:v>0.10930081300812973</c:v>
                </c:pt>
                <c:pt idx="456">
                  <c:v>0.10604878048780503</c:v>
                </c:pt>
                <c:pt idx="457">
                  <c:v>0.10406504065040653</c:v>
                </c:pt>
                <c:pt idx="458">
                  <c:v>8.9203252032520178E-2</c:v>
                </c:pt>
                <c:pt idx="459">
                  <c:v>7.4341463414634032E-2</c:v>
                </c:pt>
                <c:pt idx="460">
                  <c:v>5.9479674796747914E-2</c:v>
                </c:pt>
                <c:pt idx="461">
                  <c:v>4.4585365853658472E-2</c:v>
                </c:pt>
                <c:pt idx="462">
                  <c:v>2.9723577235772299E-2</c:v>
                </c:pt>
                <c:pt idx="463">
                  <c:v>1.4861788617886198E-2</c:v>
                </c:pt>
                <c:pt idx="464">
                  <c:v>0</c:v>
                </c:pt>
                <c:pt idx="465">
                  <c:v>-1.9772357723577194E-3</c:v>
                </c:pt>
                <c:pt idx="466">
                  <c:v>-5.2357723577238589E-3</c:v>
                </c:pt>
                <c:pt idx="467">
                  <c:v>-1.0601626016260414E-2</c:v>
                </c:pt>
                <c:pt idx="468">
                  <c:v>-1.9443902439024791E-2</c:v>
                </c:pt>
                <c:pt idx="469">
                  <c:v>-3.4013008130081381E-2</c:v>
                </c:pt>
                <c:pt idx="470">
                  <c:v>-5.8016260162601981E-2</c:v>
                </c:pt>
                <c:pt idx="471">
                  <c:v>-9.7560975609756226E-2</c:v>
                </c:pt>
                <c:pt idx="472">
                  <c:v>-0.13961951219512225</c:v>
                </c:pt>
                <c:pt idx="473">
                  <c:v>-0.18168130081300821</c:v>
                </c:pt>
                <c:pt idx="474">
                  <c:v>-0.22373983739837441</c:v>
                </c:pt>
                <c:pt idx="475">
                  <c:v>-0.26579837398374073</c:v>
                </c:pt>
                <c:pt idx="476">
                  <c:v>-0.30786016260162696</c:v>
                </c:pt>
                <c:pt idx="477">
                  <c:v>-0.34991869918699292</c:v>
                </c:pt>
                <c:pt idx="478">
                  <c:v>-0.39197723577235877</c:v>
                </c:pt>
                <c:pt idx="479">
                  <c:v>-0.43403902439024455</c:v>
                </c:pt>
                <c:pt idx="480">
                  <c:v>-0.47609756097561046</c:v>
                </c:pt>
                <c:pt idx="481">
                  <c:v>-0.51815609756097603</c:v>
                </c:pt>
                <c:pt idx="482">
                  <c:v>-0.56021788617886215</c:v>
                </c:pt>
                <c:pt idx="483">
                  <c:v>-0.60227642276422788</c:v>
                </c:pt>
                <c:pt idx="484">
                  <c:v>-0.64433495934959528</c:v>
                </c:pt>
                <c:pt idx="485">
                  <c:v>-0.68639674796747951</c:v>
                </c:pt>
                <c:pt idx="486">
                  <c:v>-0.72845528455284569</c:v>
                </c:pt>
                <c:pt idx="487">
                  <c:v>-0.77051382113821143</c:v>
                </c:pt>
                <c:pt idx="488">
                  <c:v>-0.81257560975609755</c:v>
                </c:pt>
                <c:pt idx="489">
                  <c:v>-0.85463414634146384</c:v>
                </c:pt>
                <c:pt idx="490">
                  <c:v>-0.89669268292682969</c:v>
                </c:pt>
                <c:pt idx="491">
                  <c:v>-0.93875447154471714</c:v>
                </c:pt>
                <c:pt idx="492">
                  <c:v>-0.98081300813008154</c:v>
                </c:pt>
                <c:pt idx="493">
                  <c:v>-1.0228715447154473</c:v>
                </c:pt>
                <c:pt idx="494">
                  <c:v>-1.0649333333333335</c:v>
                </c:pt>
                <c:pt idx="495">
                  <c:v>-1.1069918699186991</c:v>
                </c:pt>
                <c:pt idx="496">
                  <c:v>-1.1490504065040661</c:v>
                </c:pt>
                <c:pt idx="497">
                  <c:v>-1.1911121951219521</c:v>
                </c:pt>
                <c:pt idx="498">
                  <c:v>-1.2331707317073171</c:v>
                </c:pt>
                <c:pt idx="499">
                  <c:v>-1.2752292682926796</c:v>
                </c:pt>
                <c:pt idx="500">
                  <c:v>-1.3172910569105694</c:v>
                </c:pt>
                <c:pt idx="501">
                  <c:v>-1.3593495934959352</c:v>
                </c:pt>
                <c:pt idx="502">
                  <c:v>-1.4014081300813011</c:v>
                </c:pt>
                <c:pt idx="503">
                  <c:v>-1.4434699186991828</c:v>
                </c:pt>
                <c:pt idx="504">
                  <c:v>-1.4855284552845496</c:v>
                </c:pt>
                <c:pt idx="505">
                  <c:v>-1.5275869918699188</c:v>
                </c:pt>
                <c:pt idx="506">
                  <c:v>-1.569648780487805</c:v>
                </c:pt>
                <c:pt idx="507">
                  <c:v>-1.6117073170731688</c:v>
                </c:pt>
                <c:pt idx="508">
                  <c:v>-1.6537658536585367</c:v>
                </c:pt>
                <c:pt idx="509">
                  <c:v>-1.6958276422764218</c:v>
                </c:pt>
                <c:pt idx="510">
                  <c:v>-1.7378861788617901</c:v>
                </c:pt>
                <c:pt idx="511">
                  <c:v>-1.7799447154471502</c:v>
                </c:pt>
                <c:pt idx="512">
                  <c:v>-1.8220065040650431</c:v>
                </c:pt>
                <c:pt idx="513">
                  <c:v>-1.8640650406504067</c:v>
                </c:pt>
                <c:pt idx="514">
                  <c:v>-1.9061235772357725</c:v>
                </c:pt>
                <c:pt idx="515">
                  <c:v>-1.9481853658536623</c:v>
                </c:pt>
                <c:pt idx="516">
                  <c:v>-1.9902439024390268</c:v>
                </c:pt>
                <c:pt idx="517">
                  <c:v>-2.0323024390243827</c:v>
                </c:pt>
                <c:pt idx="518">
                  <c:v>-2.0743642276422802</c:v>
                </c:pt>
                <c:pt idx="519">
                  <c:v>-2.1164227642276421</c:v>
                </c:pt>
                <c:pt idx="520">
                  <c:v>-2.1584813008130079</c:v>
                </c:pt>
                <c:pt idx="521">
                  <c:v>-2.2005430894308944</c:v>
                </c:pt>
                <c:pt idx="522">
                  <c:v>-2.2426016260162598</c:v>
                </c:pt>
                <c:pt idx="523">
                  <c:v>-2.2846601626016292</c:v>
                </c:pt>
                <c:pt idx="524">
                  <c:v>-2.3267219512195152</c:v>
                </c:pt>
                <c:pt idx="525">
                  <c:v>-2.3687804878048779</c:v>
                </c:pt>
                <c:pt idx="526">
                  <c:v>-2.4108390243902384</c:v>
                </c:pt>
                <c:pt idx="527">
                  <c:v>-2.4529008130081227</c:v>
                </c:pt>
                <c:pt idx="528">
                  <c:v>-2.4949593495934965</c:v>
                </c:pt>
                <c:pt idx="529">
                  <c:v>-2.5370178861788597</c:v>
                </c:pt>
                <c:pt idx="530">
                  <c:v>-2.5790796747967439</c:v>
                </c:pt>
                <c:pt idx="531">
                  <c:v>-2.6211382113821209</c:v>
                </c:pt>
                <c:pt idx="532">
                  <c:v>-2.6631967479674943</c:v>
                </c:pt>
                <c:pt idx="533">
                  <c:v>-2.7052585365853661</c:v>
                </c:pt>
                <c:pt idx="534">
                  <c:v>-2.7473170731707381</c:v>
                </c:pt>
                <c:pt idx="535">
                  <c:v>-2.7893756097560982</c:v>
                </c:pt>
                <c:pt idx="536">
                  <c:v>-2.8314373983739838</c:v>
                </c:pt>
                <c:pt idx="537">
                  <c:v>-2.8734959349593447</c:v>
                </c:pt>
                <c:pt idx="538">
                  <c:v>-2.9155544715447137</c:v>
                </c:pt>
                <c:pt idx="539">
                  <c:v>-2.9576152845528427</c:v>
                </c:pt>
                <c:pt idx="540">
                  <c:v>-2.9996747967479682</c:v>
                </c:pt>
                <c:pt idx="541">
                  <c:v>-3.041734308943095</c:v>
                </c:pt>
                <c:pt idx="542">
                  <c:v>-3.0837941463414724</c:v>
                </c:pt>
                <c:pt idx="543">
                  <c:v>-3.1258536585365859</c:v>
                </c:pt>
                <c:pt idx="544">
                  <c:v>-3.1679131707317092</c:v>
                </c:pt>
                <c:pt idx="545">
                  <c:v>-3.2099730081300852</c:v>
                </c:pt>
                <c:pt idx="546">
                  <c:v>-3.2520325203252027</c:v>
                </c:pt>
              </c:numCache>
            </c:numRef>
          </c:xVal>
          <c:yVal>
            <c:numRef>
              <c:f>Sheet1!$I$5:$I$551</c:f>
              <c:numCache>
                <c:formatCode>General</c:formatCode>
                <c:ptCount val="547"/>
                <c:pt idx="0">
                  <c:v>0.17940493142471739</c:v>
                </c:pt>
                <c:pt idx="1">
                  <c:v>0.17937334718043746</c:v>
                </c:pt>
                <c:pt idx="2">
                  <c:v>0.17933694500058886</c:v>
                </c:pt>
                <c:pt idx="3">
                  <c:v>0.17930482543013471</c:v>
                </c:pt>
                <c:pt idx="4">
                  <c:v>0.1792700292288088</c:v>
                </c:pt>
                <c:pt idx="5">
                  <c:v>0.17923630367983251</c:v>
                </c:pt>
                <c:pt idx="6">
                  <c:v>0.17920150747850666</c:v>
                </c:pt>
                <c:pt idx="7">
                  <c:v>0.1791667112771812</c:v>
                </c:pt>
                <c:pt idx="8">
                  <c:v>0.17913191507585569</c:v>
                </c:pt>
                <c:pt idx="9">
                  <c:v>0.17909658354835634</c:v>
                </c:pt>
                <c:pt idx="10">
                  <c:v>0.1790612520208564</c:v>
                </c:pt>
                <c:pt idx="11">
                  <c:v>0.17902592049335661</c:v>
                </c:pt>
                <c:pt idx="12">
                  <c:v>0.1789905889658569</c:v>
                </c:pt>
                <c:pt idx="13">
                  <c:v>0.17895525743835741</c:v>
                </c:pt>
                <c:pt idx="14">
                  <c:v>0.17891939058468381</c:v>
                </c:pt>
                <c:pt idx="15">
                  <c:v>0.17888405905718371</c:v>
                </c:pt>
                <c:pt idx="16">
                  <c:v>0.17884819220350959</c:v>
                </c:pt>
                <c:pt idx="17">
                  <c:v>0.17881232534983571</c:v>
                </c:pt>
                <c:pt idx="18">
                  <c:v>0.17877645849616225</c:v>
                </c:pt>
                <c:pt idx="19">
                  <c:v>0.17874059164248812</c:v>
                </c:pt>
                <c:pt idx="20">
                  <c:v>0.17870472478881383</c:v>
                </c:pt>
                <c:pt idx="21">
                  <c:v>0.1786688579351399</c:v>
                </c:pt>
                <c:pt idx="22">
                  <c:v>0.17863299108146638</c:v>
                </c:pt>
                <c:pt idx="23">
                  <c:v>0.17859658890161775</c:v>
                </c:pt>
                <c:pt idx="24">
                  <c:v>0.17856072204794379</c:v>
                </c:pt>
                <c:pt idx="25">
                  <c:v>0.17852431986809592</c:v>
                </c:pt>
                <c:pt idx="26">
                  <c:v>0.17848845301442234</c:v>
                </c:pt>
                <c:pt idx="27">
                  <c:v>0.17845205083457349</c:v>
                </c:pt>
                <c:pt idx="28">
                  <c:v>0.1784161839809002</c:v>
                </c:pt>
                <c:pt idx="29">
                  <c:v>0.17837978180105141</c:v>
                </c:pt>
                <c:pt idx="30">
                  <c:v>0.17834337962120347</c:v>
                </c:pt>
                <c:pt idx="31">
                  <c:v>0.17830697744135501</c:v>
                </c:pt>
                <c:pt idx="32">
                  <c:v>0.17827057526150655</c:v>
                </c:pt>
                <c:pt idx="33">
                  <c:v>0.1782341730816587</c:v>
                </c:pt>
                <c:pt idx="34">
                  <c:v>0.17819777090181038</c:v>
                </c:pt>
                <c:pt idx="35">
                  <c:v>0.17816136872196262</c:v>
                </c:pt>
                <c:pt idx="36">
                  <c:v>0.17812496654211421</c:v>
                </c:pt>
                <c:pt idx="37">
                  <c:v>0.17808856436226594</c:v>
                </c:pt>
                <c:pt idx="38">
                  <c:v>0.17805216218241807</c:v>
                </c:pt>
                <c:pt idx="39">
                  <c:v>0.17801522467639583</c:v>
                </c:pt>
                <c:pt idx="40">
                  <c:v>0.1779788224965472</c:v>
                </c:pt>
                <c:pt idx="41">
                  <c:v>0.17794242031669943</c:v>
                </c:pt>
                <c:pt idx="42">
                  <c:v>0.17790548281067708</c:v>
                </c:pt>
                <c:pt idx="43">
                  <c:v>0.17786908063082874</c:v>
                </c:pt>
                <c:pt idx="44">
                  <c:v>0.17783214312480594</c:v>
                </c:pt>
                <c:pt idx="45">
                  <c:v>0.17779574094495776</c:v>
                </c:pt>
                <c:pt idx="46">
                  <c:v>0.17775880343893541</c:v>
                </c:pt>
                <c:pt idx="47">
                  <c:v>0.17772186593291292</c:v>
                </c:pt>
                <c:pt idx="48">
                  <c:v>0.17768546375306474</c:v>
                </c:pt>
                <c:pt idx="49">
                  <c:v>0.17764852624704233</c:v>
                </c:pt>
                <c:pt idx="50">
                  <c:v>0.17761158874101993</c:v>
                </c:pt>
                <c:pt idx="51">
                  <c:v>0.17757465123499747</c:v>
                </c:pt>
                <c:pt idx="52">
                  <c:v>0.17753771372897506</c:v>
                </c:pt>
                <c:pt idx="53">
                  <c:v>0.17750131154912732</c:v>
                </c:pt>
                <c:pt idx="54">
                  <c:v>0.17746437404310478</c:v>
                </c:pt>
                <c:pt idx="55">
                  <c:v>0.17742743653708265</c:v>
                </c:pt>
                <c:pt idx="56">
                  <c:v>0.17739049903105991</c:v>
                </c:pt>
                <c:pt idx="57">
                  <c:v>0.1773535615250372</c:v>
                </c:pt>
                <c:pt idx="58">
                  <c:v>0.1773166240190148</c:v>
                </c:pt>
                <c:pt idx="59">
                  <c:v>0.17727915118681842</c:v>
                </c:pt>
                <c:pt idx="60">
                  <c:v>0.17724221368079604</c:v>
                </c:pt>
                <c:pt idx="61">
                  <c:v>0.17720527617477341</c:v>
                </c:pt>
                <c:pt idx="62">
                  <c:v>0.1771683386687509</c:v>
                </c:pt>
                <c:pt idx="63">
                  <c:v>0.17713140116272888</c:v>
                </c:pt>
                <c:pt idx="64">
                  <c:v>0.17709446365670634</c:v>
                </c:pt>
                <c:pt idx="65">
                  <c:v>0.1770569908245094</c:v>
                </c:pt>
                <c:pt idx="66">
                  <c:v>0.17702005331848689</c:v>
                </c:pt>
                <c:pt idx="67">
                  <c:v>0.17698311581246512</c:v>
                </c:pt>
                <c:pt idx="68">
                  <c:v>0.17694617830644258</c:v>
                </c:pt>
                <c:pt idx="69">
                  <c:v>0.17690870547424578</c:v>
                </c:pt>
                <c:pt idx="70">
                  <c:v>0.17687176796822288</c:v>
                </c:pt>
                <c:pt idx="71">
                  <c:v>0.17683483046220114</c:v>
                </c:pt>
                <c:pt idx="72">
                  <c:v>0.17679735763000434</c:v>
                </c:pt>
                <c:pt idx="73">
                  <c:v>0.17676042012398174</c:v>
                </c:pt>
                <c:pt idx="74">
                  <c:v>0.17672348261795948</c:v>
                </c:pt>
                <c:pt idx="75">
                  <c:v>0.17668600978576246</c:v>
                </c:pt>
                <c:pt idx="76">
                  <c:v>0.17664907227974005</c:v>
                </c:pt>
                <c:pt idx="77">
                  <c:v>0.1766121347737177</c:v>
                </c:pt>
                <c:pt idx="78">
                  <c:v>0.17657466194152097</c:v>
                </c:pt>
                <c:pt idx="79">
                  <c:v>0.17653772443549892</c:v>
                </c:pt>
                <c:pt idx="80">
                  <c:v>0.17650078692947621</c:v>
                </c:pt>
                <c:pt idx="81">
                  <c:v>0.17646331409728003</c:v>
                </c:pt>
                <c:pt idx="82">
                  <c:v>0.17642637659125748</c:v>
                </c:pt>
                <c:pt idx="83">
                  <c:v>0.17638943908523513</c:v>
                </c:pt>
                <c:pt idx="84">
                  <c:v>0.1763525015792122</c:v>
                </c:pt>
                <c:pt idx="85">
                  <c:v>0.17631502874701571</c:v>
                </c:pt>
                <c:pt idx="86">
                  <c:v>0.17627809124099345</c:v>
                </c:pt>
                <c:pt idx="87">
                  <c:v>0.17624115373497107</c:v>
                </c:pt>
                <c:pt idx="88">
                  <c:v>0.17620421622894827</c:v>
                </c:pt>
                <c:pt idx="89">
                  <c:v>0.17616727872292623</c:v>
                </c:pt>
                <c:pt idx="90">
                  <c:v>0.17613034121690346</c:v>
                </c:pt>
                <c:pt idx="91">
                  <c:v>0.17609340371088136</c:v>
                </c:pt>
                <c:pt idx="92">
                  <c:v>0.1760564662048586</c:v>
                </c:pt>
                <c:pt idx="93">
                  <c:v>0.17601952869883619</c:v>
                </c:pt>
                <c:pt idx="94">
                  <c:v>0.17598259119281409</c:v>
                </c:pt>
                <c:pt idx="95">
                  <c:v>0.17594565368679183</c:v>
                </c:pt>
                <c:pt idx="96">
                  <c:v>0.17590871618076923</c:v>
                </c:pt>
                <c:pt idx="97">
                  <c:v>0.17587177867474613</c:v>
                </c:pt>
                <c:pt idx="98">
                  <c:v>0.17583484116872442</c:v>
                </c:pt>
                <c:pt idx="99">
                  <c:v>0.17579843898887629</c:v>
                </c:pt>
                <c:pt idx="100">
                  <c:v>0.17576150148285349</c:v>
                </c:pt>
                <c:pt idx="101">
                  <c:v>0.17572509930300531</c:v>
                </c:pt>
                <c:pt idx="102">
                  <c:v>0.17568816179698291</c:v>
                </c:pt>
                <c:pt idx="103">
                  <c:v>0.17565175961713472</c:v>
                </c:pt>
                <c:pt idx="104">
                  <c:v>0.17561535743728696</c:v>
                </c:pt>
                <c:pt idx="105">
                  <c:v>0.17557841993126438</c:v>
                </c:pt>
                <c:pt idx="106">
                  <c:v>0.17554201775141626</c:v>
                </c:pt>
                <c:pt idx="107">
                  <c:v>0.17550561557156774</c:v>
                </c:pt>
                <c:pt idx="108">
                  <c:v>0.17546974871789436</c:v>
                </c:pt>
                <c:pt idx="109">
                  <c:v>0.17543334653804601</c:v>
                </c:pt>
                <c:pt idx="110">
                  <c:v>0.17539694435819778</c:v>
                </c:pt>
                <c:pt idx="111">
                  <c:v>0.17536107750452348</c:v>
                </c:pt>
                <c:pt idx="112">
                  <c:v>0.17532467532467502</c:v>
                </c:pt>
                <c:pt idx="113">
                  <c:v>0.17528880847100173</c:v>
                </c:pt>
                <c:pt idx="114">
                  <c:v>0.17525294161732788</c:v>
                </c:pt>
                <c:pt idx="115">
                  <c:v>0.1752170747636535</c:v>
                </c:pt>
                <c:pt idx="116">
                  <c:v>0.17518120790997938</c:v>
                </c:pt>
                <c:pt idx="117">
                  <c:v>0.17514534105630614</c:v>
                </c:pt>
                <c:pt idx="118">
                  <c:v>0.1751100095288059</c:v>
                </c:pt>
                <c:pt idx="119">
                  <c:v>0.17507414267513199</c:v>
                </c:pt>
                <c:pt idx="120">
                  <c:v>0.17503881114763256</c:v>
                </c:pt>
                <c:pt idx="121">
                  <c:v>0.17500347962013271</c:v>
                </c:pt>
                <c:pt idx="122">
                  <c:v>0.17496814809263342</c:v>
                </c:pt>
                <c:pt idx="123">
                  <c:v>0.17493335189130804</c:v>
                </c:pt>
                <c:pt idx="124">
                  <c:v>0.17489802036380769</c:v>
                </c:pt>
                <c:pt idx="125">
                  <c:v>0.17486322416248254</c:v>
                </c:pt>
                <c:pt idx="126">
                  <c:v>0.17482842796115675</c:v>
                </c:pt>
                <c:pt idx="127">
                  <c:v>0.17479363175983156</c:v>
                </c:pt>
                <c:pt idx="128">
                  <c:v>0.17475937088468024</c:v>
                </c:pt>
                <c:pt idx="129">
                  <c:v>0.17472511000952881</c:v>
                </c:pt>
                <c:pt idx="130">
                  <c:v>0.17469084913437771</c:v>
                </c:pt>
                <c:pt idx="131">
                  <c:v>0.17465658825922634</c:v>
                </c:pt>
                <c:pt idx="132">
                  <c:v>0.1746223273840751</c:v>
                </c:pt>
                <c:pt idx="133">
                  <c:v>0.17458860183509844</c:v>
                </c:pt>
                <c:pt idx="134">
                  <c:v>0.17455487628612121</c:v>
                </c:pt>
                <c:pt idx="135">
                  <c:v>0.17452168606331839</c:v>
                </c:pt>
                <c:pt idx="136">
                  <c:v>0.17448849584051601</c:v>
                </c:pt>
                <c:pt idx="137">
                  <c:v>0.17445530561771291</c:v>
                </c:pt>
                <c:pt idx="138">
                  <c:v>0.1744221153949102</c:v>
                </c:pt>
                <c:pt idx="139">
                  <c:v>0.17438946049828188</c:v>
                </c:pt>
                <c:pt idx="140">
                  <c:v>0.17435680560165287</c:v>
                </c:pt>
                <c:pt idx="141">
                  <c:v>0.17432468603119891</c:v>
                </c:pt>
                <c:pt idx="142">
                  <c:v>0.17429256646074451</c:v>
                </c:pt>
                <c:pt idx="143">
                  <c:v>0.17426044689029105</c:v>
                </c:pt>
                <c:pt idx="144">
                  <c:v>0.1742288626460102</c:v>
                </c:pt>
                <c:pt idx="145">
                  <c:v>0.17419781372790441</c:v>
                </c:pt>
                <c:pt idx="146">
                  <c:v>0.1741662294836244</c:v>
                </c:pt>
                <c:pt idx="147">
                  <c:v>0.17413571589169291</c:v>
                </c:pt>
                <c:pt idx="148">
                  <c:v>0.17410466697358654</c:v>
                </c:pt>
                <c:pt idx="149">
                  <c:v>0.17407468870782974</c:v>
                </c:pt>
                <c:pt idx="150">
                  <c:v>0.17404471044207268</c:v>
                </c:pt>
                <c:pt idx="151">
                  <c:v>0.17401473217631552</c:v>
                </c:pt>
                <c:pt idx="152">
                  <c:v>0.17398528923673232</c:v>
                </c:pt>
                <c:pt idx="153">
                  <c:v>0.17395638162332364</c:v>
                </c:pt>
                <c:pt idx="154">
                  <c:v>0.17392747400991426</c:v>
                </c:pt>
                <c:pt idx="155">
                  <c:v>0.17389910172267994</c:v>
                </c:pt>
                <c:pt idx="156">
                  <c:v>0.17387126476161927</c:v>
                </c:pt>
                <c:pt idx="157">
                  <c:v>0.17384396312673342</c:v>
                </c:pt>
                <c:pt idx="158">
                  <c:v>0.17381666149184699</c:v>
                </c:pt>
                <c:pt idx="159">
                  <c:v>0.17378989518313545</c:v>
                </c:pt>
                <c:pt idx="160">
                  <c:v>0.17376366420059738</c:v>
                </c:pt>
                <c:pt idx="161">
                  <c:v>0.17373743321805976</c:v>
                </c:pt>
                <c:pt idx="162">
                  <c:v>0.17371227288787114</c:v>
                </c:pt>
                <c:pt idx="163">
                  <c:v>0.17368764788385563</c:v>
                </c:pt>
                <c:pt idx="164">
                  <c:v>0.1736630228798407</c:v>
                </c:pt>
                <c:pt idx="165">
                  <c:v>0.17363946852817441</c:v>
                </c:pt>
                <c:pt idx="166">
                  <c:v>0.17361591417650774</c:v>
                </c:pt>
                <c:pt idx="167">
                  <c:v>0.17359343047719045</c:v>
                </c:pt>
                <c:pt idx="168">
                  <c:v>0.17357148210404599</c:v>
                </c:pt>
                <c:pt idx="169">
                  <c:v>0.17355006905707648</c:v>
                </c:pt>
                <c:pt idx="170">
                  <c:v>0.17352919133628147</c:v>
                </c:pt>
                <c:pt idx="171">
                  <c:v>0.17350884894166024</c:v>
                </c:pt>
                <c:pt idx="172">
                  <c:v>0.17348957719938771</c:v>
                </c:pt>
                <c:pt idx="173">
                  <c:v>0.17347137610946384</c:v>
                </c:pt>
                <c:pt idx="174">
                  <c:v>0.17345317501953939</c:v>
                </c:pt>
                <c:pt idx="175">
                  <c:v>0.17343657990813802</c:v>
                </c:pt>
                <c:pt idx="176">
                  <c:v>0.1734205201229109</c:v>
                </c:pt>
                <c:pt idx="177">
                  <c:v>0.17340499566385797</c:v>
                </c:pt>
                <c:pt idx="178">
                  <c:v>0.17339054185715383</c:v>
                </c:pt>
                <c:pt idx="179">
                  <c:v>0.17337715870279771</c:v>
                </c:pt>
                <c:pt idx="180">
                  <c:v>0.17336484620079021</c:v>
                </c:pt>
                <c:pt idx="181">
                  <c:v>0.1733536043511312</c:v>
                </c:pt>
                <c:pt idx="182">
                  <c:v>0.1733434331538212</c:v>
                </c:pt>
                <c:pt idx="183">
                  <c:v>0.17333433260885858</c:v>
                </c:pt>
                <c:pt idx="184">
                  <c:v>0.17332630271624527</c:v>
                </c:pt>
                <c:pt idx="185">
                  <c:v>0.17331987880215421</c:v>
                </c:pt>
                <c:pt idx="186">
                  <c:v>0.17331399021423771</c:v>
                </c:pt>
                <c:pt idx="187">
                  <c:v>0.1733102429310179</c:v>
                </c:pt>
                <c:pt idx="188">
                  <c:v>0.17330703097397243</c:v>
                </c:pt>
                <c:pt idx="189">
                  <c:v>0.17330596032162396</c:v>
                </c:pt>
                <c:pt idx="190">
                  <c:v>0.17330596032162396</c:v>
                </c:pt>
                <c:pt idx="191">
                  <c:v>0.17330756630014665</c:v>
                </c:pt>
                <c:pt idx="192">
                  <c:v>0.17331077825719221</c:v>
                </c:pt>
                <c:pt idx="193">
                  <c:v>0.17331613151893496</c:v>
                </c:pt>
                <c:pt idx="194">
                  <c:v>0.17332309075919974</c:v>
                </c:pt>
                <c:pt idx="195">
                  <c:v>0.17333165597798739</c:v>
                </c:pt>
                <c:pt idx="196">
                  <c:v>0.1733423625014727</c:v>
                </c:pt>
                <c:pt idx="197">
                  <c:v>0.17335521032965368</c:v>
                </c:pt>
                <c:pt idx="198">
                  <c:v>0.17337019946253251</c:v>
                </c:pt>
                <c:pt idx="199">
                  <c:v>0.17338786522628238</c:v>
                </c:pt>
                <c:pt idx="200">
                  <c:v>0.1734076722947292</c:v>
                </c:pt>
                <c:pt idx="201">
                  <c:v>0.17343015599404721</c:v>
                </c:pt>
                <c:pt idx="202">
                  <c:v>0.17345531632423641</c:v>
                </c:pt>
                <c:pt idx="203">
                  <c:v>0.17348368861147132</c:v>
                </c:pt>
                <c:pt idx="204">
                  <c:v>0.17351473752957691</c:v>
                </c:pt>
                <c:pt idx="205">
                  <c:v>0.17354953373090257</c:v>
                </c:pt>
                <c:pt idx="206">
                  <c:v>0.17358754188927344</c:v>
                </c:pt>
                <c:pt idx="207">
                  <c:v>0.1736287620046891</c:v>
                </c:pt>
                <c:pt idx="208">
                  <c:v>0.17367426472949971</c:v>
                </c:pt>
                <c:pt idx="209">
                  <c:v>0.17372405006370381</c:v>
                </c:pt>
                <c:pt idx="210">
                  <c:v>0.17377811800730211</c:v>
                </c:pt>
                <c:pt idx="211">
                  <c:v>0.17383646856029436</c:v>
                </c:pt>
                <c:pt idx="212">
                  <c:v>0.17389963704885389</c:v>
                </c:pt>
                <c:pt idx="213">
                  <c:v>0.17396815879915659</c:v>
                </c:pt>
                <c:pt idx="214">
                  <c:v>0.17404203381120181</c:v>
                </c:pt>
                <c:pt idx="215">
                  <c:v>0.17412126208498838</c:v>
                </c:pt>
                <c:pt idx="216">
                  <c:v>0.17420637894669241</c:v>
                </c:pt>
                <c:pt idx="217">
                  <c:v>0.17429738439631334</c:v>
                </c:pt>
                <c:pt idx="218">
                  <c:v>0.17439534908619875</c:v>
                </c:pt>
                <c:pt idx="219">
                  <c:v>0.17449973769017507</c:v>
                </c:pt>
                <c:pt idx="220">
                  <c:v>0.1746116208605904</c:v>
                </c:pt>
                <c:pt idx="221">
                  <c:v>0.17473099859744601</c:v>
                </c:pt>
                <c:pt idx="222">
                  <c:v>0.17485840622691406</c:v>
                </c:pt>
                <c:pt idx="223">
                  <c:v>0.17499437907517087</c:v>
                </c:pt>
                <c:pt idx="224">
                  <c:v>0.17513891714221491</c:v>
                </c:pt>
                <c:pt idx="225">
                  <c:v>0.17529309108039587</c:v>
                </c:pt>
                <c:pt idx="226">
                  <c:v>0.17545690088971239</c:v>
                </c:pt>
                <c:pt idx="227">
                  <c:v>0.17563141722251369</c:v>
                </c:pt>
                <c:pt idx="228">
                  <c:v>0.17581664007880021</c:v>
                </c:pt>
                <c:pt idx="229">
                  <c:v>0.17601417543709427</c:v>
                </c:pt>
                <c:pt idx="230">
                  <c:v>0.17622402329739545</c:v>
                </c:pt>
                <c:pt idx="231">
                  <c:v>0.17644725431205283</c:v>
                </c:pt>
                <c:pt idx="232">
                  <c:v>0.17668493913341399</c:v>
                </c:pt>
                <c:pt idx="233">
                  <c:v>0.17693707776148052</c:v>
                </c:pt>
                <c:pt idx="234">
                  <c:v>0.1772058115009478</c:v>
                </c:pt>
                <c:pt idx="235">
                  <c:v>0.17749114035181673</c:v>
                </c:pt>
                <c:pt idx="236">
                  <c:v>0.17779467029260929</c:v>
                </c:pt>
                <c:pt idx="237">
                  <c:v>0.17811747197567476</c:v>
                </c:pt>
                <c:pt idx="238">
                  <c:v>0.17846061605336141</c:v>
                </c:pt>
                <c:pt idx="239">
                  <c:v>0.17882570850419174</c:v>
                </c:pt>
                <c:pt idx="240">
                  <c:v>0.17921328465434042</c:v>
                </c:pt>
                <c:pt idx="241">
                  <c:v>0.17962602113467735</c:v>
                </c:pt>
                <c:pt idx="242">
                  <c:v>0.18006391794520404</c:v>
                </c:pt>
                <c:pt idx="243">
                  <c:v>0.18053018704296586</c:v>
                </c:pt>
                <c:pt idx="244">
                  <c:v>0.18102536375413544</c:v>
                </c:pt>
                <c:pt idx="245">
                  <c:v>0.18155212470958537</c:v>
                </c:pt>
                <c:pt idx="246">
                  <c:v>0.18211154056166451</c:v>
                </c:pt>
                <c:pt idx="247">
                  <c:v>0.18270628794124313</c:v>
                </c:pt>
                <c:pt idx="248">
                  <c:v>0.18333850815301764</c:v>
                </c:pt>
                <c:pt idx="249">
                  <c:v>0.18401034250168674</c:v>
                </c:pt>
                <c:pt idx="250">
                  <c:v>0.18472446761811973</c:v>
                </c:pt>
                <c:pt idx="251">
                  <c:v>0.18548302480701526</c:v>
                </c:pt>
                <c:pt idx="252">
                  <c:v>0.18628976135159186</c:v>
                </c:pt>
                <c:pt idx="253">
                  <c:v>0.18714628323037275</c:v>
                </c:pt>
                <c:pt idx="254">
                  <c:v>0.18805687305275104</c:v>
                </c:pt>
                <c:pt idx="255">
                  <c:v>0.18902367212342491</c:v>
                </c:pt>
                <c:pt idx="256">
                  <c:v>0.19005096305178737</c:v>
                </c:pt>
                <c:pt idx="257">
                  <c:v>0.19114249312105874</c:v>
                </c:pt>
                <c:pt idx="258">
                  <c:v>0.19230147428828387</c:v>
                </c:pt>
                <c:pt idx="259">
                  <c:v>0.19353165383668269</c:v>
                </c:pt>
                <c:pt idx="260">
                  <c:v>0.19483784970182341</c:v>
                </c:pt>
                <c:pt idx="261">
                  <c:v>0.19622434449309994</c:v>
                </c:pt>
                <c:pt idx="262">
                  <c:v>0.1976948854937314</c:v>
                </c:pt>
                <c:pt idx="263">
                  <c:v>0.19925482596546074</c:v>
                </c:pt>
                <c:pt idx="264">
                  <c:v>0.20090898384385636</c:v>
                </c:pt>
                <c:pt idx="265">
                  <c:v>0.20266164173831119</c:v>
                </c:pt>
                <c:pt idx="266">
                  <c:v>0.20451868823674271</c:v>
                </c:pt>
                <c:pt idx="267">
                  <c:v>0.2064849412747187</c:v>
                </c:pt>
                <c:pt idx="268">
                  <c:v>0.20856628944015626</c:v>
                </c:pt>
                <c:pt idx="269">
                  <c:v>0.21076808599479707</c:v>
                </c:pt>
                <c:pt idx="270">
                  <c:v>0.21309568420038341</c:v>
                </c:pt>
                <c:pt idx="271">
                  <c:v>0.21555550797100675</c:v>
                </c:pt>
                <c:pt idx="272">
                  <c:v>0.21815344589458371</c:v>
                </c:pt>
                <c:pt idx="273">
                  <c:v>0.22089699253755321</c:v>
                </c:pt>
                <c:pt idx="274">
                  <c:v>0.2237915011616578</c:v>
                </c:pt>
                <c:pt idx="275">
                  <c:v>0.22684500165951113</c:v>
                </c:pt>
                <c:pt idx="276">
                  <c:v>0.23006338261903009</c:v>
                </c:pt>
                <c:pt idx="277">
                  <c:v>0.23345574458517607</c:v>
                </c:pt>
                <c:pt idx="278">
                  <c:v>0.23702797614586571</c:v>
                </c:pt>
                <c:pt idx="279">
                  <c:v>0.24078917784606202</c:v>
                </c:pt>
                <c:pt idx="280">
                  <c:v>0.24474630892602919</c:v>
                </c:pt>
                <c:pt idx="281">
                  <c:v>0.24890846993072918</c:v>
                </c:pt>
                <c:pt idx="282">
                  <c:v>0.25328369075277568</c:v>
                </c:pt>
                <c:pt idx="283">
                  <c:v>0.25788000128478394</c:v>
                </c:pt>
                <c:pt idx="284">
                  <c:v>0.26270703739788681</c:v>
                </c:pt>
                <c:pt idx="285">
                  <c:v>0.26777336431087523</c:v>
                </c:pt>
                <c:pt idx="286">
                  <c:v>0.27308861789488476</c:v>
                </c:pt>
                <c:pt idx="287">
                  <c:v>0.27866136336870118</c:v>
                </c:pt>
                <c:pt idx="288">
                  <c:v>0.28450230725581205</c:v>
                </c:pt>
                <c:pt idx="289">
                  <c:v>0.29062108542735088</c:v>
                </c:pt>
                <c:pt idx="290">
                  <c:v>0.29702733375445772</c:v>
                </c:pt>
                <c:pt idx="291">
                  <c:v>0.30373175876061276</c:v>
                </c:pt>
                <c:pt idx="292">
                  <c:v>0.31074560229547882</c:v>
                </c:pt>
                <c:pt idx="293">
                  <c:v>0.31808117686106208</c:v>
                </c:pt>
                <c:pt idx="294">
                  <c:v>0.32575133028554298</c:v>
                </c:pt>
                <c:pt idx="295">
                  <c:v>0.33376837507093166</c:v>
                </c:pt>
                <c:pt idx="296">
                  <c:v>0.34214622969775488</c:v>
                </c:pt>
                <c:pt idx="297">
                  <c:v>0.35090470123446377</c:v>
                </c:pt>
                <c:pt idx="298">
                  <c:v>0.36004807229044766</c:v>
                </c:pt>
                <c:pt idx="299">
                  <c:v>0.36957955482275412</c:v>
                </c:pt>
                <c:pt idx="300">
                  <c:v>0.37952966242331448</c:v>
                </c:pt>
                <c:pt idx="301">
                  <c:v>0.38991980813910015</c:v>
                </c:pt>
                <c:pt idx="302">
                  <c:v>0.40075748653654675</c:v>
                </c:pt>
                <c:pt idx="303">
                  <c:v>0.41206411066262688</c:v>
                </c:pt>
                <c:pt idx="304">
                  <c:v>0.42386805280457446</c:v>
                </c:pt>
                <c:pt idx="305">
                  <c:v>0.43619072600935782</c:v>
                </c:pt>
                <c:pt idx="306">
                  <c:v>0.44905621995481937</c:v>
                </c:pt>
                <c:pt idx="307">
                  <c:v>0.46247042322887438</c:v>
                </c:pt>
                <c:pt idx="308">
                  <c:v>0.47643868909326542</c:v>
                </c:pt>
                <c:pt idx="309">
                  <c:v>0.49099741972784128</c:v>
                </c:pt>
                <c:pt idx="310">
                  <c:v>0.50617498741983491</c:v>
                </c:pt>
                <c:pt idx="311">
                  <c:v>0.52197888673568804</c:v>
                </c:pt>
                <c:pt idx="312">
                  <c:v>0.53842035952505851</c:v>
                </c:pt>
                <c:pt idx="313">
                  <c:v>0.55550797100673333</c:v>
                </c:pt>
                <c:pt idx="314">
                  <c:v>0.57322726737401164</c:v>
                </c:pt>
                <c:pt idx="315">
                  <c:v>0.59159966167385791</c:v>
                </c:pt>
                <c:pt idx="316">
                  <c:v>0.61060909412104925</c:v>
                </c:pt>
                <c:pt idx="317">
                  <c:v>0.63021273862164207</c:v>
                </c:pt>
                <c:pt idx="318">
                  <c:v>0.65030888320253644</c:v>
                </c:pt>
                <c:pt idx="319">
                  <c:v>0.67076369632016986</c:v>
                </c:pt>
                <c:pt idx="320">
                  <c:v>0.69141122686052614</c:v>
                </c:pt>
                <c:pt idx="321">
                  <c:v>0.71202663783043063</c:v>
                </c:pt>
                <c:pt idx="322">
                  <c:v>0.73233691288101843</c:v>
                </c:pt>
                <c:pt idx="323">
                  <c:v>0.75204762261646196</c:v>
                </c:pt>
                <c:pt idx="324">
                  <c:v>0.77082686480872864</c:v>
                </c:pt>
                <c:pt idx="325">
                  <c:v>0.78839626984721578</c:v>
                </c:pt>
                <c:pt idx="326">
                  <c:v>0.80452564747700772</c:v>
                </c:pt>
                <c:pt idx="327">
                  <c:v>0.81907581289279718</c:v>
                </c:pt>
                <c:pt idx="328">
                  <c:v>0.83195576064496102</c:v>
                </c:pt>
                <c:pt idx="329">
                  <c:v>0.84311731137782242</c:v>
                </c:pt>
                <c:pt idx="330">
                  <c:v>0.8526300574940332</c:v>
                </c:pt>
                <c:pt idx="331">
                  <c:v>0.86066530336934399</c:v>
                </c:pt>
                <c:pt idx="332">
                  <c:v>0.86744253273519689</c:v>
                </c:pt>
                <c:pt idx="333">
                  <c:v>0.87317587606128644</c:v>
                </c:pt>
                <c:pt idx="334">
                  <c:v>0.87805805077033461</c:v>
                </c:pt>
                <c:pt idx="335">
                  <c:v>0.88224965471461769</c:v>
                </c:pt>
                <c:pt idx="336">
                  <c:v>0.88590593248466365</c:v>
                </c:pt>
                <c:pt idx="337">
                  <c:v>0.88912859605357752</c:v>
                </c:pt>
                <c:pt idx="338">
                  <c:v>0.89200865087097569</c:v>
                </c:pt>
                <c:pt idx="339">
                  <c:v>0.89463174912474153</c:v>
                </c:pt>
                <c:pt idx="340">
                  <c:v>0.89704071690881393</c:v>
                </c:pt>
                <c:pt idx="341">
                  <c:v>0.8992837335788697</c:v>
                </c:pt>
                <c:pt idx="342">
                  <c:v>0.90139827196710953</c:v>
                </c:pt>
                <c:pt idx="343">
                  <c:v>0.90340574512050198</c:v>
                </c:pt>
                <c:pt idx="344">
                  <c:v>0.90533291934775717</c:v>
                </c:pt>
                <c:pt idx="345">
                  <c:v>0.90719585443410899</c:v>
                </c:pt>
                <c:pt idx="346">
                  <c:v>0.90900525690303235</c:v>
                </c:pt>
                <c:pt idx="347">
                  <c:v>0.91077183327801892</c:v>
                </c:pt>
                <c:pt idx="348">
                  <c:v>0.91250093682080491</c:v>
                </c:pt>
                <c:pt idx="349">
                  <c:v>0.91420327405488278</c:v>
                </c:pt>
                <c:pt idx="350">
                  <c:v>0.91588419824198886</c:v>
                </c:pt>
                <c:pt idx="351">
                  <c:v>0.91754370938212648</c:v>
                </c:pt>
                <c:pt idx="352">
                  <c:v>0.91919251399878066</c:v>
                </c:pt>
                <c:pt idx="353">
                  <c:v>0.92082525883020561</c:v>
                </c:pt>
                <c:pt idx="354">
                  <c:v>0.92244729713814733</c:v>
                </c:pt>
                <c:pt idx="355">
                  <c:v>0.92406398218434449</c:v>
                </c:pt>
                <c:pt idx="356">
                  <c:v>0.9256753139688032</c:v>
                </c:pt>
                <c:pt idx="357">
                  <c:v>0.92728129249151658</c:v>
                </c:pt>
                <c:pt idx="358">
                  <c:v>0.92888727101422897</c:v>
                </c:pt>
                <c:pt idx="359">
                  <c:v>0.93048789627520045</c:v>
                </c:pt>
                <c:pt idx="360">
                  <c:v>0.9320831682744295</c:v>
                </c:pt>
                <c:pt idx="361">
                  <c:v>0.93367844027365965</c:v>
                </c:pt>
                <c:pt idx="362">
                  <c:v>0.93527371227288914</c:v>
                </c:pt>
                <c:pt idx="363">
                  <c:v>0.93686363101037462</c:v>
                </c:pt>
                <c:pt idx="364">
                  <c:v>0.93845354974785911</c:v>
                </c:pt>
                <c:pt idx="365">
                  <c:v>0.94004346848534803</c:v>
                </c:pt>
                <c:pt idx="366">
                  <c:v>0.94163338722283452</c:v>
                </c:pt>
                <c:pt idx="367">
                  <c:v>0.94321795269858144</c:v>
                </c:pt>
                <c:pt idx="368">
                  <c:v>0.9448025181743237</c:v>
                </c:pt>
                <c:pt idx="369">
                  <c:v>0.94638708365006796</c:v>
                </c:pt>
                <c:pt idx="370">
                  <c:v>0.94796629586407</c:v>
                </c:pt>
                <c:pt idx="371">
                  <c:v>0.94954015481632958</c:v>
                </c:pt>
                <c:pt idx="372">
                  <c:v>0.95111401376859084</c:v>
                </c:pt>
                <c:pt idx="373">
                  <c:v>0.95268251945910665</c:v>
                </c:pt>
                <c:pt idx="374">
                  <c:v>0.95424031862614012</c:v>
                </c:pt>
                <c:pt idx="375">
                  <c:v>0.95579811779317392</c:v>
                </c:pt>
                <c:pt idx="376">
                  <c:v>0.95734521043672072</c:v>
                </c:pt>
                <c:pt idx="377">
                  <c:v>0.9588869498185244</c:v>
                </c:pt>
                <c:pt idx="378">
                  <c:v>0.96041798267684497</c:v>
                </c:pt>
                <c:pt idx="379">
                  <c:v>0.96193830901168087</c:v>
                </c:pt>
                <c:pt idx="380">
                  <c:v>0.96345328208477465</c:v>
                </c:pt>
                <c:pt idx="381">
                  <c:v>0.96495219537263932</c:v>
                </c:pt>
                <c:pt idx="382">
                  <c:v>0.96644040213702265</c:v>
                </c:pt>
                <c:pt idx="383">
                  <c:v>0.96791254911617641</c:v>
                </c:pt>
                <c:pt idx="384">
                  <c:v>0.96936863631010528</c:v>
                </c:pt>
                <c:pt idx="385">
                  <c:v>0.97080866371880525</c:v>
                </c:pt>
                <c:pt idx="386">
                  <c:v>0.97223263134227678</c:v>
                </c:pt>
                <c:pt idx="387">
                  <c:v>0.97363518591878062</c:v>
                </c:pt>
                <c:pt idx="388">
                  <c:v>0.97501632744831424</c:v>
                </c:pt>
                <c:pt idx="389">
                  <c:v>0.97637605593087873</c:v>
                </c:pt>
                <c:pt idx="390">
                  <c:v>0.97770901810473321</c:v>
                </c:pt>
                <c:pt idx="391">
                  <c:v>0.97902056723161424</c:v>
                </c:pt>
                <c:pt idx="392">
                  <c:v>0.98030535004978525</c:v>
                </c:pt>
                <c:pt idx="393">
                  <c:v>0.98155801329750214</c:v>
                </c:pt>
                <c:pt idx="394">
                  <c:v>0.98278391023650713</c:v>
                </c:pt>
                <c:pt idx="395">
                  <c:v>0.98397768760505777</c:v>
                </c:pt>
                <c:pt idx="396">
                  <c:v>0.98513934540315418</c:v>
                </c:pt>
                <c:pt idx="397">
                  <c:v>0.98626353036905356</c:v>
                </c:pt>
                <c:pt idx="398">
                  <c:v>0.98735559576449927</c:v>
                </c:pt>
                <c:pt idx="399">
                  <c:v>0.98840483506600552</c:v>
                </c:pt>
                <c:pt idx="400">
                  <c:v>0.98942195479705652</c:v>
                </c:pt>
                <c:pt idx="401">
                  <c:v>0.99039089517242851</c:v>
                </c:pt>
                <c:pt idx="402">
                  <c:v>0.99132236271560115</c:v>
                </c:pt>
                <c:pt idx="403">
                  <c:v>0.99221100416483754</c:v>
                </c:pt>
                <c:pt idx="404">
                  <c:v>0.9930514662583928</c:v>
                </c:pt>
                <c:pt idx="405">
                  <c:v>0.99384910225800716</c:v>
                </c:pt>
                <c:pt idx="406">
                  <c:v>0.99460391216368282</c:v>
                </c:pt>
                <c:pt idx="407">
                  <c:v>0.99530518945193136</c:v>
                </c:pt>
                <c:pt idx="408">
                  <c:v>0.99596364064624432</c:v>
                </c:pt>
                <c:pt idx="409">
                  <c:v>0.99656855922313459</c:v>
                </c:pt>
                <c:pt idx="410">
                  <c:v>0.99712529844434261</c:v>
                </c:pt>
                <c:pt idx="411">
                  <c:v>0.99762850504812584</c:v>
                </c:pt>
                <c:pt idx="412">
                  <c:v>0.99808353229622759</c:v>
                </c:pt>
                <c:pt idx="413">
                  <c:v>0.99849038018864777</c:v>
                </c:pt>
                <c:pt idx="414">
                  <c:v>0.99884369546364604</c:v>
                </c:pt>
                <c:pt idx="415">
                  <c:v>0.99914883138296151</c:v>
                </c:pt>
                <c:pt idx="416">
                  <c:v>0.99940578794659551</c:v>
                </c:pt>
                <c:pt idx="417">
                  <c:v>0.9996145651545485</c:v>
                </c:pt>
                <c:pt idx="418">
                  <c:v>0.99977516300682001</c:v>
                </c:pt>
                <c:pt idx="419">
                  <c:v>0.9998929347651524</c:v>
                </c:pt>
                <c:pt idx="420">
                  <c:v>0.99996788042954576</c:v>
                </c:pt>
                <c:pt idx="421">
                  <c:v>1</c:v>
                </c:pt>
                <c:pt idx="422">
                  <c:v>0.99998929347651644</c:v>
                </c:pt>
                <c:pt idx="423">
                  <c:v>0.99993576085909142</c:v>
                </c:pt>
                <c:pt idx="424">
                  <c:v>0.99984475540947226</c:v>
                </c:pt>
                <c:pt idx="425">
                  <c:v>0.99971627712765265</c:v>
                </c:pt>
                <c:pt idx="426">
                  <c:v>0.99954497275189769</c:v>
                </c:pt>
                <c:pt idx="427">
                  <c:v>0.99932548902045959</c:v>
                </c:pt>
                <c:pt idx="428">
                  <c:v>0.99906317919508358</c:v>
                </c:pt>
                <c:pt idx="429">
                  <c:v>0.99874198349054188</c:v>
                </c:pt>
                <c:pt idx="430">
                  <c:v>0.99835654864508949</c:v>
                </c:pt>
                <c:pt idx="431">
                  <c:v>0.99788546161175951</c:v>
                </c:pt>
                <c:pt idx="432">
                  <c:v>0.99731801586706625</c:v>
                </c:pt>
                <c:pt idx="433">
                  <c:v>0.9966274451023005</c:v>
                </c:pt>
                <c:pt idx="434">
                  <c:v>0.99577092322352134</c:v>
                </c:pt>
                <c:pt idx="435">
                  <c:v>0.99471097739852965</c:v>
                </c:pt>
                <c:pt idx="436">
                  <c:v>0.99338872174815951</c:v>
                </c:pt>
                <c:pt idx="437">
                  <c:v>0.99171850408453854</c:v>
                </c:pt>
                <c:pt idx="438">
                  <c:v>0.98960396569629849</c:v>
                </c:pt>
                <c:pt idx="439">
                  <c:v>0.98692733482510886</c:v>
                </c:pt>
                <c:pt idx="440">
                  <c:v>0.98352266035695346</c:v>
                </c:pt>
                <c:pt idx="441">
                  <c:v>0.97919722486911265</c:v>
                </c:pt>
                <c:pt idx="442">
                  <c:v>0.97370477832143165</c:v>
                </c:pt>
                <c:pt idx="443">
                  <c:v>0.96674018479459656</c:v>
                </c:pt>
                <c:pt idx="444">
                  <c:v>0.95794477575186554</c:v>
                </c:pt>
                <c:pt idx="445">
                  <c:v>0.94690099677733641</c:v>
                </c:pt>
                <c:pt idx="446">
                  <c:v>0.93316452714639031</c:v>
                </c:pt>
                <c:pt idx="447">
                  <c:v>0.91628569287266737</c:v>
                </c:pt>
                <c:pt idx="448">
                  <c:v>0.89555251014443049</c:v>
                </c:pt>
                <c:pt idx="449">
                  <c:v>0.87009775055941763</c:v>
                </c:pt>
                <c:pt idx="450">
                  <c:v>0.8402533163456497</c:v>
                </c:pt>
                <c:pt idx="451">
                  <c:v>0.81059089303112464</c:v>
                </c:pt>
                <c:pt idx="452">
                  <c:v>0.79079988436954796</c:v>
                </c:pt>
                <c:pt idx="453">
                  <c:v>0.77766298005374679</c:v>
                </c:pt>
                <c:pt idx="454">
                  <c:v>0.7695634950375263</c:v>
                </c:pt>
                <c:pt idx="455">
                  <c:v>0.76506140191218563</c:v>
                </c:pt>
                <c:pt idx="456">
                  <c:v>0.76255607541675141</c:v>
                </c:pt>
                <c:pt idx="457">
                  <c:v>0.76033982505540665</c:v>
                </c:pt>
                <c:pt idx="458">
                  <c:v>0.74361623537221222</c:v>
                </c:pt>
                <c:pt idx="459">
                  <c:v>0.72981552660035764</c:v>
                </c:pt>
                <c:pt idx="460">
                  <c:v>0.71438742625882079</c:v>
                </c:pt>
                <c:pt idx="461">
                  <c:v>0.69882014111197954</c:v>
                </c:pt>
                <c:pt idx="462">
                  <c:v>0.68215008404620936</c:v>
                </c:pt>
                <c:pt idx="463">
                  <c:v>0.6659029346580897</c:v>
                </c:pt>
                <c:pt idx="464">
                  <c:v>0.65205939979229344</c:v>
                </c:pt>
                <c:pt idx="465">
                  <c:v>0.64955942655860432</c:v>
                </c:pt>
                <c:pt idx="466">
                  <c:v>0.64512692583591158</c:v>
                </c:pt>
                <c:pt idx="467">
                  <c:v>0.63950600100641319</c:v>
                </c:pt>
                <c:pt idx="468">
                  <c:v>0.6299290157492976</c:v>
                </c:pt>
                <c:pt idx="469">
                  <c:v>0.61352126850890265</c:v>
                </c:pt>
                <c:pt idx="470">
                  <c:v>0.58578601942163244</c:v>
                </c:pt>
                <c:pt idx="471">
                  <c:v>0.54329182771062412</c:v>
                </c:pt>
                <c:pt idx="472">
                  <c:v>0.50106048115116419</c:v>
                </c:pt>
                <c:pt idx="473">
                  <c:v>0.46058768107407944</c:v>
                </c:pt>
                <c:pt idx="474">
                  <c:v>0.42341409620882092</c:v>
                </c:pt>
                <c:pt idx="475">
                  <c:v>0.38967088146807943</c:v>
                </c:pt>
                <c:pt idx="476">
                  <c:v>0.3595727026477239</c:v>
                </c:pt>
                <c:pt idx="477">
                  <c:v>0.33298412222567347</c:v>
                </c:pt>
                <c:pt idx="478">
                  <c:v>0.30971670538859403</c:v>
                </c:pt>
                <c:pt idx="479">
                  <c:v>0.28948244665474765</c:v>
                </c:pt>
                <c:pt idx="480">
                  <c:v>0.27197674543099132</c:v>
                </c:pt>
                <c:pt idx="481">
                  <c:v>0.2568837592745265</c:v>
                </c:pt>
                <c:pt idx="482">
                  <c:v>0.2439031702016039</c:v>
                </c:pt>
                <c:pt idx="483">
                  <c:v>0.23275660860162098</c:v>
                </c:pt>
                <c:pt idx="484">
                  <c:v>0.22319354182503401</c:v>
                </c:pt>
                <c:pt idx="485">
                  <c:v>0.21499180950953448</c:v>
                </c:pt>
                <c:pt idx="486">
                  <c:v>0.20795815890622199</c:v>
                </c:pt>
                <c:pt idx="487">
                  <c:v>0.20192449759638606</c:v>
                </c:pt>
                <c:pt idx="488">
                  <c:v>0.19674575218680779</c:v>
                </c:pt>
                <c:pt idx="489">
                  <c:v>0.19229826233123876</c:v>
                </c:pt>
                <c:pt idx="490">
                  <c:v>0.18847603344717992</c:v>
                </c:pt>
                <c:pt idx="491">
                  <c:v>0.18518859541118404</c:v>
                </c:pt>
                <c:pt idx="492">
                  <c:v>0.1823577906018137</c:v>
                </c:pt>
                <c:pt idx="493">
                  <c:v>0.17991777389963737</c:v>
                </c:pt>
                <c:pt idx="494">
                  <c:v>0.17781287138253341</c:v>
                </c:pt>
                <c:pt idx="495">
                  <c:v>0.17599436836864704</c:v>
                </c:pt>
                <c:pt idx="496">
                  <c:v>0.1744215800687359</c:v>
                </c:pt>
                <c:pt idx="497">
                  <c:v>0.17305863962912604</c:v>
                </c:pt>
                <c:pt idx="498">
                  <c:v>0.17187556878406013</c:v>
                </c:pt>
                <c:pt idx="499">
                  <c:v>0.17084720720334901</c:v>
                </c:pt>
                <c:pt idx="500">
                  <c:v>0.16995160651384889</c:v>
                </c:pt>
                <c:pt idx="501">
                  <c:v>0.16916895964711298</c:v>
                </c:pt>
                <c:pt idx="502">
                  <c:v>0.1684837421440884</c:v>
                </c:pt>
                <c:pt idx="503">
                  <c:v>0.16788150019807069</c:v>
                </c:pt>
                <c:pt idx="504">
                  <c:v>0.16735099195940084</c:v>
                </c:pt>
                <c:pt idx="505">
                  <c:v>0.16688151090459385</c:v>
                </c:pt>
                <c:pt idx="506">
                  <c:v>0.16646449181486336</c:v>
                </c:pt>
                <c:pt idx="507">
                  <c:v>0.16609136947141923</c:v>
                </c:pt>
                <c:pt idx="508">
                  <c:v>0.16575679061252024</c:v>
                </c:pt>
                <c:pt idx="509">
                  <c:v>0.16545486665025</c:v>
                </c:pt>
                <c:pt idx="510">
                  <c:v>0.16518024432286593</c:v>
                </c:pt>
                <c:pt idx="511">
                  <c:v>0.1649291763471484</c:v>
                </c:pt>
                <c:pt idx="512">
                  <c:v>0.16469791543987752</c:v>
                </c:pt>
                <c:pt idx="513">
                  <c:v>0.16448324964400809</c:v>
                </c:pt>
                <c:pt idx="514">
                  <c:v>0.16428303765484309</c:v>
                </c:pt>
                <c:pt idx="515">
                  <c:v>0.16409460284151134</c:v>
                </c:pt>
                <c:pt idx="516">
                  <c:v>0.1639163392254907</c:v>
                </c:pt>
                <c:pt idx="517">
                  <c:v>0.16374610550208288</c:v>
                </c:pt>
                <c:pt idx="518">
                  <c:v>0.16358283101893983</c:v>
                </c:pt>
                <c:pt idx="519">
                  <c:v>0.1634254451237139</c:v>
                </c:pt>
                <c:pt idx="520">
                  <c:v>0.16327341249023056</c:v>
                </c:pt>
                <c:pt idx="521">
                  <c:v>0.16312459181379213</c:v>
                </c:pt>
                <c:pt idx="522">
                  <c:v>0.16297951842057368</c:v>
                </c:pt>
                <c:pt idx="523">
                  <c:v>0.16283712165822634</c:v>
                </c:pt>
                <c:pt idx="524">
                  <c:v>0.16269686620057569</c:v>
                </c:pt>
                <c:pt idx="525">
                  <c:v>0.16255821672144841</c:v>
                </c:pt>
                <c:pt idx="526">
                  <c:v>0.16242224387319229</c:v>
                </c:pt>
                <c:pt idx="527">
                  <c:v>0.16228734167728429</c:v>
                </c:pt>
                <c:pt idx="528">
                  <c:v>0.1621540454598987</c:v>
                </c:pt>
                <c:pt idx="529">
                  <c:v>0.16202289054721072</c:v>
                </c:pt>
                <c:pt idx="530">
                  <c:v>0.16189334161304483</c:v>
                </c:pt>
                <c:pt idx="531">
                  <c:v>0.16176646930975042</c:v>
                </c:pt>
                <c:pt idx="532">
                  <c:v>0.16164173831115297</c:v>
                </c:pt>
                <c:pt idx="533">
                  <c:v>0.1615207545957752</c:v>
                </c:pt>
                <c:pt idx="534">
                  <c:v>0.16140298283744345</c:v>
                </c:pt>
                <c:pt idx="535">
                  <c:v>0.16129056434085287</c:v>
                </c:pt>
                <c:pt idx="536">
                  <c:v>0.16118296377983105</c:v>
                </c:pt>
                <c:pt idx="537">
                  <c:v>0.16108125180672594</c:v>
                </c:pt>
                <c:pt idx="538">
                  <c:v>0.16098703440005996</c:v>
                </c:pt>
                <c:pt idx="539">
                  <c:v>0.16090138221218214</c:v>
                </c:pt>
                <c:pt idx="540">
                  <c:v>0.16082483056926591</c:v>
                </c:pt>
                <c:pt idx="541">
                  <c:v>0.16075845012366041</c:v>
                </c:pt>
                <c:pt idx="542">
                  <c:v>0.1607027762015393</c:v>
                </c:pt>
                <c:pt idx="543">
                  <c:v>0.16065887945525187</c:v>
                </c:pt>
                <c:pt idx="544">
                  <c:v>0.16062783053714641</c:v>
                </c:pt>
                <c:pt idx="545">
                  <c:v>0.16060855879487368</c:v>
                </c:pt>
                <c:pt idx="546">
                  <c:v>0.16059785227138895</c:v>
                </c:pt>
              </c:numCache>
            </c:numRef>
          </c:yVal>
          <c:smooth val="1"/>
        </c:ser>
        <c:ser>
          <c:idx val="2"/>
          <c:order val="2"/>
          <c:tx>
            <c:v>RSM</c:v>
          </c:tx>
          <c:marker>
            <c:symbol val="none"/>
          </c:marker>
          <c:xVal>
            <c:numRef>
              <c:f>Sheet1!$T$5:$T$560</c:f>
              <c:numCache>
                <c:formatCode>General</c:formatCode>
                <c:ptCount val="556"/>
                <c:pt idx="0">
                  <c:v>-3.2520325203252027</c:v>
                </c:pt>
                <c:pt idx="1">
                  <c:v>-3.2095391869918712</c:v>
                </c:pt>
                <c:pt idx="2">
                  <c:v>-3.167046178861789</c:v>
                </c:pt>
                <c:pt idx="3">
                  <c:v>-3.1245528455284552</c:v>
                </c:pt>
                <c:pt idx="4">
                  <c:v>-3.082059512195122</c:v>
                </c:pt>
                <c:pt idx="5">
                  <c:v>-3.0395665040650397</c:v>
                </c:pt>
                <c:pt idx="6">
                  <c:v>-2.9970731707317078</c:v>
                </c:pt>
                <c:pt idx="7">
                  <c:v>-2.9545798373983745</c:v>
                </c:pt>
                <c:pt idx="8">
                  <c:v>-2.9120878048780439</c:v>
                </c:pt>
                <c:pt idx="9">
                  <c:v>-2.8695934959349598</c:v>
                </c:pt>
                <c:pt idx="10">
                  <c:v>-2.82709918699187</c:v>
                </c:pt>
                <c:pt idx="11">
                  <c:v>-2.7846081300813008</c:v>
                </c:pt>
                <c:pt idx="12">
                  <c:v>-2.7421138211382114</c:v>
                </c:pt>
                <c:pt idx="13">
                  <c:v>-2.6996195121951225</c:v>
                </c:pt>
                <c:pt idx="14">
                  <c:v>-2.6571284552845542</c:v>
                </c:pt>
                <c:pt idx="15">
                  <c:v>-2.614634146341468</c:v>
                </c:pt>
                <c:pt idx="16">
                  <c:v>-2.5721398373983742</c:v>
                </c:pt>
                <c:pt idx="17">
                  <c:v>-2.5296487804878027</c:v>
                </c:pt>
                <c:pt idx="18">
                  <c:v>-2.4871544715447156</c:v>
                </c:pt>
                <c:pt idx="19">
                  <c:v>-2.4446601626016262</c:v>
                </c:pt>
                <c:pt idx="20">
                  <c:v>-2.402169105691057</c:v>
                </c:pt>
                <c:pt idx="21">
                  <c:v>-2.3596747967479681</c:v>
                </c:pt>
                <c:pt idx="22">
                  <c:v>-2.3171804878048783</c:v>
                </c:pt>
                <c:pt idx="23">
                  <c:v>-2.2746894308943078</c:v>
                </c:pt>
                <c:pt idx="24">
                  <c:v>-2.2321951219512197</c:v>
                </c:pt>
                <c:pt idx="25">
                  <c:v>-2.1897008130081304</c:v>
                </c:pt>
                <c:pt idx="26">
                  <c:v>-2.1472097560975687</c:v>
                </c:pt>
                <c:pt idx="27">
                  <c:v>-2.1047154471544767</c:v>
                </c:pt>
                <c:pt idx="28">
                  <c:v>-2.0622211382113842</c:v>
                </c:pt>
                <c:pt idx="29">
                  <c:v>-2.0197300813008132</c:v>
                </c:pt>
                <c:pt idx="30">
                  <c:v>-1.9772357723577241</c:v>
                </c:pt>
                <c:pt idx="31">
                  <c:v>-1.9347414634146343</c:v>
                </c:pt>
                <c:pt idx="32">
                  <c:v>-1.8922504065040675</c:v>
                </c:pt>
                <c:pt idx="33">
                  <c:v>-1.8497560975609735</c:v>
                </c:pt>
                <c:pt idx="34">
                  <c:v>-1.8072617886178837</c:v>
                </c:pt>
                <c:pt idx="35">
                  <c:v>-1.764770731707318</c:v>
                </c:pt>
                <c:pt idx="36">
                  <c:v>-1.722276422764228</c:v>
                </c:pt>
                <c:pt idx="37">
                  <c:v>-1.6797821138211406</c:v>
                </c:pt>
                <c:pt idx="38">
                  <c:v>-1.6372910569105694</c:v>
                </c:pt>
                <c:pt idx="39">
                  <c:v>-1.5947967479674769</c:v>
                </c:pt>
                <c:pt idx="40">
                  <c:v>-1.5523024390243905</c:v>
                </c:pt>
                <c:pt idx="41">
                  <c:v>-1.5098113821138193</c:v>
                </c:pt>
                <c:pt idx="42">
                  <c:v>-1.4673170731707321</c:v>
                </c:pt>
                <c:pt idx="43">
                  <c:v>-1.4248227642276419</c:v>
                </c:pt>
                <c:pt idx="44">
                  <c:v>-1.3823317073170736</c:v>
                </c:pt>
                <c:pt idx="45">
                  <c:v>-1.3398373983739817</c:v>
                </c:pt>
                <c:pt idx="46">
                  <c:v>-1.2973430894308946</c:v>
                </c:pt>
                <c:pt idx="47">
                  <c:v>-1.2548520325203261</c:v>
                </c:pt>
                <c:pt idx="48">
                  <c:v>-1.2123577235772387</c:v>
                </c:pt>
                <c:pt idx="49">
                  <c:v>-1.1698634146341458</c:v>
                </c:pt>
                <c:pt idx="50">
                  <c:v>-1.1273723577235775</c:v>
                </c:pt>
                <c:pt idx="51">
                  <c:v>-1.0848780487804879</c:v>
                </c:pt>
                <c:pt idx="52">
                  <c:v>-1.0423837398373985</c:v>
                </c:pt>
                <c:pt idx="53">
                  <c:v>-0.99989268292682931</c:v>
                </c:pt>
                <c:pt idx="54">
                  <c:v>-0.95739837398374061</c:v>
                </c:pt>
                <c:pt idx="55">
                  <c:v>-0.91490406504065047</c:v>
                </c:pt>
                <c:pt idx="56">
                  <c:v>-0.8724130081300816</c:v>
                </c:pt>
                <c:pt idx="57">
                  <c:v>-0.8299186991869919</c:v>
                </c:pt>
                <c:pt idx="58">
                  <c:v>-0.78742439024390254</c:v>
                </c:pt>
                <c:pt idx="59">
                  <c:v>-0.74493333333333478</c:v>
                </c:pt>
                <c:pt idx="60">
                  <c:v>-0.70243902439024419</c:v>
                </c:pt>
                <c:pt idx="61">
                  <c:v>-0.65994471544715594</c:v>
                </c:pt>
                <c:pt idx="62">
                  <c:v>-0.61745365853658718</c:v>
                </c:pt>
                <c:pt idx="63">
                  <c:v>-0.57495934959349748</c:v>
                </c:pt>
                <c:pt idx="64">
                  <c:v>-0.53246504065040678</c:v>
                </c:pt>
                <c:pt idx="65">
                  <c:v>-0.48997398373983869</c:v>
                </c:pt>
                <c:pt idx="66">
                  <c:v>-0.44747967479674838</c:v>
                </c:pt>
                <c:pt idx="67">
                  <c:v>-0.4049853658536598</c:v>
                </c:pt>
                <c:pt idx="68">
                  <c:v>-0.36249430894308982</c:v>
                </c:pt>
                <c:pt idx="69">
                  <c:v>-0.32000000000000067</c:v>
                </c:pt>
                <c:pt idx="70">
                  <c:v>-0.27750569105691081</c:v>
                </c:pt>
                <c:pt idx="71">
                  <c:v>-0.23501463414634208</c:v>
                </c:pt>
                <c:pt idx="72">
                  <c:v>-0.19252032520325202</c:v>
                </c:pt>
                <c:pt idx="73">
                  <c:v>-0.15002601626016271</c:v>
                </c:pt>
                <c:pt idx="74">
                  <c:v>-0.10753495934959389</c:v>
                </c:pt>
                <c:pt idx="75">
                  <c:v>-6.5040650406504127E-2</c:v>
                </c:pt>
                <c:pt idx="76">
                  <c:v>-4.9125203252032582E-2</c:v>
                </c:pt>
                <c:pt idx="77">
                  <c:v>-3.6803252032520412E-2</c:v>
                </c:pt>
                <c:pt idx="78">
                  <c:v>-2.726504065040666E-2</c:v>
                </c:pt>
                <c:pt idx="79">
                  <c:v>-1.987642276422788E-2</c:v>
                </c:pt>
                <c:pt idx="80">
                  <c:v>-1.4159349593495994E-2</c:v>
                </c:pt>
                <c:pt idx="81">
                  <c:v>-9.7300813008129906E-3</c:v>
                </c:pt>
                <c:pt idx="82">
                  <c:v>-6.3024390243904991E-3</c:v>
                </c:pt>
                <c:pt idx="83">
                  <c:v>-3.6455284552846835E-3</c:v>
                </c:pt>
                <c:pt idx="84">
                  <c:v>-1.5902439024391721E-3</c:v>
                </c:pt>
                <c:pt idx="85">
                  <c:v>0</c:v>
                </c:pt>
                <c:pt idx="86">
                  <c:v>1.0406504065040683E-2</c:v>
                </c:pt>
                <c:pt idx="87">
                  <c:v>2.0813008130080905E-2</c:v>
                </c:pt>
                <c:pt idx="88">
                  <c:v>3.1219512195121639E-2</c:v>
                </c:pt>
                <c:pt idx="89">
                  <c:v>4.1626016260162255E-2</c:v>
                </c:pt>
                <c:pt idx="90">
                  <c:v>5.2032520325203072E-2</c:v>
                </c:pt>
                <c:pt idx="91">
                  <c:v>6.2439024390243784E-2</c:v>
                </c:pt>
                <c:pt idx="92">
                  <c:v>7.2845528455284289E-2</c:v>
                </c:pt>
                <c:pt idx="93">
                  <c:v>8.3252032520324967E-2</c:v>
                </c:pt>
                <c:pt idx="94">
                  <c:v>9.3658536585365854E-2</c:v>
                </c:pt>
                <c:pt idx="95">
                  <c:v>0.10406504065040653</c:v>
                </c:pt>
                <c:pt idx="96">
                  <c:v>0.10565853658536545</c:v>
                </c:pt>
                <c:pt idx="97">
                  <c:v>0.10770731707317059</c:v>
                </c:pt>
                <c:pt idx="98">
                  <c:v>0.11037398373983708</c:v>
                </c:pt>
                <c:pt idx="99">
                  <c:v>0.11378861788617849</c:v>
                </c:pt>
                <c:pt idx="100">
                  <c:v>0.11821138211382111</c:v>
                </c:pt>
                <c:pt idx="101">
                  <c:v>0.12393495934959339</c:v>
                </c:pt>
                <c:pt idx="102">
                  <c:v>0.13131707317073171</c:v>
                </c:pt>
                <c:pt idx="103">
                  <c:v>0.14087804878048743</c:v>
                </c:pt>
                <c:pt idx="104">
                  <c:v>0.15320325203252069</c:v>
                </c:pt>
                <c:pt idx="105">
                  <c:v>0.16910569105691045</c:v>
                </c:pt>
                <c:pt idx="106">
                  <c:v>0.21232520325203241</c:v>
                </c:pt>
                <c:pt idx="107">
                  <c:v>0.25554471544715412</c:v>
                </c:pt>
                <c:pt idx="108">
                  <c:v>0.29876422764227706</c:v>
                </c:pt>
                <c:pt idx="109">
                  <c:v>0.34198373983739838</c:v>
                </c:pt>
                <c:pt idx="110">
                  <c:v>0.38517073170731764</c:v>
                </c:pt>
                <c:pt idx="111">
                  <c:v>0.42839024390243946</c:v>
                </c:pt>
                <c:pt idx="112">
                  <c:v>0.47160975609756101</c:v>
                </c:pt>
                <c:pt idx="113">
                  <c:v>0.51482926829268283</c:v>
                </c:pt>
                <c:pt idx="114">
                  <c:v>0.55804878048780471</c:v>
                </c:pt>
                <c:pt idx="115">
                  <c:v>0.6012682926829267</c:v>
                </c:pt>
                <c:pt idx="116">
                  <c:v>0.64448780487804869</c:v>
                </c:pt>
                <c:pt idx="117">
                  <c:v>0.68770731707317312</c:v>
                </c:pt>
                <c:pt idx="118">
                  <c:v>0.73092682926829367</c:v>
                </c:pt>
                <c:pt idx="119">
                  <c:v>0.77411382113821114</c:v>
                </c:pt>
                <c:pt idx="120">
                  <c:v>0.81733333333333302</c:v>
                </c:pt>
                <c:pt idx="121">
                  <c:v>0.86055284552845479</c:v>
                </c:pt>
                <c:pt idx="122">
                  <c:v>0.90377235772357789</c:v>
                </c:pt>
                <c:pt idx="123">
                  <c:v>0.94699186991870055</c:v>
                </c:pt>
                <c:pt idx="124">
                  <c:v>0.99021138211382131</c:v>
                </c:pt>
                <c:pt idx="125">
                  <c:v>1.0334308943089432</c:v>
                </c:pt>
                <c:pt idx="126">
                  <c:v>1.0766504065040661</c:v>
                </c:pt>
                <c:pt idx="127">
                  <c:v>1.1198699186991836</c:v>
                </c:pt>
                <c:pt idx="128">
                  <c:v>1.1630569105691053</c:v>
                </c:pt>
                <c:pt idx="129">
                  <c:v>1.2062764227642273</c:v>
                </c:pt>
                <c:pt idx="130">
                  <c:v>1.2494959349593491</c:v>
                </c:pt>
                <c:pt idx="131">
                  <c:v>1.2927154471544686</c:v>
                </c:pt>
                <c:pt idx="132">
                  <c:v>1.3359349593495915</c:v>
                </c:pt>
                <c:pt idx="133">
                  <c:v>1.3791544715447177</c:v>
                </c:pt>
                <c:pt idx="134">
                  <c:v>1.4223739837398375</c:v>
                </c:pt>
                <c:pt idx="135">
                  <c:v>1.4655934959349546</c:v>
                </c:pt>
                <c:pt idx="136">
                  <c:v>1.508813008130081</c:v>
                </c:pt>
                <c:pt idx="137">
                  <c:v>1.5519999999999965</c:v>
                </c:pt>
                <c:pt idx="138">
                  <c:v>1.5952195121951216</c:v>
                </c:pt>
                <c:pt idx="139">
                  <c:v>1.6384390243902465</c:v>
                </c:pt>
                <c:pt idx="140">
                  <c:v>1.6816585365853685</c:v>
                </c:pt>
                <c:pt idx="141">
                  <c:v>1.7248780487804878</c:v>
                </c:pt>
                <c:pt idx="142">
                  <c:v>1.7680975609756124</c:v>
                </c:pt>
                <c:pt idx="143">
                  <c:v>1.8113170731707344</c:v>
                </c:pt>
                <c:pt idx="144">
                  <c:v>1.8545365853658535</c:v>
                </c:pt>
                <c:pt idx="145">
                  <c:v>1.8977560975609731</c:v>
                </c:pt>
                <c:pt idx="146">
                  <c:v>1.9409430894308941</c:v>
                </c:pt>
                <c:pt idx="147">
                  <c:v>1.9841626016260192</c:v>
                </c:pt>
                <c:pt idx="148">
                  <c:v>2.0273821138211376</c:v>
                </c:pt>
                <c:pt idx="149">
                  <c:v>2.0706016260162587</c:v>
                </c:pt>
                <c:pt idx="150">
                  <c:v>2.1138211382113852</c:v>
                </c:pt>
                <c:pt idx="151">
                  <c:v>2.1570406504065041</c:v>
                </c:pt>
                <c:pt idx="152">
                  <c:v>2.2002601626016292</c:v>
                </c:pt>
                <c:pt idx="153">
                  <c:v>2.2434796747967476</c:v>
                </c:pt>
                <c:pt idx="154">
                  <c:v>2.2866991869918687</c:v>
                </c:pt>
                <c:pt idx="155">
                  <c:v>2.3298861788617877</c:v>
                </c:pt>
                <c:pt idx="156">
                  <c:v>2.3731056910569102</c:v>
                </c:pt>
                <c:pt idx="157">
                  <c:v>2.4163252032520326</c:v>
                </c:pt>
                <c:pt idx="158">
                  <c:v>2.4595447154471546</c:v>
                </c:pt>
                <c:pt idx="159">
                  <c:v>2.5027642276422792</c:v>
                </c:pt>
                <c:pt idx="160">
                  <c:v>2.5459837398374012</c:v>
                </c:pt>
                <c:pt idx="161">
                  <c:v>2.5892032520325254</c:v>
                </c:pt>
                <c:pt idx="162">
                  <c:v>2.6324227642276421</c:v>
                </c:pt>
                <c:pt idx="163">
                  <c:v>2.6756422764227628</c:v>
                </c:pt>
                <c:pt idx="164">
                  <c:v>2.7188292682926876</c:v>
                </c:pt>
                <c:pt idx="165">
                  <c:v>2.7620487804878038</c:v>
                </c:pt>
                <c:pt idx="166">
                  <c:v>2.8052682926829271</c:v>
                </c:pt>
                <c:pt idx="167">
                  <c:v>2.8484878048780478</c:v>
                </c:pt>
                <c:pt idx="168">
                  <c:v>2.8917073170731662</c:v>
                </c:pt>
                <c:pt idx="169">
                  <c:v>2.9349268292682873</c:v>
                </c:pt>
                <c:pt idx="170">
                  <c:v>2.9781463414634146</c:v>
                </c:pt>
                <c:pt idx="171">
                  <c:v>3.0213658536585362</c:v>
                </c:pt>
                <c:pt idx="172">
                  <c:v>3.0645853658536581</c:v>
                </c:pt>
                <c:pt idx="173">
                  <c:v>3.1077723577235812</c:v>
                </c:pt>
                <c:pt idx="174">
                  <c:v>3.1509918699186996</c:v>
                </c:pt>
                <c:pt idx="175">
                  <c:v>3.1942113821138207</c:v>
                </c:pt>
                <c:pt idx="176">
                  <c:v>3.2374308943089432</c:v>
                </c:pt>
                <c:pt idx="177">
                  <c:v>3.2806504065040647</c:v>
                </c:pt>
                <c:pt idx="178">
                  <c:v>3.3238699186991867</c:v>
                </c:pt>
                <c:pt idx="179">
                  <c:v>3.3670894308943087</c:v>
                </c:pt>
                <c:pt idx="180">
                  <c:v>3.4103089430894307</c:v>
                </c:pt>
                <c:pt idx="181">
                  <c:v>3.4535284552845522</c:v>
                </c:pt>
                <c:pt idx="182">
                  <c:v>3.4967154471544708</c:v>
                </c:pt>
                <c:pt idx="183">
                  <c:v>3.5399349593495941</c:v>
                </c:pt>
                <c:pt idx="184">
                  <c:v>3.5831544715447192</c:v>
                </c:pt>
                <c:pt idx="185">
                  <c:v>3.6263739837398368</c:v>
                </c:pt>
                <c:pt idx="186">
                  <c:v>3.6695934959349592</c:v>
                </c:pt>
                <c:pt idx="187">
                  <c:v>3.7128130081300807</c:v>
                </c:pt>
                <c:pt idx="188">
                  <c:v>3.7560325203252027</c:v>
                </c:pt>
                <c:pt idx="189">
                  <c:v>3.7992520325203247</c:v>
                </c:pt>
                <c:pt idx="190">
                  <c:v>3.8424715447154472</c:v>
                </c:pt>
                <c:pt idx="191">
                  <c:v>3.8856585365853618</c:v>
                </c:pt>
                <c:pt idx="192">
                  <c:v>3.9288780487804882</c:v>
                </c:pt>
                <c:pt idx="193">
                  <c:v>3.9720975609756097</c:v>
                </c:pt>
                <c:pt idx="194">
                  <c:v>4.0153170731707295</c:v>
                </c:pt>
                <c:pt idx="195">
                  <c:v>4.0585365853658475</c:v>
                </c:pt>
                <c:pt idx="196">
                  <c:v>4.1017560975609753</c:v>
                </c:pt>
                <c:pt idx="197">
                  <c:v>4.1449756097560781</c:v>
                </c:pt>
                <c:pt idx="198">
                  <c:v>4.1881951219512175</c:v>
                </c:pt>
                <c:pt idx="199">
                  <c:v>4.2314146341463408</c:v>
                </c:pt>
                <c:pt idx="200">
                  <c:v>4.2746016260162607</c:v>
                </c:pt>
                <c:pt idx="201">
                  <c:v>4.3178211382113805</c:v>
                </c:pt>
                <c:pt idx="202">
                  <c:v>4.361040650406494</c:v>
                </c:pt>
                <c:pt idx="203">
                  <c:v>4.4042601626016422</c:v>
                </c:pt>
                <c:pt idx="204">
                  <c:v>4.4474796747967478</c:v>
                </c:pt>
                <c:pt idx="205">
                  <c:v>4.490699186991888</c:v>
                </c:pt>
                <c:pt idx="206">
                  <c:v>4.5339186991869855</c:v>
                </c:pt>
                <c:pt idx="207">
                  <c:v>4.5771382113821115</c:v>
                </c:pt>
                <c:pt idx="208">
                  <c:v>4.6203577235772357</c:v>
                </c:pt>
                <c:pt idx="209">
                  <c:v>4.6635447154471548</c:v>
                </c:pt>
                <c:pt idx="210">
                  <c:v>4.7067642276422763</c:v>
                </c:pt>
                <c:pt idx="211">
                  <c:v>4.7499837398373987</c:v>
                </c:pt>
                <c:pt idx="212">
                  <c:v>4.7932032520325309</c:v>
                </c:pt>
                <c:pt idx="213">
                  <c:v>4.8364227642276516</c:v>
                </c:pt>
                <c:pt idx="214">
                  <c:v>4.8796422764227714</c:v>
                </c:pt>
                <c:pt idx="215">
                  <c:v>4.9228617886178894</c:v>
                </c:pt>
                <c:pt idx="216">
                  <c:v>4.9660813008130082</c:v>
                </c:pt>
                <c:pt idx="217">
                  <c:v>5.0093008130081333</c:v>
                </c:pt>
                <c:pt idx="218">
                  <c:v>5.0524878048780391</c:v>
                </c:pt>
                <c:pt idx="219">
                  <c:v>5.0957073170731704</c:v>
                </c:pt>
                <c:pt idx="220">
                  <c:v>5.1389268292682777</c:v>
                </c:pt>
                <c:pt idx="221">
                  <c:v>5.1821463414634055</c:v>
                </c:pt>
                <c:pt idx="222">
                  <c:v>5.2253658536585368</c:v>
                </c:pt>
                <c:pt idx="223">
                  <c:v>5.2685853658536566</c:v>
                </c:pt>
                <c:pt idx="224">
                  <c:v>5.3118048780487648</c:v>
                </c:pt>
                <c:pt idx="225">
                  <c:v>5.3550243902439005</c:v>
                </c:pt>
                <c:pt idx="226">
                  <c:v>5.3982439024390363</c:v>
                </c:pt>
                <c:pt idx="227">
                  <c:v>5.4414308943089429</c:v>
                </c:pt>
                <c:pt idx="228">
                  <c:v>5.4846504065040724</c:v>
                </c:pt>
                <c:pt idx="229">
                  <c:v>5.5278699186991869</c:v>
                </c:pt>
                <c:pt idx="230">
                  <c:v>5.5710894308943191</c:v>
                </c:pt>
                <c:pt idx="231">
                  <c:v>5.6143089430894255</c:v>
                </c:pt>
                <c:pt idx="232">
                  <c:v>5.6575284552845515</c:v>
                </c:pt>
                <c:pt idx="233">
                  <c:v>5.7007479674796739</c:v>
                </c:pt>
                <c:pt idx="234">
                  <c:v>5.7439674796747973</c:v>
                </c:pt>
                <c:pt idx="235">
                  <c:v>5.787186991869909</c:v>
                </c:pt>
                <c:pt idx="236">
                  <c:v>5.8303739837398512</c:v>
                </c:pt>
                <c:pt idx="237">
                  <c:v>5.8735934959349771</c:v>
                </c:pt>
                <c:pt idx="238">
                  <c:v>5.9168130081300818</c:v>
                </c:pt>
                <c:pt idx="239">
                  <c:v>5.9600325203251945</c:v>
                </c:pt>
                <c:pt idx="240">
                  <c:v>6.0032520325203382</c:v>
                </c:pt>
                <c:pt idx="241">
                  <c:v>6.0464715447154465</c:v>
                </c:pt>
                <c:pt idx="242">
                  <c:v>6.0896910569105724</c:v>
                </c:pt>
                <c:pt idx="243">
                  <c:v>6.1329105691056709</c:v>
                </c:pt>
                <c:pt idx="244">
                  <c:v>6.1761300813008129</c:v>
                </c:pt>
                <c:pt idx="245">
                  <c:v>6.2193170731707319</c:v>
                </c:pt>
                <c:pt idx="246">
                  <c:v>6.2625365853658455</c:v>
                </c:pt>
                <c:pt idx="247">
                  <c:v>6.305756097560975</c:v>
                </c:pt>
                <c:pt idx="248">
                  <c:v>6.3489756097560859</c:v>
                </c:pt>
                <c:pt idx="249">
                  <c:v>6.3921951219512145</c:v>
                </c:pt>
                <c:pt idx="250">
                  <c:v>6.4354146341463405</c:v>
                </c:pt>
                <c:pt idx="251">
                  <c:v>6.478634146341463</c:v>
                </c:pt>
                <c:pt idx="252">
                  <c:v>6.5218536585365845</c:v>
                </c:pt>
                <c:pt idx="253">
                  <c:v>6.5650731707317069</c:v>
                </c:pt>
                <c:pt idx="254">
                  <c:v>6.6082601626016393</c:v>
                </c:pt>
                <c:pt idx="255">
                  <c:v>6.6514796747967475</c:v>
                </c:pt>
                <c:pt idx="256">
                  <c:v>6.6946991869918797</c:v>
                </c:pt>
                <c:pt idx="257">
                  <c:v>6.7379186991869826</c:v>
                </c:pt>
                <c:pt idx="258">
                  <c:v>6.7811382113821139</c:v>
                </c:pt>
                <c:pt idx="259">
                  <c:v>6.8243577235772355</c:v>
                </c:pt>
                <c:pt idx="260">
                  <c:v>6.867577235772349</c:v>
                </c:pt>
                <c:pt idx="261">
                  <c:v>6.9107967479674786</c:v>
                </c:pt>
                <c:pt idx="262">
                  <c:v>6.9540162601625886</c:v>
                </c:pt>
                <c:pt idx="263">
                  <c:v>6.9972032520325298</c:v>
                </c:pt>
                <c:pt idx="264">
                  <c:v>7.0404227642276433</c:v>
                </c:pt>
                <c:pt idx="265">
                  <c:v>7.0836422764227684</c:v>
                </c:pt>
                <c:pt idx="266">
                  <c:v>7.1268617886178864</c:v>
                </c:pt>
                <c:pt idx="267">
                  <c:v>7.170081300813008</c:v>
                </c:pt>
                <c:pt idx="268">
                  <c:v>7.2133008130081304</c:v>
                </c:pt>
                <c:pt idx="269">
                  <c:v>7.2565203252032511</c:v>
                </c:pt>
                <c:pt idx="270">
                  <c:v>7.2997398373983744</c:v>
                </c:pt>
                <c:pt idx="271">
                  <c:v>7.3429593495934853</c:v>
                </c:pt>
                <c:pt idx="272">
                  <c:v>7.386146341463415</c:v>
                </c:pt>
                <c:pt idx="273">
                  <c:v>7.4293658536585374</c:v>
                </c:pt>
                <c:pt idx="274">
                  <c:v>7.472585365853659</c:v>
                </c:pt>
                <c:pt idx="275">
                  <c:v>7.5158048780487619</c:v>
                </c:pt>
                <c:pt idx="276">
                  <c:v>7.5590243902439029</c:v>
                </c:pt>
                <c:pt idx="277">
                  <c:v>7.6022439024390334</c:v>
                </c:pt>
                <c:pt idx="278">
                  <c:v>7.645463414634162</c:v>
                </c:pt>
                <c:pt idx="279">
                  <c:v>7.6886829268292676</c:v>
                </c:pt>
                <c:pt idx="280">
                  <c:v>7.7319024390243989</c:v>
                </c:pt>
                <c:pt idx="281">
                  <c:v>7.7750894308943179</c:v>
                </c:pt>
                <c:pt idx="282">
                  <c:v>7.8183089430894315</c:v>
                </c:pt>
                <c:pt idx="283">
                  <c:v>7.8615284552845521</c:v>
                </c:pt>
                <c:pt idx="284">
                  <c:v>7.9047479674796763</c:v>
                </c:pt>
                <c:pt idx="285">
                  <c:v>7.9479674796747961</c:v>
                </c:pt>
                <c:pt idx="286">
                  <c:v>7.9911869918699185</c:v>
                </c:pt>
                <c:pt idx="287">
                  <c:v>8.0344065040650605</c:v>
                </c:pt>
                <c:pt idx="288">
                  <c:v>8.0776260162601705</c:v>
                </c:pt>
                <c:pt idx="289">
                  <c:v>8.1208455284552858</c:v>
                </c:pt>
                <c:pt idx="290">
                  <c:v>8.1640325203252253</c:v>
                </c:pt>
                <c:pt idx="291">
                  <c:v>8.2072520325203229</c:v>
                </c:pt>
                <c:pt idx="292">
                  <c:v>8.2504715447154471</c:v>
                </c:pt>
                <c:pt idx="293">
                  <c:v>8.2936910569105589</c:v>
                </c:pt>
                <c:pt idx="294">
                  <c:v>8.3369105691057008</c:v>
                </c:pt>
                <c:pt idx="295">
                  <c:v>8.3801300813008108</c:v>
                </c:pt>
                <c:pt idx="296">
                  <c:v>8.4233495934959368</c:v>
                </c:pt>
                <c:pt idx="297">
                  <c:v>8.4665691056910575</c:v>
                </c:pt>
                <c:pt idx="298">
                  <c:v>8.5097886178861994</c:v>
                </c:pt>
                <c:pt idx="299">
                  <c:v>8.5529756097560998</c:v>
                </c:pt>
                <c:pt idx="300">
                  <c:v>8.5961951219512187</c:v>
                </c:pt>
                <c:pt idx="301">
                  <c:v>8.6394146341463625</c:v>
                </c:pt>
                <c:pt idx="302">
                  <c:v>8.6826341463414725</c:v>
                </c:pt>
                <c:pt idx="303">
                  <c:v>8.7258536585365789</c:v>
                </c:pt>
                <c:pt idx="304">
                  <c:v>8.7690731707316889</c:v>
                </c:pt>
                <c:pt idx="305">
                  <c:v>8.8122926829268273</c:v>
                </c:pt>
                <c:pt idx="306">
                  <c:v>8.8555121951219817</c:v>
                </c:pt>
                <c:pt idx="307">
                  <c:v>8.8987317073170686</c:v>
                </c:pt>
                <c:pt idx="308">
                  <c:v>8.9419186991869921</c:v>
                </c:pt>
                <c:pt idx="309">
                  <c:v>8.9851382113821341</c:v>
                </c:pt>
                <c:pt idx="310">
                  <c:v>9.0283577235772157</c:v>
                </c:pt>
                <c:pt idx="311">
                  <c:v>9.0715772357723576</c:v>
                </c:pt>
                <c:pt idx="312">
                  <c:v>9.1147967479674783</c:v>
                </c:pt>
                <c:pt idx="313">
                  <c:v>9.1580162601626025</c:v>
                </c:pt>
                <c:pt idx="314">
                  <c:v>9.2012357723577072</c:v>
                </c:pt>
                <c:pt idx="315">
                  <c:v>9.2444552845528261</c:v>
                </c:pt>
                <c:pt idx="316">
                  <c:v>9.2876747967479663</c:v>
                </c:pt>
                <c:pt idx="317">
                  <c:v>9.3308617886178524</c:v>
                </c:pt>
                <c:pt idx="318">
                  <c:v>9.3740813008130051</c:v>
                </c:pt>
                <c:pt idx="319">
                  <c:v>9.4173008130081328</c:v>
                </c:pt>
                <c:pt idx="320">
                  <c:v>9.460520325203273</c:v>
                </c:pt>
                <c:pt idx="321">
                  <c:v>9.5037398373984008</c:v>
                </c:pt>
                <c:pt idx="322">
                  <c:v>9.546959349593493</c:v>
                </c:pt>
                <c:pt idx="323">
                  <c:v>9.5901788617886172</c:v>
                </c:pt>
                <c:pt idx="324">
                  <c:v>9.6333983739837414</c:v>
                </c:pt>
                <c:pt idx="325">
                  <c:v>9.6766178861788656</c:v>
                </c:pt>
                <c:pt idx="326">
                  <c:v>9.7198048780488033</c:v>
                </c:pt>
                <c:pt idx="327">
                  <c:v>9.7630243902439027</c:v>
                </c:pt>
                <c:pt idx="328">
                  <c:v>9.8062439024390233</c:v>
                </c:pt>
                <c:pt idx="329">
                  <c:v>9.8494634146341458</c:v>
                </c:pt>
                <c:pt idx="330">
                  <c:v>9.8926829268293073</c:v>
                </c:pt>
                <c:pt idx="331">
                  <c:v>9.9359024390244048</c:v>
                </c:pt>
                <c:pt idx="332">
                  <c:v>9.9791219512195113</c:v>
                </c:pt>
                <c:pt idx="333">
                  <c:v>10.022341463414618</c:v>
                </c:pt>
                <c:pt idx="334">
                  <c:v>10.065560975609781</c:v>
                </c:pt>
                <c:pt idx="335">
                  <c:v>10.108747967479673</c:v>
                </c:pt>
                <c:pt idx="336">
                  <c:v>10.151967479674799</c:v>
                </c:pt>
                <c:pt idx="337">
                  <c:v>10.195186991869949</c:v>
                </c:pt>
                <c:pt idx="338">
                  <c:v>10.23840650406505</c:v>
                </c:pt>
                <c:pt idx="339">
                  <c:v>10.281626016260162</c:v>
                </c:pt>
                <c:pt idx="340">
                  <c:v>10.324845528455286</c:v>
                </c:pt>
                <c:pt idx="341">
                  <c:v>10.368065040650398</c:v>
                </c:pt>
                <c:pt idx="342">
                  <c:v>10.411284552845546</c:v>
                </c:pt>
                <c:pt idx="343">
                  <c:v>10.454504065040672</c:v>
                </c:pt>
                <c:pt idx="344">
                  <c:v>10.497691056910568</c:v>
                </c:pt>
                <c:pt idx="345">
                  <c:v>10.540910569105694</c:v>
                </c:pt>
                <c:pt idx="346">
                  <c:v>10.584130081300813</c:v>
                </c:pt>
                <c:pt idx="347">
                  <c:v>10.627349593495934</c:v>
                </c:pt>
                <c:pt idx="348">
                  <c:v>10.670569105691055</c:v>
                </c:pt>
                <c:pt idx="349">
                  <c:v>10.713788617886179</c:v>
                </c:pt>
                <c:pt idx="350">
                  <c:v>10.757008130081301</c:v>
                </c:pt>
                <c:pt idx="351">
                  <c:v>10.800227642276418</c:v>
                </c:pt>
                <c:pt idx="352">
                  <c:v>10.843447154471544</c:v>
                </c:pt>
                <c:pt idx="353">
                  <c:v>10.886634146341482</c:v>
                </c:pt>
                <c:pt idx="354">
                  <c:v>10.929853658536585</c:v>
                </c:pt>
                <c:pt idx="355">
                  <c:v>10.973073170731698</c:v>
                </c:pt>
                <c:pt idx="356">
                  <c:v>11.01629268292683</c:v>
                </c:pt>
                <c:pt idx="357">
                  <c:v>11.059512195121975</c:v>
                </c:pt>
                <c:pt idx="358">
                  <c:v>11.102731707317073</c:v>
                </c:pt>
                <c:pt idx="359">
                  <c:v>11.145951219512195</c:v>
                </c:pt>
                <c:pt idx="360">
                  <c:v>11.189170731707319</c:v>
                </c:pt>
                <c:pt idx="361">
                  <c:v>11.23239024390244</c:v>
                </c:pt>
                <c:pt idx="362">
                  <c:v>11.275577235772372</c:v>
                </c:pt>
                <c:pt idx="363">
                  <c:v>11.318796747967479</c:v>
                </c:pt>
                <c:pt idx="364">
                  <c:v>11.362016260162635</c:v>
                </c:pt>
                <c:pt idx="365">
                  <c:v>11.405235772357724</c:v>
                </c:pt>
                <c:pt idx="366">
                  <c:v>11.448455284552843</c:v>
                </c:pt>
                <c:pt idx="367">
                  <c:v>11.49167479674797</c:v>
                </c:pt>
                <c:pt idx="368">
                  <c:v>11.534894308943089</c:v>
                </c:pt>
                <c:pt idx="369">
                  <c:v>11.578113821138212</c:v>
                </c:pt>
                <c:pt idx="370">
                  <c:v>11.621333333333331</c:v>
                </c:pt>
                <c:pt idx="371">
                  <c:v>11.664520325203252</c:v>
                </c:pt>
                <c:pt idx="372">
                  <c:v>11.707739837398394</c:v>
                </c:pt>
                <c:pt idx="373">
                  <c:v>11.750959349593494</c:v>
                </c:pt>
                <c:pt idx="374">
                  <c:v>11.794178861788613</c:v>
                </c:pt>
                <c:pt idx="375">
                  <c:v>11.83739837398374</c:v>
                </c:pt>
                <c:pt idx="376">
                  <c:v>11.880617886178864</c:v>
                </c:pt>
                <c:pt idx="377">
                  <c:v>11.923837398374005</c:v>
                </c:pt>
                <c:pt idx="378">
                  <c:v>11.967056910569129</c:v>
                </c:pt>
                <c:pt idx="379">
                  <c:v>12.010276422764225</c:v>
                </c:pt>
                <c:pt idx="380">
                  <c:v>12.053463414634146</c:v>
                </c:pt>
                <c:pt idx="381">
                  <c:v>12.096682926829299</c:v>
                </c:pt>
                <c:pt idx="382">
                  <c:v>12.1399024390244</c:v>
                </c:pt>
                <c:pt idx="383">
                  <c:v>12.183121951219498</c:v>
                </c:pt>
                <c:pt idx="384">
                  <c:v>12.226341463414609</c:v>
                </c:pt>
                <c:pt idx="385">
                  <c:v>12.269560975609773</c:v>
                </c:pt>
                <c:pt idx="386">
                  <c:v>12.312780487804879</c:v>
                </c:pt>
                <c:pt idx="387">
                  <c:v>12.356000000000023</c:v>
                </c:pt>
                <c:pt idx="388">
                  <c:v>12.399219512195122</c:v>
                </c:pt>
                <c:pt idx="389">
                  <c:v>12.442406504065072</c:v>
                </c:pt>
                <c:pt idx="390">
                  <c:v>12.485626016260186</c:v>
                </c:pt>
                <c:pt idx="391">
                  <c:v>12.528845528455285</c:v>
                </c:pt>
                <c:pt idx="392">
                  <c:v>12.572065040650408</c:v>
                </c:pt>
                <c:pt idx="393">
                  <c:v>12.615284552845552</c:v>
                </c:pt>
                <c:pt idx="394">
                  <c:v>12.658504065040654</c:v>
                </c:pt>
                <c:pt idx="395">
                  <c:v>12.701723577235768</c:v>
                </c:pt>
                <c:pt idx="396">
                  <c:v>12.744943089430857</c:v>
                </c:pt>
                <c:pt idx="397">
                  <c:v>12.788162601626018</c:v>
                </c:pt>
                <c:pt idx="398">
                  <c:v>12.831349593495936</c:v>
                </c:pt>
                <c:pt idx="399">
                  <c:v>12.874569105691055</c:v>
                </c:pt>
                <c:pt idx="400">
                  <c:v>12.917788617886179</c:v>
                </c:pt>
                <c:pt idx="401">
                  <c:v>12.9610081300813</c:v>
                </c:pt>
                <c:pt idx="402">
                  <c:v>13.004227642276403</c:v>
                </c:pt>
                <c:pt idx="403">
                  <c:v>13.047447154471547</c:v>
                </c:pt>
                <c:pt idx="404">
                  <c:v>13.090666666666674</c:v>
                </c:pt>
                <c:pt idx="405">
                  <c:v>13.1338861788618</c:v>
                </c:pt>
                <c:pt idx="406">
                  <c:v>13.17710569105691</c:v>
                </c:pt>
                <c:pt idx="407">
                  <c:v>13.220292682926818</c:v>
                </c:pt>
                <c:pt idx="408">
                  <c:v>13.263512195121956</c:v>
                </c:pt>
                <c:pt idx="409">
                  <c:v>13.306731707317075</c:v>
                </c:pt>
                <c:pt idx="410">
                  <c:v>13.349951219512199</c:v>
                </c:pt>
                <c:pt idx="411">
                  <c:v>13.39317073170732</c:v>
                </c:pt>
                <c:pt idx="412">
                  <c:v>13.436390243902439</c:v>
                </c:pt>
                <c:pt idx="413">
                  <c:v>13.47960975609757</c:v>
                </c:pt>
                <c:pt idx="414">
                  <c:v>13.522829268292686</c:v>
                </c:pt>
                <c:pt idx="415">
                  <c:v>13.566048780487803</c:v>
                </c:pt>
                <c:pt idx="416">
                  <c:v>13.609235772357723</c:v>
                </c:pt>
                <c:pt idx="417">
                  <c:v>13.65245528455285</c:v>
                </c:pt>
                <c:pt idx="418">
                  <c:v>13.695674796747976</c:v>
                </c:pt>
                <c:pt idx="419">
                  <c:v>13.738894308943092</c:v>
                </c:pt>
                <c:pt idx="420">
                  <c:v>13.782113821138214</c:v>
                </c:pt>
                <c:pt idx="421">
                  <c:v>13.825333333333351</c:v>
                </c:pt>
                <c:pt idx="422">
                  <c:v>13.868552845528477</c:v>
                </c:pt>
                <c:pt idx="423">
                  <c:v>13.911772357723578</c:v>
                </c:pt>
                <c:pt idx="424">
                  <c:v>13.9549918699187</c:v>
                </c:pt>
                <c:pt idx="425">
                  <c:v>13.998178861788618</c:v>
                </c:pt>
                <c:pt idx="426">
                  <c:v>14.041398373983743</c:v>
                </c:pt>
                <c:pt idx="427">
                  <c:v>14.084617886178862</c:v>
                </c:pt>
                <c:pt idx="428">
                  <c:v>14.127837398373984</c:v>
                </c:pt>
                <c:pt idx="429">
                  <c:v>14.171056910569106</c:v>
                </c:pt>
                <c:pt idx="430">
                  <c:v>14.214276422764231</c:v>
                </c:pt>
                <c:pt idx="431">
                  <c:v>14.257495934959367</c:v>
                </c:pt>
                <c:pt idx="432">
                  <c:v>14.300715447154468</c:v>
                </c:pt>
                <c:pt idx="433">
                  <c:v>14.343934959349626</c:v>
                </c:pt>
                <c:pt idx="434">
                  <c:v>14.387121951219513</c:v>
                </c:pt>
                <c:pt idx="435">
                  <c:v>14.430341463414615</c:v>
                </c:pt>
                <c:pt idx="436">
                  <c:v>14.473560975609782</c:v>
                </c:pt>
                <c:pt idx="437">
                  <c:v>14.516780487804878</c:v>
                </c:pt>
                <c:pt idx="438">
                  <c:v>14.56</c:v>
                </c:pt>
                <c:pt idx="439">
                  <c:v>14.603219512195123</c:v>
                </c:pt>
                <c:pt idx="440">
                  <c:v>14.646439024390252</c:v>
                </c:pt>
                <c:pt idx="441">
                  <c:v>14.689658536585384</c:v>
                </c:pt>
                <c:pt idx="442">
                  <c:v>14.732878048780467</c:v>
                </c:pt>
                <c:pt idx="443">
                  <c:v>14.776065040650398</c:v>
                </c:pt>
                <c:pt idx="444">
                  <c:v>14.819284552845556</c:v>
                </c:pt>
                <c:pt idx="445">
                  <c:v>14.862504065040685</c:v>
                </c:pt>
                <c:pt idx="446">
                  <c:v>14.905723577235774</c:v>
                </c:pt>
                <c:pt idx="447">
                  <c:v>14.948943089430866</c:v>
                </c:pt>
                <c:pt idx="448">
                  <c:v>14.992162601626022</c:v>
                </c:pt>
                <c:pt idx="449">
                  <c:v>15.035382113821139</c:v>
                </c:pt>
                <c:pt idx="450">
                  <c:v>15.078601626016262</c:v>
                </c:pt>
                <c:pt idx="451">
                  <c:v>15.121821138211359</c:v>
                </c:pt>
                <c:pt idx="452">
                  <c:v>15.165008130081304</c:v>
                </c:pt>
                <c:pt idx="453">
                  <c:v>15.208227642276391</c:v>
                </c:pt>
                <c:pt idx="454">
                  <c:v>15.251447154471546</c:v>
                </c:pt>
                <c:pt idx="455">
                  <c:v>15.29466666666667</c:v>
                </c:pt>
                <c:pt idx="456">
                  <c:v>15.337886178861806</c:v>
                </c:pt>
                <c:pt idx="457">
                  <c:v>15.381105691056909</c:v>
                </c:pt>
                <c:pt idx="458">
                  <c:v>15.424325203252018</c:v>
                </c:pt>
                <c:pt idx="459">
                  <c:v>15.467544715447181</c:v>
                </c:pt>
                <c:pt idx="460">
                  <c:v>15.510764227642298</c:v>
                </c:pt>
                <c:pt idx="461">
                  <c:v>15.553951219512216</c:v>
                </c:pt>
                <c:pt idx="462">
                  <c:v>15.597170731707319</c:v>
                </c:pt>
                <c:pt idx="463">
                  <c:v>15.640390243902438</c:v>
                </c:pt>
                <c:pt idx="464">
                  <c:v>15.683609756097562</c:v>
                </c:pt>
                <c:pt idx="465">
                  <c:v>15.726829268292683</c:v>
                </c:pt>
                <c:pt idx="466">
                  <c:v>15.770048780487798</c:v>
                </c:pt>
                <c:pt idx="467">
                  <c:v>15.813268292682926</c:v>
                </c:pt>
                <c:pt idx="468">
                  <c:v>15.856487804878087</c:v>
                </c:pt>
                <c:pt idx="469">
                  <c:v>15.899707317073172</c:v>
                </c:pt>
                <c:pt idx="470">
                  <c:v>15.942894308943112</c:v>
                </c:pt>
                <c:pt idx="471">
                  <c:v>15.98611382113822</c:v>
                </c:pt>
                <c:pt idx="472">
                  <c:v>16.029333333333255</c:v>
                </c:pt>
                <c:pt idx="473">
                  <c:v>16.07255284552841</c:v>
                </c:pt>
                <c:pt idx="474">
                  <c:v>16.115772357723579</c:v>
                </c:pt>
                <c:pt idx="475">
                  <c:v>16.158991869918747</c:v>
                </c:pt>
                <c:pt idx="476">
                  <c:v>16.202211382113784</c:v>
                </c:pt>
                <c:pt idx="477">
                  <c:v>16.245430894308878</c:v>
                </c:pt>
                <c:pt idx="478">
                  <c:v>16.288650406504029</c:v>
                </c:pt>
                <c:pt idx="479">
                  <c:v>16.331837398373985</c:v>
                </c:pt>
                <c:pt idx="480">
                  <c:v>16.375056910569089</c:v>
                </c:pt>
                <c:pt idx="481">
                  <c:v>16.418276422764229</c:v>
                </c:pt>
                <c:pt idx="482">
                  <c:v>16.461495934959306</c:v>
                </c:pt>
                <c:pt idx="483">
                  <c:v>16.50471544715451</c:v>
                </c:pt>
                <c:pt idx="484">
                  <c:v>16.547934959349593</c:v>
                </c:pt>
                <c:pt idx="485">
                  <c:v>16.59115447154473</c:v>
                </c:pt>
                <c:pt idx="486">
                  <c:v>16.634373983739827</c:v>
                </c:pt>
                <c:pt idx="487">
                  <c:v>16.677593495934961</c:v>
                </c:pt>
                <c:pt idx="488">
                  <c:v>16.72078048780488</c:v>
                </c:pt>
                <c:pt idx="489">
                  <c:v>16.763999999999989</c:v>
                </c:pt>
                <c:pt idx="490">
                  <c:v>16.807219512195122</c:v>
                </c:pt>
                <c:pt idx="491">
                  <c:v>16.850439024390226</c:v>
                </c:pt>
                <c:pt idx="492">
                  <c:v>16.89365853658532</c:v>
                </c:pt>
                <c:pt idx="493">
                  <c:v>16.936878048780528</c:v>
                </c:pt>
                <c:pt idx="494">
                  <c:v>16.980097560975558</c:v>
                </c:pt>
                <c:pt idx="495">
                  <c:v>17.023317073170691</c:v>
                </c:pt>
                <c:pt idx="496">
                  <c:v>17.066536585365753</c:v>
                </c:pt>
                <c:pt idx="497">
                  <c:v>17.109723577235723</c:v>
                </c:pt>
                <c:pt idx="498">
                  <c:v>17.152943089430892</c:v>
                </c:pt>
                <c:pt idx="499">
                  <c:v>17.196162601626014</c:v>
                </c:pt>
                <c:pt idx="500">
                  <c:v>17.239382113821129</c:v>
                </c:pt>
                <c:pt idx="501">
                  <c:v>17.282601626016262</c:v>
                </c:pt>
                <c:pt idx="502">
                  <c:v>17.325821138211385</c:v>
                </c:pt>
                <c:pt idx="503">
                  <c:v>17.369040650406507</c:v>
                </c:pt>
                <c:pt idx="504">
                  <c:v>17.41226016260163</c:v>
                </c:pt>
                <c:pt idx="505">
                  <c:v>17.455479674796702</c:v>
                </c:pt>
                <c:pt idx="506">
                  <c:v>17.498666666666669</c:v>
                </c:pt>
                <c:pt idx="507">
                  <c:v>17.541886178861787</c:v>
                </c:pt>
                <c:pt idx="508">
                  <c:v>17.585105691056913</c:v>
                </c:pt>
                <c:pt idx="509">
                  <c:v>17.628325203252032</c:v>
                </c:pt>
                <c:pt idx="510">
                  <c:v>17.671544715447155</c:v>
                </c:pt>
                <c:pt idx="511">
                  <c:v>17.714764227642291</c:v>
                </c:pt>
                <c:pt idx="512">
                  <c:v>17.757983739837435</c:v>
                </c:pt>
                <c:pt idx="513">
                  <c:v>17.801203252032533</c:v>
                </c:pt>
                <c:pt idx="514">
                  <c:v>17.844422764227627</c:v>
                </c:pt>
                <c:pt idx="515">
                  <c:v>17.887609756097561</c:v>
                </c:pt>
                <c:pt idx="516">
                  <c:v>17.93082926829269</c:v>
                </c:pt>
                <c:pt idx="517">
                  <c:v>17.974048780487806</c:v>
                </c:pt>
                <c:pt idx="518">
                  <c:v>18.017268292682935</c:v>
                </c:pt>
                <c:pt idx="519">
                  <c:v>18.060487804878029</c:v>
                </c:pt>
                <c:pt idx="520">
                  <c:v>18.103707317073169</c:v>
                </c:pt>
                <c:pt idx="521">
                  <c:v>18.146926829268292</c:v>
                </c:pt>
                <c:pt idx="522">
                  <c:v>18.190146341463379</c:v>
                </c:pt>
                <c:pt idx="523">
                  <c:v>18.23336585365859</c:v>
                </c:pt>
                <c:pt idx="524">
                  <c:v>18.276552845528418</c:v>
                </c:pt>
                <c:pt idx="525">
                  <c:v>18.319772357723576</c:v>
                </c:pt>
                <c:pt idx="526">
                  <c:v>18.362991869918698</c:v>
                </c:pt>
                <c:pt idx="527">
                  <c:v>18.406211382113785</c:v>
                </c:pt>
                <c:pt idx="528">
                  <c:v>18.449430894308879</c:v>
                </c:pt>
                <c:pt idx="529">
                  <c:v>18.492650406504069</c:v>
                </c:pt>
                <c:pt idx="530">
                  <c:v>18.535869918699191</c:v>
                </c:pt>
                <c:pt idx="531">
                  <c:v>18.57908943089431</c:v>
                </c:pt>
                <c:pt idx="532">
                  <c:v>18.622308943089433</c:v>
                </c:pt>
                <c:pt idx="533">
                  <c:v>18.665495934959306</c:v>
                </c:pt>
                <c:pt idx="534">
                  <c:v>18.708715447154475</c:v>
                </c:pt>
                <c:pt idx="535">
                  <c:v>18.751934959349594</c:v>
                </c:pt>
                <c:pt idx="536">
                  <c:v>18.795154471544716</c:v>
                </c:pt>
                <c:pt idx="537">
                  <c:v>18.8383739837398</c:v>
                </c:pt>
                <c:pt idx="538">
                  <c:v>18.881593495934929</c:v>
                </c:pt>
                <c:pt idx="539">
                  <c:v>18.924813008130084</c:v>
                </c:pt>
                <c:pt idx="540">
                  <c:v>18.968032520325096</c:v>
                </c:pt>
                <c:pt idx="541">
                  <c:v>19.011252032520289</c:v>
                </c:pt>
                <c:pt idx="542">
                  <c:v>19.054439024390227</c:v>
                </c:pt>
                <c:pt idx="543">
                  <c:v>19.097658536585328</c:v>
                </c:pt>
                <c:pt idx="544">
                  <c:v>19.140878048780529</c:v>
                </c:pt>
                <c:pt idx="545">
                  <c:v>19.184097560975612</c:v>
                </c:pt>
                <c:pt idx="546">
                  <c:v>19.227317073170688</c:v>
                </c:pt>
                <c:pt idx="547">
                  <c:v>19.270536585365754</c:v>
                </c:pt>
                <c:pt idx="548">
                  <c:v>19.313756097560976</c:v>
                </c:pt>
                <c:pt idx="549">
                  <c:v>19.356975609756148</c:v>
                </c:pt>
                <c:pt idx="550">
                  <c:v>19.400195121951221</c:v>
                </c:pt>
                <c:pt idx="551">
                  <c:v>19.443382113821084</c:v>
                </c:pt>
                <c:pt idx="552">
                  <c:v>19.48660162601626</c:v>
                </c:pt>
                <c:pt idx="553">
                  <c:v>19.529821138211393</c:v>
                </c:pt>
                <c:pt idx="554">
                  <c:v>19.573040650406504</c:v>
                </c:pt>
                <c:pt idx="555">
                  <c:v>19.61626016260168</c:v>
                </c:pt>
              </c:numCache>
            </c:numRef>
          </c:xVal>
          <c:yVal>
            <c:numRef>
              <c:f>Sheet1!$S$5:$S$560</c:f>
              <c:numCache>
                <c:formatCode>General</c:formatCode>
                <c:ptCount val="556"/>
                <c:pt idx="0">
                  <c:v>0.15778594758350847</c:v>
                </c:pt>
                <c:pt idx="1">
                  <c:v>0.15780698570985274</c:v>
                </c:pt>
                <c:pt idx="2">
                  <c:v>0.15783749099305244</c:v>
                </c:pt>
                <c:pt idx="3">
                  <c:v>0.15788535273048623</c:v>
                </c:pt>
                <c:pt idx="4">
                  <c:v>0.15794846710951954</c:v>
                </c:pt>
                <c:pt idx="5">
                  <c:v>0.15802683413015273</c:v>
                </c:pt>
                <c:pt idx="6">
                  <c:v>0.15811782402659241</c:v>
                </c:pt>
                <c:pt idx="7">
                  <c:v>0.15822091084568021</c:v>
                </c:pt>
                <c:pt idx="8">
                  <c:v>0.15833451672794024</c:v>
                </c:pt>
                <c:pt idx="9">
                  <c:v>0.15845653786073857</c:v>
                </c:pt>
                <c:pt idx="10">
                  <c:v>0.1585864482909155</c:v>
                </c:pt>
                <c:pt idx="11">
                  <c:v>0.15872267015899574</c:v>
                </c:pt>
                <c:pt idx="12">
                  <c:v>0.15886415155866254</c:v>
                </c:pt>
                <c:pt idx="13">
                  <c:v>0.15900984058359807</c:v>
                </c:pt>
                <c:pt idx="14">
                  <c:v>0.15915815937432648</c:v>
                </c:pt>
                <c:pt idx="15">
                  <c:v>0.15930963388400668</c:v>
                </c:pt>
                <c:pt idx="16">
                  <c:v>0.15946216030000404</c:v>
                </c:pt>
                <c:pt idx="17">
                  <c:v>0.15961626457547751</c:v>
                </c:pt>
                <c:pt idx="18">
                  <c:v>0.15977142075726786</c:v>
                </c:pt>
                <c:pt idx="19">
                  <c:v>0.15992762884537537</c:v>
                </c:pt>
                <c:pt idx="20">
                  <c:v>0.16008436288664141</c:v>
                </c:pt>
                <c:pt idx="21">
                  <c:v>0.16024162288106641</c:v>
                </c:pt>
                <c:pt idx="22">
                  <c:v>0.16040046073496694</c:v>
                </c:pt>
                <c:pt idx="23">
                  <c:v>0.16055982454202641</c:v>
                </c:pt>
                <c:pt idx="24">
                  <c:v>0.16072129216172049</c:v>
                </c:pt>
                <c:pt idx="25">
                  <c:v>0.1608848635940483</c:v>
                </c:pt>
                <c:pt idx="26">
                  <c:v>0.16105159074532821</c:v>
                </c:pt>
                <c:pt idx="27">
                  <c:v>0.16122252552187688</c:v>
                </c:pt>
                <c:pt idx="28">
                  <c:v>0.16139766792369467</c:v>
                </c:pt>
                <c:pt idx="29">
                  <c:v>0.16157912176341568</c:v>
                </c:pt>
                <c:pt idx="30">
                  <c:v>0.16176846490051597</c:v>
                </c:pt>
                <c:pt idx="31">
                  <c:v>0.16196674924131271</c:v>
                </c:pt>
                <c:pt idx="32">
                  <c:v>0.16217607859844002</c:v>
                </c:pt>
                <c:pt idx="33">
                  <c:v>0.16239855678453277</c:v>
                </c:pt>
                <c:pt idx="34">
                  <c:v>0.16263733951854248</c:v>
                </c:pt>
                <c:pt idx="35">
                  <c:v>0.16289453061310361</c:v>
                </c:pt>
                <c:pt idx="36">
                  <c:v>0.16317433769348502</c:v>
                </c:pt>
                <c:pt idx="37">
                  <c:v>0.16347991647863838</c:v>
                </c:pt>
                <c:pt idx="38">
                  <c:v>0.16381705245330849</c:v>
                </c:pt>
                <c:pt idx="39">
                  <c:v>0.16419047919592294</c:v>
                </c:pt>
                <c:pt idx="40">
                  <c:v>0.16460650814438466</c:v>
                </c:pt>
                <c:pt idx="41">
                  <c:v>0.16507250264291462</c:v>
                </c:pt>
                <c:pt idx="42">
                  <c:v>0.16559635198889194</c:v>
                </c:pt>
                <c:pt idx="43">
                  <c:v>0.16618857524548833</c:v>
                </c:pt>
                <c:pt idx="44">
                  <c:v>0.16686021742903576</c:v>
                </c:pt>
                <c:pt idx="45">
                  <c:v>0.16762390141533995</c:v>
                </c:pt>
                <c:pt idx="46">
                  <c:v>0.1684959317523187</c:v>
                </c:pt>
                <c:pt idx="47">
                  <c:v>0.16949366489420484</c:v>
                </c:pt>
                <c:pt idx="48">
                  <c:v>0.17063761301418487</c:v>
                </c:pt>
                <c:pt idx="49">
                  <c:v>0.17195196995755557</c:v>
                </c:pt>
                <c:pt idx="50">
                  <c:v>0.17346566314804004</c:v>
                </c:pt>
                <c:pt idx="51">
                  <c:v>0.17521130168147281</c:v>
                </c:pt>
                <c:pt idx="52">
                  <c:v>0.17722780609158947</c:v>
                </c:pt>
                <c:pt idx="53">
                  <c:v>0.17955988239687407</c:v>
                </c:pt>
                <c:pt idx="54">
                  <c:v>0.18226170377266243</c:v>
                </c:pt>
                <c:pt idx="55">
                  <c:v>0.18539691055114677</c:v>
                </c:pt>
                <c:pt idx="56">
                  <c:v>0.18904071403400821</c:v>
                </c:pt>
                <c:pt idx="57">
                  <c:v>0.19327779267978387</c:v>
                </c:pt>
                <c:pt idx="58">
                  <c:v>0.19820544782281732</c:v>
                </c:pt>
                <c:pt idx="59">
                  <c:v>0.20394096701747788</c:v>
                </c:pt>
                <c:pt idx="60">
                  <c:v>0.21062057213184587</c:v>
                </c:pt>
                <c:pt idx="61">
                  <c:v>0.21840415292614082</c:v>
                </c:pt>
                <c:pt idx="62">
                  <c:v>0.22747789681850933</c:v>
                </c:pt>
                <c:pt idx="63">
                  <c:v>0.23805586674450768</c:v>
                </c:pt>
                <c:pt idx="64">
                  <c:v>0.25038368282920803</c:v>
                </c:pt>
                <c:pt idx="65">
                  <c:v>0.2647364185745617</c:v>
                </c:pt>
                <c:pt idx="66">
                  <c:v>0.28141649704677374</c:v>
                </c:pt>
                <c:pt idx="67">
                  <c:v>0.30074895729786405</c:v>
                </c:pt>
                <c:pt idx="68">
                  <c:v>0.32305989028617138</c:v>
                </c:pt>
                <c:pt idx="69">
                  <c:v>0.34866854957897458</c:v>
                </c:pt>
                <c:pt idx="70">
                  <c:v>0.37781319195712526</c:v>
                </c:pt>
                <c:pt idx="71">
                  <c:v>0.41070262082458936</c:v>
                </c:pt>
                <c:pt idx="72">
                  <c:v>0.44720745170435122</c:v>
                </c:pt>
                <c:pt idx="73">
                  <c:v>0.48736713108330582</c:v>
                </c:pt>
                <c:pt idx="74">
                  <c:v>0.52977683807480258</c:v>
                </c:pt>
                <c:pt idx="75">
                  <c:v>0.57590818961663259</c:v>
                </c:pt>
                <c:pt idx="76">
                  <c:v>0.59373800169356961</c:v>
                </c:pt>
                <c:pt idx="77">
                  <c:v>0.60685527346934698</c:v>
                </c:pt>
                <c:pt idx="78">
                  <c:v>0.61715869584654792</c:v>
                </c:pt>
                <c:pt idx="79">
                  <c:v>0.6253740841840626</c:v>
                </c:pt>
                <c:pt idx="80">
                  <c:v>0.63176441506119618</c:v>
                </c:pt>
                <c:pt idx="81">
                  <c:v>0.63670311522055978</c:v>
                </c:pt>
                <c:pt idx="82">
                  <c:v>0.64051627562049362</c:v>
                </c:pt>
                <c:pt idx="83">
                  <c:v>0.64355102534568265</c:v>
                </c:pt>
                <c:pt idx="84">
                  <c:v>0.64615975301239803</c:v>
                </c:pt>
                <c:pt idx="85">
                  <c:v>0.64798481047278156</c:v>
                </c:pt>
                <c:pt idx="86">
                  <c:v>0.65851965223977404</c:v>
                </c:pt>
                <c:pt idx="87">
                  <c:v>0.67017477423460803</c:v>
                </c:pt>
                <c:pt idx="88">
                  <c:v>0.68180885810309955</c:v>
                </c:pt>
                <c:pt idx="89">
                  <c:v>0.69299062225518437</c:v>
                </c:pt>
                <c:pt idx="90">
                  <c:v>0.70404089811761361</c:v>
                </c:pt>
                <c:pt idx="91">
                  <c:v>0.7150122810062518</c:v>
                </c:pt>
                <c:pt idx="92">
                  <c:v>0.72582587794731124</c:v>
                </c:pt>
                <c:pt idx="93">
                  <c:v>0.73646065081443868</c:v>
                </c:pt>
                <c:pt idx="94">
                  <c:v>0.7463485701963386</c:v>
                </c:pt>
                <c:pt idx="95">
                  <c:v>0.75750403669049493</c:v>
                </c:pt>
                <c:pt idx="96">
                  <c:v>0.75915552960853461</c:v>
                </c:pt>
                <c:pt idx="97">
                  <c:v>0.76089643456354072</c:v>
                </c:pt>
                <c:pt idx="98">
                  <c:v>0.76334737628266824</c:v>
                </c:pt>
                <c:pt idx="99">
                  <c:v>0.76669769790302689</c:v>
                </c:pt>
                <c:pt idx="100">
                  <c:v>0.77096843755095301</c:v>
                </c:pt>
                <c:pt idx="101">
                  <c:v>0.77636471695830878</c:v>
                </c:pt>
                <c:pt idx="102">
                  <c:v>0.78319684848867477</c:v>
                </c:pt>
                <c:pt idx="103">
                  <c:v>0.79179618263197471</c:v>
                </c:pt>
                <c:pt idx="104">
                  <c:v>0.8028937942786829</c:v>
                </c:pt>
                <c:pt idx="105">
                  <c:v>0.81605840183873224</c:v>
                </c:pt>
                <c:pt idx="106">
                  <c:v>0.84787330840315489</c:v>
                </c:pt>
                <c:pt idx="107">
                  <c:v>0.87726883043796122</c:v>
                </c:pt>
                <c:pt idx="108">
                  <c:v>0.9017835071608522</c:v>
                </c:pt>
                <c:pt idx="109">
                  <c:v>0.92184862016188995</c:v>
                </c:pt>
                <c:pt idx="110">
                  <c:v>0.93832147308960789</c:v>
                </c:pt>
                <c:pt idx="111">
                  <c:v>0.95164912612882935</c:v>
                </c:pt>
                <c:pt idx="112">
                  <c:v>0.96227863946436965</c:v>
                </c:pt>
                <c:pt idx="113">
                  <c:v>0.97070440906532862</c:v>
                </c:pt>
                <c:pt idx="114">
                  <c:v>0.97733141886383712</c:v>
                </c:pt>
                <c:pt idx="115">
                  <c:v>0.98252783607091954</c:v>
                </c:pt>
                <c:pt idx="116">
                  <c:v>0.98658293492381455</c:v>
                </c:pt>
                <c:pt idx="117">
                  <c:v>0.98973339434389973</c:v>
                </c:pt>
                <c:pt idx="118">
                  <c:v>0.9921790765314451</c:v>
                </c:pt>
                <c:pt idx="119">
                  <c:v>0.99407250790244472</c:v>
                </c:pt>
                <c:pt idx="120">
                  <c:v>0.99553991721497281</c:v>
                </c:pt>
                <c:pt idx="121">
                  <c:v>0.99667071650598948</c:v>
                </c:pt>
                <c:pt idx="122">
                  <c:v>0.9975490582808697</c:v>
                </c:pt>
                <c:pt idx="123">
                  <c:v>0.99822227832389265</c:v>
                </c:pt>
                <c:pt idx="124">
                  <c:v>0.99873771241933262</c:v>
                </c:pt>
                <c:pt idx="125">
                  <c:v>0.99913217728829051</c:v>
                </c:pt>
                <c:pt idx="126">
                  <c:v>0.9994319705886997</c:v>
                </c:pt>
                <c:pt idx="127">
                  <c:v>0.99965287091531618</c:v>
                </c:pt>
                <c:pt idx="128">
                  <c:v>0.99981065686289972</c:v>
                </c:pt>
                <c:pt idx="129">
                  <c:v>0.99991584749462203</c:v>
                </c:pt>
                <c:pt idx="130">
                  <c:v>0.99997896187365432</c:v>
                </c:pt>
                <c:pt idx="131">
                  <c:v>1</c:v>
                </c:pt>
                <c:pt idx="132">
                  <c:v>0.99997896187365432</c:v>
                </c:pt>
                <c:pt idx="133">
                  <c:v>0.9999316260893818</c:v>
                </c:pt>
                <c:pt idx="134">
                  <c:v>0.99985273311558864</c:v>
                </c:pt>
                <c:pt idx="135">
                  <c:v>0.99974754248386744</c:v>
                </c:pt>
                <c:pt idx="136">
                  <c:v>0.99960553513104122</c:v>
                </c:pt>
                <c:pt idx="137">
                  <c:v>0.9994372301202854</c:v>
                </c:pt>
                <c:pt idx="138">
                  <c:v>0.99923210838842658</c:v>
                </c:pt>
                <c:pt idx="139">
                  <c:v>0.99899542946705167</c:v>
                </c:pt>
                <c:pt idx="140">
                  <c:v>0.99872719335615967</c:v>
                </c:pt>
                <c:pt idx="141">
                  <c:v>0.99842740005575059</c:v>
                </c:pt>
                <c:pt idx="142">
                  <c:v>0.99809079003423951</c:v>
                </c:pt>
                <c:pt idx="143">
                  <c:v>0.99771210376003727</c:v>
                </c:pt>
                <c:pt idx="144">
                  <c:v>0.99730186029632151</c:v>
                </c:pt>
                <c:pt idx="145">
                  <c:v>0.99684954057991582</c:v>
                </c:pt>
                <c:pt idx="146">
                  <c:v>0.9963656636739936</c:v>
                </c:pt>
                <c:pt idx="147">
                  <c:v>0.99583445098379564</c:v>
                </c:pt>
                <c:pt idx="148">
                  <c:v>0.99526642157249456</c:v>
                </c:pt>
                <c:pt idx="149">
                  <c:v>0.99465631590850523</c:v>
                </c:pt>
                <c:pt idx="150">
                  <c:v>0.99400939352341389</c:v>
                </c:pt>
                <c:pt idx="151">
                  <c:v>0.99331513535404536</c:v>
                </c:pt>
                <c:pt idx="152">
                  <c:v>0.99258406046357561</c:v>
                </c:pt>
                <c:pt idx="153">
                  <c:v>0.99181616885199964</c:v>
                </c:pt>
                <c:pt idx="154">
                  <c:v>0.99100094145615358</c:v>
                </c:pt>
                <c:pt idx="155">
                  <c:v>0.99014889733920364</c:v>
                </c:pt>
                <c:pt idx="156">
                  <c:v>0.98926003650114913</c:v>
                </c:pt>
                <c:pt idx="157">
                  <c:v>0.98833435894199118</c:v>
                </c:pt>
                <c:pt idx="158">
                  <c:v>0.98736660513014562</c:v>
                </c:pt>
                <c:pt idx="159">
                  <c:v>0.98636203459719851</c:v>
                </c:pt>
                <c:pt idx="160">
                  <c:v>0.98532590687473376</c:v>
                </c:pt>
                <c:pt idx="161">
                  <c:v>0.98425296243116556</c:v>
                </c:pt>
                <c:pt idx="162">
                  <c:v>0.9831484607980816</c:v>
                </c:pt>
                <c:pt idx="163">
                  <c:v>0.98201240197547957</c:v>
                </c:pt>
                <c:pt idx="164">
                  <c:v>0.98084478596336089</c:v>
                </c:pt>
                <c:pt idx="165">
                  <c:v>0.97965087229331604</c:v>
                </c:pt>
                <c:pt idx="166">
                  <c:v>0.97842540143374945</c:v>
                </c:pt>
                <c:pt idx="167">
                  <c:v>0.97717889244784006</c:v>
                </c:pt>
                <c:pt idx="168">
                  <c:v>0.9759008262724137</c:v>
                </c:pt>
                <c:pt idx="169">
                  <c:v>0.97460172197064121</c:v>
                </c:pt>
                <c:pt idx="170">
                  <c:v>0.97328157954252592</c:v>
                </c:pt>
                <c:pt idx="171">
                  <c:v>0.97194039898806661</c:v>
                </c:pt>
                <c:pt idx="172">
                  <c:v>0.97058343983884798</c:v>
                </c:pt>
                <c:pt idx="173">
                  <c:v>0.96920018303169919</c:v>
                </c:pt>
                <c:pt idx="174">
                  <c:v>0.96780640716137945</c:v>
                </c:pt>
                <c:pt idx="175">
                  <c:v>0.96639685269630016</c:v>
                </c:pt>
                <c:pt idx="176">
                  <c:v>0.96497151963646233</c:v>
                </c:pt>
                <c:pt idx="177">
                  <c:v>0.96353566751345165</c:v>
                </c:pt>
                <c:pt idx="178">
                  <c:v>0.96208403679568411</c:v>
                </c:pt>
                <c:pt idx="179">
                  <c:v>0.96062188701474394</c:v>
                </c:pt>
                <c:pt idx="180">
                  <c:v>0.95915447770221551</c:v>
                </c:pt>
                <c:pt idx="181">
                  <c:v>0.95767654932651691</c:v>
                </c:pt>
                <c:pt idx="182">
                  <c:v>0.95618810188764425</c:v>
                </c:pt>
                <c:pt idx="183">
                  <c:v>0.95469965444877847</c:v>
                </c:pt>
                <c:pt idx="184">
                  <c:v>0.95320068794673141</c:v>
                </c:pt>
                <c:pt idx="185">
                  <c:v>0.95169120238151861</c:v>
                </c:pt>
                <c:pt idx="186">
                  <c:v>0.9501817168163007</c:v>
                </c:pt>
                <c:pt idx="187">
                  <c:v>0.94866697171949854</c:v>
                </c:pt>
                <c:pt idx="188">
                  <c:v>0.94714170755952676</c:v>
                </c:pt>
                <c:pt idx="189">
                  <c:v>0.94561118386796328</c:v>
                </c:pt>
                <c:pt idx="190">
                  <c:v>0.94407540064482065</c:v>
                </c:pt>
                <c:pt idx="191">
                  <c:v>0.94252909835850185</c:v>
                </c:pt>
                <c:pt idx="192">
                  <c:v>0.94097753654059813</c:v>
                </c:pt>
                <c:pt idx="193">
                  <c:v>0.93940493659634672</c:v>
                </c:pt>
                <c:pt idx="194">
                  <c:v>0.93782181758892813</c:v>
                </c:pt>
                <c:pt idx="195">
                  <c:v>0.93621240092357372</c:v>
                </c:pt>
                <c:pt idx="196">
                  <c:v>0.93458194613187762</c:v>
                </c:pt>
                <c:pt idx="197">
                  <c:v>0.93290941508749381</c:v>
                </c:pt>
                <c:pt idx="198">
                  <c:v>0.9311842887272439</c:v>
                </c:pt>
                <c:pt idx="199">
                  <c:v>0.92938552892479398</c:v>
                </c:pt>
                <c:pt idx="200">
                  <c:v>0.92747105942744734</c:v>
                </c:pt>
                <c:pt idx="201">
                  <c:v>0.92537776585617249</c:v>
                </c:pt>
                <c:pt idx="202">
                  <c:v>0.92302149570559355</c:v>
                </c:pt>
                <c:pt idx="203">
                  <c:v>0.92028127974922558</c:v>
                </c:pt>
                <c:pt idx="204">
                  <c:v>0.91700985110266076</c:v>
                </c:pt>
                <c:pt idx="205">
                  <c:v>0.91303890475514249</c:v>
                </c:pt>
                <c:pt idx="206">
                  <c:v>0.90823695241701752</c:v>
                </c:pt>
                <c:pt idx="207">
                  <c:v>0.90251458205132107</c:v>
                </c:pt>
                <c:pt idx="208">
                  <c:v>0.89585601506329871</c:v>
                </c:pt>
                <c:pt idx="209">
                  <c:v>0.88829280864246229</c:v>
                </c:pt>
                <c:pt idx="210">
                  <c:v>0.87990911529419424</c:v>
                </c:pt>
                <c:pt idx="211">
                  <c:v>0.87079434705545244</c:v>
                </c:pt>
                <c:pt idx="212">
                  <c:v>0.86103791596320434</c:v>
                </c:pt>
                <c:pt idx="213">
                  <c:v>0.85073449358600284</c:v>
                </c:pt>
                <c:pt idx="214">
                  <c:v>0.83995771336604763</c:v>
                </c:pt>
                <c:pt idx="215">
                  <c:v>0.82877068968237799</c:v>
                </c:pt>
                <c:pt idx="216">
                  <c:v>0.81722601785085025</c:v>
                </c:pt>
                <c:pt idx="217">
                  <c:v>0.80537103365574403</c:v>
                </c:pt>
                <c:pt idx="218">
                  <c:v>0.79326359194450147</c:v>
                </c:pt>
                <c:pt idx="219">
                  <c:v>0.78092999037505761</c:v>
                </c:pt>
                <c:pt idx="220">
                  <c:v>0.76840704566851403</c:v>
                </c:pt>
                <c:pt idx="221">
                  <c:v>0.75573157454597251</c:v>
                </c:pt>
                <c:pt idx="222">
                  <c:v>0.74292461513377905</c:v>
                </c:pt>
                <c:pt idx="223">
                  <c:v>0.73001772462144521</c:v>
                </c:pt>
                <c:pt idx="224">
                  <c:v>0.71703194113532243</c:v>
                </c:pt>
                <c:pt idx="225">
                  <c:v>0.70398830280175251</c:v>
                </c:pt>
                <c:pt idx="226">
                  <c:v>0.69091310727866551</c:v>
                </c:pt>
                <c:pt idx="227">
                  <c:v>0.67781687362923593</c:v>
                </c:pt>
                <c:pt idx="228">
                  <c:v>0.66472063997980602</c:v>
                </c:pt>
                <c:pt idx="229">
                  <c:v>0.65164544445671913</c:v>
                </c:pt>
                <c:pt idx="230">
                  <c:v>0.63859654659156062</c:v>
                </c:pt>
                <c:pt idx="231">
                  <c:v>0.62559498451067963</c:v>
                </c:pt>
                <c:pt idx="232">
                  <c:v>0.61265653680883314</c:v>
                </c:pt>
                <c:pt idx="233">
                  <c:v>0.5997864630176023</c:v>
                </c:pt>
                <c:pt idx="234">
                  <c:v>0.58700054173175087</c:v>
                </c:pt>
                <c:pt idx="235">
                  <c:v>0.57430929201445435</c:v>
                </c:pt>
                <c:pt idx="236">
                  <c:v>0.56172323292887782</c:v>
                </c:pt>
                <c:pt idx="237">
                  <c:v>0.54925288353819335</c:v>
                </c:pt>
                <c:pt idx="238">
                  <c:v>0.53690876290557565</c:v>
                </c:pt>
                <c:pt idx="239">
                  <c:v>0.52469928628156504</c:v>
                </c:pt>
                <c:pt idx="240">
                  <c:v>0.51263023915090122</c:v>
                </c:pt>
                <c:pt idx="241">
                  <c:v>0.50071161462360303</c:v>
                </c:pt>
                <c:pt idx="242">
                  <c:v>0.4889513019970454</c:v>
                </c:pt>
                <c:pt idx="243">
                  <c:v>0.47735561270913218</c:v>
                </c:pt>
                <c:pt idx="244">
                  <c:v>0.4659319101040863</c:v>
                </c:pt>
                <c:pt idx="245">
                  <c:v>0.45468597966665164</c:v>
                </c:pt>
                <c:pt idx="246">
                  <c:v>0.44362465878788832</c:v>
                </c:pt>
                <c:pt idx="247">
                  <c:v>0.4327532069993848</c:v>
                </c:pt>
                <c:pt idx="248">
                  <c:v>0.42207635787956826</c:v>
                </c:pt>
                <c:pt idx="249">
                  <c:v>0.41159989691318094</c:v>
                </c:pt>
                <c:pt idx="250">
                  <c:v>0.40132803172549542</c:v>
                </c:pt>
                <c:pt idx="251">
                  <c:v>0.39126496994177823</c:v>
                </c:pt>
                <c:pt idx="252">
                  <c:v>0.38141439323413973</c:v>
                </c:pt>
                <c:pt idx="253">
                  <c:v>0.37178050922784983</c:v>
                </c:pt>
                <c:pt idx="254">
                  <c:v>0.36236594768869945</c:v>
                </c:pt>
                <c:pt idx="255">
                  <c:v>0.35317386433564357</c:v>
                </c:pt>
                <c:pt idx="256">
                  <c:v>0.34420688893447243</c:v>
                </c:pt>
                <c:pt idx="257">
                  <c:v>0.33546712529782219</c:v>
                </c:pt>
                <c:pt idx="258">
                  <c:v>0.32695720319148447</c:v>
                </c:pt>
                <c:pt idx="259">
                  <c:v>0.31867764856861847</c:v>
                </c:pt>
                <c:pt idx="260">
                  <c:v>0.31063003928870092</c:v>
                </c:pt>
                <c:pt idx="261">
                  <c:v>0.30281595321120774</c:v>
                </c:pt>
                <c:pt idx="262">
                  <c:v>0.29523539033613605</c:v>
                </c:pt>
                <c:pt idx="263">
                  <c:v>0.28788940256980816</c:v>
                </c:pt>
                <c:pt idx="264">
                  <c:v>0.28077693800590131</c:v>
                </c:pt>
                <c:pt idx="265">
                  <c:v>0.27389852259757741</c:v>
                </c:pt>
                <c:pt idx="266">
                  <c:v>0.26725363039167727</c:v>
                </c:pt>
                <c:pt idx="267">
                  <c:v>0.26084068352872491</c:v>
                </c:pt>
                <c:pt idx="268">
                  <c:v>0.25465915605556111</c:v>
                </c:pt>
                <c:pt idx="269">
                  <c:v>0.24870694415955324</c:v>
                </c:pt>
                <c:pt idx="270">
                  <c:v>0.24298299593438236</c:v>
                </c:pt>
                <c:pt idx="271">
                  <c:v>0.23748520756741462</c:v>
                </c:pt>
                <c:pt idx="272">
                  <c:v>0.23221042333969741</c:v>
                </c:pt>
                <c:pt idx="273">
                  <c:v>0.22715653943859757</c:v>
                </c:pt>
                <c:pt idx="274">
                  <c:v>0.22232040014516324</c:v>
                </c:pt>
                <c:pt idx="275">
                  <c:v>0.21769884974044248</c:v>
                </c:pt>
                <c:pt idx="276">
                  <c:v>0.21328873250548358</c:v>
                </c:pt>
                <c:pt idx="277">
                  <c:v>0.20908636676817571</c:v>
                </c:pt>
                <c:pt idx="278">
                  <c:v>0.20508701895009229</c:v>
                </c:pt>
                <c:pt idx="279">
                  <c:v>0.20128700737912311</c:v>
                </c:pt>
                <c:pt idx="280">
                  <c:v>0.19768212442999825</c:v>
                </c:pt>
                <c:pt idx="281">
                  <c:v>0.19426711057113308</c:v>
                </c:pt>
                <c:pt idx="282">
                  <c:v>0.19103775817725671</c:v>
                </c:pt>
                <c:pt idx="283">
                  <c:v>0.1879882817636267</c:v>
                </c:pt>
                <c:pt idx="284">
                  <c:v>0.1851139477518135</c:v>
                </c:pt>
                <c:pt idx="285">
                  <c:v>0.18240949661023251</c:v>
                </c:pt>
                <c:pt idx="286">
                  <c:v>0.17986914285413783</c:v>
                </c:pt>
                <c:pt idx="287">
                  <c:v>0.1774876269519437</c:v>
                </c:pt>
                <c:pt idx="288">
                  <c:v>0.17525863746574741</c:v>
                </c:pt>
                <c:pt idx="289">
                  <c:v>0.17317744081712136</c:v>
                </c:pt>
                <c:pt idx="290">
                  <c:v>0.17123772556816091</c:v>
                </c:pt>
                <c:pt idx="291">
                  <c:v>0.16943423218728204</c:v>
                </c:pt>
                <c:pt idx="292">
                  <c:v>0.16776064923657888</c:v>
                </c:pt>
                <c:pt idx="293">
                  <c:v>0.16621171718446792</c:v>
                </c:pt>
                <c:pt idx="294">
                  <c:v>0.16478165054620261</c:v>
                </c:pt>
                <c:pt idx="295">
                  <c:v>0.16346518979019786</c:v>
                </c:pt>
                <c:pt idx="296">
                  <c:v>0.16225654943170761</c:v>
                </c:pt>
                <c:pt idx="297">
                  <c:v>0.16115152184546438</c:v>
                </c:pt>
                <c:pt idx="298">
                  <c:v>0.16014326964040584</c:v>
                </c:pt>
                <c:pt idx="299">
                  <c:v>0.15922811114442206</c:v>
                </c:pt>
                <c:pt idx="300">
                  <c:v>0.15840026087276732</c:v>
                </c:pt>
                <c:pt idx="301">
                  <c:v>0.15765551120017252</c:v>
                </c:pt>
                <c:pt idx="302">
                  <c:v>0.15698860259505326</c:v>
                </c:pt>
                <c:pt idx="303">
                  <c:v>0.15639532743213932</c:v>
                </c:pt>
                <c:pt idx="304">
                  <c:v>0.15587200403932044</c:v>
                </c:pt>
                <c:pt idx="305">
                  <c:v>0.15541337288501142</c:v>
                </c:pt>
                <c:pt idx="306">
                  <c:v>0.15501627825025904</c:v>
                </c:pt>
                <c:pt idx="307">
                  <c:v>0.15467651250979589</c:v>
                </c:pt>
                <c:pt idx="308">
                  <c:v>0.15439039399151144</c:v>
                </c:pt>
                <c:pt idx="309">
                  <c:v>0.15415476697645308</c:v>
                </c:pt>
                <c:pt idx="310">
                  <c:v>0.15396542383935333</c:v>
                </c:pt>
                <c:pt idx="311">
                  <c:v>0.15382183862705184</c:v>
                </c:pt>
                <c:pt idx="312">
                  <c:v>0.1537240113395501</c:v>
                </c:pt>
                <c:pt idx="313">
                  <c:v>0.15367246793000616</c:v>
                </c:pt>
                <c:pt idx="314">
                  <c:v>0.15365405956945474</c:v>
                </c:pt>
                <c:pt idx="315">
                  <c:v>0.15365721528840642</c:v>
                </c:pt>
                <c:pt idx="316">
                  <c:v>0.15368193508686151</c:v>
                </c:pt>
                <c:pt idx="317">
                  <c:v>0.15372979682429536</c:v>
                </c:pt>
                <c:pt idx="318">
                  <c:v>0.15380343026650081</c:v>
                </c:pt>
                <c:pt idx="319">
                  <c:v>0.15389967969452642</c:v>
                </c:pt>
                <c:pt idx="320">
                  <c:v>0.15401749320205588</c:v>
                </c:pt>
                <c:pt idx="321">
                  <c:v>0.15415424102329475</c:v>
                </c:pt>
                <c:pt idx="322">
                  <c:v>0.15430781934560908</c:v>
                </c:pt>
                <c:pt idx="323">
                  <c:v>0.15447612435636524</c:v>
                </c:pt>
                <c:pt idx="324">
                  <c:v>0.15465757819608583</c:v>
                </c:pt>
                <c:pt idx="325">
                  <c:v>0.15485112895845488</c:v>
                </c:pt>
                <c:pt idx="326">
                  <c:v>0.15505467283083771</c:v>
                </c:pt>
                <c:pt idx="327">
                  <c:v>0.1552666319537582</c:v>
                </c:pt>
                <c:pt idx="328">
                  <c:v>0.15548648037405832</c:v>
                </c:pt>
                <c:pt idx="329">
                  <c:v>0.15571211427910259</c:v>
                </c:pt>
                <c:pt idx="330">
                  <c:v>0.15594353366889194</c:v>
                </c:pt>
                <c:pt idx="331">
                  <c:v>0.15617916068394938</c:v>
                </c:pt>
                <c:pt idx="332">
                  <c:v>0.15641846937111836</c:v>
                </c:pt>
                <c:pt idx="333">
                  <c:v>0.15665988187092114</c:v>
                </c:pt>
                <c:pt idx="334">
                  <c:v>0.15690392413651641</c:v>
                </c:pt>
                <c:pt idx="335">
                  <c:v>0.15714954426158806</c:v>
                </c:pt>
                <c:pt idx="336">
                  <c:v>0.15739621629297729</c:v>
                </c:pt>
                <c:pt idx="337">
                  <c:v>0.15764394023068304</c:v>
                </c:pt>
                <c:pt idx="338">
                  <c:v>0.15789113821523099</c:v>
                </c:pt>
                <c:pt idx="339">
                  <c:v>0.15813886215293707</c:v>
                </c:pt>
                <c:pt idx="340">
                  <c:v>0.15838606013748457</c:v>
                </c:pt>
                <c:pt idx="341">
                  <c:v>0.15863325812203219</c:v>
                </c:pt>
                <c:pt idx="342">
                  <c:v>0.15887887824710331</c:v>
                </c:pt>
                <c:pt idx="343">
                  <c:v>0.15912397241901635</c:v>
                </c:pt>
                <c:pt idx="344">
                  <c:v>0.1593680146846122</c:v>
                </c:pt>
                <c:pt idx="345">
                  <c:v>0.15961100504389109</c:v>
                </c:pt>
                <c:pt idx="346">
                  <c:v>0.15985294349685247</c:v>
                </c:pt>
                <c:pt idx="347">
                  <c:v>0.16009277813717909</c:v>
                </c:pt>
                <c:pt idx="348">
                  <c:v>0.1603315608711888</c:v>
                </c:pt>
                <c:pt idx="349">
                  <c:v>0.16056876574572271</c:v>
                </c:pt>
                <c:pt idx="350">
                  <c:v>0.16080386680762221</c:v>
                </c:pt>
                <c:pt idx="351">
                  <c:v>0.16103739001004574</c:v>
                </c:pt>
                <c:pt idx="352">
                  <c:v>0.16126880939983484</c:v>
                </c:pt>
                <c:pt idx="353">
                  <c:v>0.16149812497698954</c:v>
                </c:pt>
                <c:pt idx="354">
                  <c:v>0.16172481078835119</c:v>
                </c:pt>
                <c:pt idx="355">
                  <c:v>0.16194939278707901</c:v>
                </c:pt>
                <c:pt idx="356">
                  <c:v>0.16217081906685354</c:v>
                </c:pt>
                <c:pt idx="357">
                  <c:v>0.16238961558083639</c:v>
                </c:pt>
                <c:pt idx="358">
                  <c:v>0.1626052563758672</c:v>
                </c:pt>
                <c:pt idx="359">
                  <c:v>0.16281826740510491</c:v>
                </c:pt>
                <c:pt idx="360">
                  <c:v>0.16302759676223241</c:v>
                </c:pt>
                <c:pt idx="361">
                  <c:v>0.16323377040040821</c:v>
                </c:pt>
                <c:pt idx="362">
                  <c:v>0.16343678831963226</c:v>
                </c:pt>
                <c:pt idx="363">
                  <c:v>0.16363559861358704</c:v>
                </c:pt>
                <c:pt idx="364">
                  <c:v>0.16383177914174965</c:v>
                </c:pt>
                <c:pt idx="365">
                  <c:v>0.16402375204464287</c:v>
                </c:pt>
                <c:pt idx="366">
                  <c:v>0.16421204327542632</c:v>
                </c:pt>
                <c:pt idx="367">
                  <c:v>0.16439717878725721</c:v>
                </c:pt>
                <c:pt idx="368">
                  <c:v>0.16457810667381936</c:v>
                </c:pt>
                <c:pt idx="369">
                  <c:v>0.16475587884143064</c:v>
                </c:pt>
                <c:pt idx="370">
                  <c:v>0.16492944338377241</c:v>
                </c:pt>
                <c:pt idx="371">
                  <c:v>0.16509932625400381</c:v>
                </c:pt>
                <c:pt idx="372">
                  <c:v>0.16526605340528391</c:v>
                </c:pt>
                <c:pt idx="373">
                  <c:v>0.16542804697813621</c:v>
                </c:pt>
                <c:pt idx="374">
                  <c:v>0.16558688483203723</c:v>
                </c:pt>
                <c:pt idx="375">
                  <c:v>0.16574204101382758</c:v>
                </c:pt>
                <c:pt idx="376">
                  <c:v>0.16589351552350737</c:v>
                </c:pt>
                <c:pt idx="377">
                  <c:v>0.16604078240791903</c:v>
                </c:pt>
                <c:pt idx="378">
                  <c:v>0.16618489357337834</c:v>
                </c:pt>
                <c:pt idx="379">
                  <c:v>0.1663253230667277</c:v>
                </c:pt>
                <c:pt idx="380">
                  <c:v>0.16646207088796725</c:v>
                </c:pt>
                <c:pt idx="381">
                  <c:v>0.16659513703709597</c:v>
                </c:pt>
                <c:pt idx="382">
                  <c:v>0.16672557342043121</c:v>
                </c:pt>
                <c:pt idx="383">
                  <c:v>0.16685180217849796</c:v>
                </c:pt>
                <c:pt idx="384">
                  <c:v>0.166975401170772</c:v>
                </c:pt>
                <c:pt idx="385">
                  <c:v>0.16709584444409412</c:v>
                </c:pt>
                <c:pt idx="386">
                  <c:v>0.16721313199846469</c:v>
                </c:pt>
                <c:pt idx="387">
                  <c:v>0.16732726383388297</c:v>
                </c:pt>
                <c:pt idx="388">
                  <c:v>0.16743876590350862</c:v>
                </c:pt>
                <c:pt idx="389">
                  <c:v>0.1675471122541827</c:v>
                </c:pt>
                <c:pt idx="390">
                  <c:v>0.16765282883906357</c:v>
                </c:pt>
                <c:pt idx="391">
                  <c:v>0.16775644161131045</c:v>
                </c:pt>
                <c:pt idx="392">
                  <c:v>0.16785689866460488</c:v>
                </c:pt>
                <c:pt idx="393">
                  <c:v>0.16795525190526558</c:v>
                </c:pt>
                <c:pt idx="394">
                  <c:v>0.16805097538013264</c:v>
                </c:pt>
                <c:pt idx="395">
                  <c:v>0.1681440690892069</c:v>
                </c:pt>
                <c:pt idx="396">
                  <c:v>0.16823558493880533</c:v>
                </c:pt>
                <c:pt idx="397">
                  <c:v>0.16832447102261072</c:v>
                </c:pt>
                <c:pt idx="398">
                  <c:v>0.1684112532937817</c:v>
                </c:pt>
                <c:pt idx="399">
                  <c:v>0.1684964577054773</c:v>
                </c:pt>
                <c:pt idx="400">
                  <c:v>0.16857903235137894</c:v>
                </c:pt>
                <c:pt idx="401">
                  <c:v>0.16866002913780498</c:v>
                </c:pt>
                <c:pt idx="402">
                  <c:v>0.16873944806475541</c:v>
                </c:pt>
                <c:pt idx="403">
                  <c:v>0.16881676317907129</c:v>
                </c:pt>
                <c:pt idx="404">
                  <c:v>0.16889250043391135</c:v>
                </c:pt>
                <c:pt idx="405">
                  <c:v>0.16896613387611759</c:v>
                </c:pt>
                <c:pt idx="406">
                  <c:v>0.16903871541200541</c:v>
                </c:pt>
                <c:pt idx="407">
                  <c:v>0.16910919313525941</c:v>
                </c:pt>
                <c:pt idx="408">
                  <c:v>0.1691786189521961</c:v>
                </c:pt>
                <c:pt idx="409">
                  <c:v>0.16924594095649897</c:v>
                </c:pt>
                <c:pt idx="410">
                  <c:v>0.16931221105448349</c:v>
                </c:pt>
                <c:pt idx="411">
                  <c:v>0.16937742924615135</c:v>
                </c:pt>
                <c:pt idx="412">
                  <c:v>0.16944106957834373</c:v>
                </c:pt>
                <c:pt idx="413">
                  <c:v>0.16950313205105971</c:v>
                </c:pt>
                <c:pt idx="414">
                  <c:v>0.16956414261745881</c:v>
                </c:pt>
                <c:pt idx="415">
                  <c:v>0.16962410127754018</c:v>
                </c:pt>
                <c:pt idx="416">
                  <c:v>0.16968248207814621</c:v>
                </c:pt>
                <c:pt idx="417">
                  <c:v>0.16974033692559376</c:v>
                </c:pt>
                <c:pt idx="418">
                  <c:v>0.16979661391356485</c:v>
                </c:pt>
                <c:pt idx="419">
                  <c:v>0.16985236494837769</c:v>
                </c:pt>
                <c:pt idx="420">
                  <c:v>0.1699065381237147</c:v>
                </c:pt>
                <c:pt idx="421">
                  <c:v>0.16996018534589363</c:v>
                </c:pt>
                <c:pt idx="422">
                  <c:v>0.17001278066175426</c:v>
                </c:pt>
                <c:pt idx="423">
                  <c:v>0.17006432407129854</c:v>
                </c:pt>
                <c:pt idx="424">
                  <c:v>0.17011481557452493</c:v>
                </c:pt>
                <c:pt idx="425">
                  <c:v>0.17016478112459321</c:v>
                </c:pt>
                <c:pt idx="426">
                  <c:v>0.17021369476834391</c:v>
                </c:pt>
                <c:pt idx="427">
                  <c:v>0.17026208245893651</c:v>
                </c:pt>
                <c:pt idx="428">
                  <c:v>0.17030941824321127</c:v>
                </c:pt>
                <c:pt idx="429">
                  <c:v>0.17035622807432771</c:v>
                </c:pt>
                <c:pt idx="430">
                  <c:v>0.17040251195228553</c:v>
                </c:pt>
                <c:pt idx="431">
                  <c:v>0.17044774392392642</c:v>
                </c:pt>
                <c:pt idx="432">
                  <c:v>0.1704924499424087</c:v>
                </c:pt>
                <c:pt idx="433">
                  <c:v>0.17053663000773184</c:v>
                </c:pt>
                <c:pt idx="434">
                  <c:v>0.1705797581667377</c:v>
                </c:pt>
                <c:pt idx="435">
                  <c:v>0.17062236037258519</c:v>
                </c:pt>
                <c:pt idx="436">
                  <c:v>0.17066443662527445</c:v>
                </c:pt>
                <c:pt idx="437">
                  <c:v>0.17070598692480446</c:v>
                </c:pt>
                <c:pt idx="438">
                  <c:v>0.17074701127117647</c:v>
                </c:pt>
                <c:pt idx="439">
                  <c:v>0.1707875096643893</c:v>
                </c:pt>
                <c:pt idx="440">
                  <c:v>0.17082748210444412</c:v>
                </c:pt>
                <c:pt idx="441">
                  <c:v>0.17086692859134001</c:v>
                </c:pt>
                <c:pt idx="442">
                  <c:v>0.17090584912507722</c:v>
                </c:pt>
                <c:pt idx="443">
                  <c:v>0.17094424370565586</c:v>
                </c:pt>
                <c:pt idx="444">
                  <c:v>0.17098211233307561</c:v>
                </c:pt>
                <c:pt idx="445">
                  <c:v>0.17101998096049625</c:v>
                </c:pt>
                <c:pt idx="446">
                  <c:v>0.17105679768159848</c:v>
                </c:pt>
                <c:pt idx="447">
                  <c:v>0.17109361440270129</c:v>
                </c:pt>
                <c:pt idx="448">
                  <c:v>0.1711299051706455</c:v>
                </c:pt>
                <c:pt idx="449">
                  <c:v>0.17116566998543109</c:v>
                </c:pt>
                <c:pt idx="450">
                  <c:v>0.17120090884705821</c:v>
                </c:pt>
                <c:pt idx="451">
                  <c:v>0.17123562175552642</c:v>
                </c:pt>
                <c:pt idx="452">
                  <c:v>0.17127033466399491</c:v>
                </c:pt>
                <c:pt idx="453">
                  <c:v>0.17130452161930457</c:v>
                </c:pt>
                <c:pt idx="454">
                  <c:v>0.17133870857461433</c:v>
                </c:pt>
                <c:pt idx="455">
                  <c:v>0.17137184362360658</c:v>
                </c:pt>
                <c:pt idx="456">
                  <c:v>0.17140550462575802</c:v>
                </c:pt>
                <c:pt idx="457">
                  <c:v>0.17143811372159232</c:v>
                </c:pt>
                <c:pt idx="458">
                  <c:v>0.17147072281742623</c:v>
                </c:pt>
                <c:pt idx="459">
                  <c:v>0.1715028059601012</c:v>
                </c:pt>
                <c:pt idx="460">
                  <c:v>0.1715343631496179</c:v>
                </c:pt>
                <c:pt idx="461">
                  <c:v>0.17156592033913459</c:v>
                </c:pt>
                <c:pt idx="462">
                  <c:v>0.17159747752865129</c:v>
                </c:pt>
                <c:pt idx="463">
                  <c:v>0.17162850876500937</c:v>
                </c:pt>
                <c:pt idx="464">
                  <c:v>0.17165901404820885</c:v>
                </c:pt>
                <c:pt idx="465">
                  <c:v>0.17168951933140833</c:v>
                </c:pt>
                <c:pt idx="466">
                  <c:v>0.17171949866144981</c:v>
                </c:pt>
                <c:pt idx="467">
                  <c:v>0.17174895203833182</c:v>
                </c:pt>
                <c:pt idx="468">
                  <c:v>0.17177840541521391</c:v>
                </c:pt>
                <c:pt idx="469">
                  <c:v>0.17180785879209631</c:v>
                </c:pt>
                <c:pt idx="470">
                  <c:v>0.1718367862158196</c:v>
                </c:pt>
                <c:pt idx="471">
                  <c:v>0.17186571363954317</c:v>
                </c:pt>
                <c:pt idx="472">
                  <c:v>0.17189411511010841</c:v>
                </c:pt>
                <c:pt idx="473">
                  <c:v>0.1719219906275147</c:v>
                </c:pt>
                <c:pt idx="474">
                  <c:v>0.17194986614492164</c:v>
                </c:pt>
                <c:pt idx="475">
                  <c:v>0.17197774166232802</c:v>
                </c:pt>
                <c:pt idx="476">
                  <c:v>0.1720050912265754</c:v>
                </c:pt>
                <c:pt idx="477">
                  <c:v>0.17203244079082375</c:v>
                </c:pt>
                <c:pt idx="478">
                  <c:v>0.17205926440191241</c:v>
                </c:pt>
                <c:pt idx="479">
                  <c:v>0.17208608801300171</c:v>
                </c:pt>
                <c:pt idx="480">
                  <c:v>0.17211238567093251</c:v>
                </c:pt>
                <c:pt idx="481">
                  <c:v>0.17213868332886273</c:v>
                </c:pt>
                <c:pt idx="482">
                  <c:v>0.1721644550336347</c:v>
                </c:pt>
                <c:pt idx="483">
                  <c:v>0.1721902267384067</c:v>
                </c:pt>
                <c:pt idx="484">
                  <c:v>0.17221547249002062</c:v>
                </c:pt>
                <c:pt idx="485">
                  <c:v>0.17224071824163339</c:v>
                </c:pt>
                <c:pt idx="486">
                  <c:v>0.17226596399324676</c:v>
                </c:pt>
                <c:pt idx="487">
                  <c:v>0.17229068379170187</c:v>
                </c:pt>
                <c:pt idx="488">
                  <c:v>0.17231540359015662</c:v>
                </c:pt>
                <c:pt idx="489">
                  <c:v>0.17233959743545241</c:v>
                </c:pt>
                <c:pt idx="490">
                  <c:v>0.17236379128074852</c:v>
                </c:pt>
                <c:pt idx="491">
                  <c:v>0.17238798512604497</c:v>
                </c:pt>
                <c:pt idx="492">
                  <c:v>0.1724116530181822</c:v>
                </c:pt>
                <c:pt idx="493">
                  <c:v>0.17243532091031971</c:v>
                </c:pt>
                <c:pt idx="494">
                  <c:v>0.17245846284929919</c:v>
                </c:pt>
                <c:pt idx="495">
                  <c:v>0.17248160478827754</c:v>
                </c:pt>
                <c:pt idx="496">
                  <c:v>0.17250422077409791</c:v>
                </c:pt>
                <c:pt idx="497">
                  <c:v>0.1725268367599182</c:v>
                </c:pt>
                <c:pt idx="498">
                  <c:v>0.17254945274573888</c:v>
                </c:pt>
                <c:pt idx="499">
                  <c:v>0.1725715427784002</c:v>
                </c:pt>
                <c:pt idx="500">
                  <c:v>0.17259363281106227</c:v>
                </c:pt>
                <c:pt idx="501">
                  <c:v>0.17261572284372353</c:v>
                </c:pt>
                <c:pt idx="502">
                  <c:v>0.17263728692322688</c:v>
                </c:pt>
                <c:pt idx="503">
                  <c:v>0.17265832504957107</c:v>
                </c:pt>
                <c:pt idx="504">
                  <c:v>0.1726798891290742</c:v>
                </c:pt>
                <c:pt idx="505">
                  <c:v>0.17270040130226053</c:v>
                </c:pt>
                <c:pt idx="506">
                  <c:v>0.17272143942860449</c:v>
                </c:pt>
                <c:pt idx="507">
                  <c:v>0.17274195160179073</c:v>
                </c:pt>
                <c:pt idx="508">
                  <c:v>0.1727624637749765</c:v>
                </c:pt>
                <c:pt idx="509">
                  <c:v>0.17278244999500375</c:v>
                </c:pt>
                <c:pt idx="510">
                  <c:v>0.17280243621503091</c:v>
                </c:pt>
                <c:pt idx="511">
                  <c:v>0.17282189648189941</c:v>
                </c:pt>
                <c:pt idx="512">
                  <c:v>0.17284135674876794</c:v>
                </c:pt>
                <c:pt idx="513">
                  <c:v>0.17286029106247847</c:v>
                </c:pt>
                <c:pt idx="514">
                  <c:v>0.17287922537618797</c:v>
                </c:pt>
                <c:pt idx="515">
                  <c:v>0.17289763373673941</c:v>
                </c:pt>
                <c:pt idx="516">
                  <c:v>0.17291604209729164</c:v>
                </c:pt>
                <c:pt idx="517">
                  <c:v>0.17293445045784275</c:v>
                </c:pt>
                <c:pt idx="518">
                  <c:v>0.1729518069120764</c:v>
                </c:pt>
                <c:pt idx="519">
                  <c:v>0.17296916336631102</c:v>
                </c:pt>
                <c:pt idx="520">
                  <c:v>0.17298651982054478</c:v>
                </c:pt>
                <c:pt idx="521">
                  <c:v>0.17300282436846173</c:v>
                </c:pt>
                <c:pt idx="522">
                  <c:v>0.17301912891637874</c:v>
                </c:pt>
                <c:pt idx="523">
                  <c:v>0.17303490751113737</c:v>
                </c:pt>
                <c:pt idx="524">
                  <c:v>0.17304963419957844</c:v>
                </c:pt>
                <c:pt idx="525">
                  <c:v>0.17306436088801941</c:v>
                </c:pt>
                <c:pt idx="526">
                  <c:v>0.17307803567014321</c:v>
                </c:pt>
                <c:pt idx="527">
                  <c:v>0.17309118449910893</c:v>
                </c:pt>
                <c:pt idx="528">
                  <c:v>0.17310380737491518</c:v>
                </c:pt>
                <c:pt idx="529">
                  <c:v>0.17311485239124624</c:v>
                </c:pt>
                <c:pt idx="530">
                  <c:v>0.17312537145441825</c:v>
                </c:pt>
                <c:pt idx="531">
                  <c:v>0.17313431265811466</c:v>
                </c:pt>
                <c:pt idx="532">
                  <c:v>0.17314167600233521</c:v>
                </c:pt>
                <c:pt idx="533">
                  <c:v>0.17314746148708043</c:v>
                </c:pt>
                <c:pt idx="534">
                  <c:v>0.17315061720603162</c:v>
                </c:pt>
                <c:pt idx="535">
                  <c:v>0.17315166911234883</c:v>
                </c:pt>
                <c:pt idx="536">
                  <c:v>0.17315061720603162</c:v>
                </c:pt>
                <c:pt idx="537">
                  <c:v>0.17314798744023902</c:v>
                </c:pt>
                <c:pt idx="538">
                  <c:v>0.17314272790865198</c:v>
                </c:pt>
                <c:pt idx="539">
                  <c:v>0.17313378670495605</c:v>
                </c:pt>
                <c:pt idx="540">
                  <c:v>0.17312116382914935</c:v>
                </c:pt>
                <c:pt idx="541">
                  <c:v>0.17310328142175671</c:v>
                </c:pt>
                <c:pt idx="542">
                  <c:v>0.17308013948277801</c:v>
                </c:pt>
                <c:pt idx="543">
                  <c:v>0.17305068610589541</c:v>
                </c:pt>
                <c:pt idx="544">
                  <c:v>0.17301439533795163</c:v>
                </c:pt>
                <c:pt idx="545">
                  <c:v>0.1729702152726279</c:v>
                </c:pt>
                <c:pt idx="546">
                  <c:v>0.17291604209729164</c:v>
                </c:pt>
                <c:pt idx="547">
                  <c:v>0.1728518758119402</c:v>
                </c:pt>
                <c:pt idx="548">
                  <c:v>0.17277456069762426</c:v>
                </c:pt>
                <c:pt idx="549">
                  <c:v>0.17268409675434321</c:v>
                </c:pt>
                <c:pt idx="550">
                  <c:v>0.17257417254419324</c:v>
                </c:pt>
                <c:pt idx="551">
                  <c:v>0.17244899569244429</c:v>
                </c:pt>
                <c:pt idx="552">
                  <c:v>0.17229068379170187</c:v>
                </c:pt>
                <c:pt idx="553">
                  <c:v>0.1721265864062147</c:v>
                </c:pt>
                <c:pt idx="554">
                  <c:v>0.17185887624848117</c:v>
                </c:pt>
                <c:pt idx="555">
                  <c:v>0.17160378896655465</c:v>
                </c:pt>
              </c:numCache>
            </c:numRef>
          </c:yVal>
          <c:smooth val="1"/>
        </c:ser>
        <c:axId val="99395072"/>
        <c:axId val="99396992"/>
      </c:scatterChart>
      <c:valAx>
        <c:axId val="993950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x/R</a:t>
                </a:r>
              </a:p>
            </c:rich>
          </c:tx>
          <c:layout/>
        </c:title>
        <c:numFmt formatCode="General" sourceLinked="1"/>
        <c:tickLblPos val="nextTo"/>
        <c:crossAx val="99396992"/>
        <c:crossesAt val="0"/>
        <c:crossBetween val="midCat"/>
      </c:valAx>
      <c:valAx>
        <c:axId val="99396992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u/U</a:t>
                </a:r>
                <a:r>
                  <a:rPr lang="en-US" baseline="-25000"/>
                  <a:t>max</a:t>
                </a:r>
              </a:p>
            </c:rich>
          </c:tx>
          <c:layout/>
        </c:title>
        <c:numFmt formatCode="General" sourceLinked="1"/>
        <c:tickLblPos val="nextTo"/>
        <c:crossAx val="99395072"/>
        <c:crossesAt val="-10"/>
        <c:crossBetween val="midCat"/>
      </c:valAx>
    </c:plotArea>
    <c:legend>
      <c:legendPos val="r"/>
      <c:layout>
        <c:manualLayout>
          <c:xMode val="edge"/>
          <c:yMode val="edge"/>
          <c:x val="0.74955761172808411"/>
          <c:y val="0.31793056549749604"/>
          <c:w val="0.20095766414971042"/>
          <c:h val="0.16439012168933428"/>
        </c:manualLayout>
      </c:layout>
      <c:overlay val="1"/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Cp v. Position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Spalart-Allmaras</c:v>
                </c:pt>
              </c:strCache>
            </c:strRef>
          </c:tx>
          <c:spPr>
            <a:ln w="15875"/>
          </c:spPr>
          <c:marker>
            <c:symbol val="diamond"/>
            <c:size val="2"/>
          </c:marker>
          <c:xVal>
            <c:numRef>
              <c:f>Sheet1!$A$2:$A$419</c:f>
              <c:numCache>
                <c:formatCode>General</c:formatCode>
                <c:ptCount val="418"/>
                <c:pt idx="0">
                  <c:v>0</c:v>
                </c:pt>
                <c:pt idx="1">
                  <c:v>3.0164200000000001E-3</c:v>
                </c:pt>
                <c:pt idx="2">
                  <c:v>6.0027000000000014E-3</c:v>
                </c:pt>
                <c:pt idx="3">
                  <c:v>8.959120000000027E-3</c:v>
                </c:pt>
                <c:pt idx="4">
                  <c:v>1.1886000000000027E-2</c:v>
                </c:pt>
                <c:pt idx="5">
                  <c:v>1.4783600000000001E-2</c:v>
                </c:pt>
                <c:pt idx="6">
                  <c:v>1.7652299999999999E-2</c:v>
                </c:pt>
                <c:pt idx="7">
                  <c:v>2.0492300000000012E-2</c:v>
                </c:pt>
                <c:pt idx="8">
                  <c:v>2.3303899999999999E-2</c:v>
                </c:pt>
                <c:pt idx="9">
                  <c:v>2.6087400000000042E-2</c:v>
                </c:pt>
                <c:pt idx="10">
                  <c:v>2.8843000000000049E-2</c:v>
                </c:pt>
                <c:pt idx="11">
                  <c:v>3.1571200000000084E-2</c:v>
                </c:pt>
                <c:pt idx="12">
                  <c:v>3.4272000000000011E-2</c:v>
                </c:pt>
                <c:pt idx="13">
                  <c:v>3.6945900000000052E-2</c:v>
                </c:pt>
                <c:pt idx="14">
                  <c:v>3.959300000000001E-2</c:v>
                </c:pt>
                <c:pt idx="15">
                  <c:v>4.2213700000000014E-2</c:v>
                </c:pt>
                <c:pt idx="16">
                  <c:v>4.4808199999999999E-2</c:v>
                </c:pt>
                <c:pt idx="17">
                  <c:v>4.7376700000000105E-2</c:v>
                </c:pt>
                <c:pt idx="18">
                  <c:v>4.9919600000000119E-2</c:v>
                </c:pt>
                <c:pt idx="19">
                  <c:v>5.2437100000000014E-2</c:v>
                </c:pt>
                <c:pt idx="20">
                  <c:v>5.4929400000000003E-2</c:v>
                </c:pt>
                <c:pt idx="21">
                  <c:v>5.7396800000000137E-2</c:v>
                </c:pt>
                <c:pt idx="22">
                  <c:v>5.9839500000000032E-2</c:v>
                </c:pt>
                <c:pt idx="23">
                  <c:v>6.2257800000000002E-2</c:v>
                </c:pt>
                <c:pt idx="24">
                  <c:v>6.4651899999999998E-2</c:v>
                </c:pt>
                <c:pt idx="25">
                  <c:v>6.7022100000000001E-2</c:v>
                </c:pt>
                <c:pt idx="26">
                  <c:v>6.9368700000000172E-2</c:v>
                </c:pt>
                <c:pt idx="27">
                  <c:v>7.1691699999999997E-2</c:v>
                </c:pt>
                <c:pt idx="28">
                  <c:v>7.3991600000000032E-2</c:v>
                </c:pt>
                <c:pt idx="29">
                  <c:v>7.62684E-2</c:v>
                </c:pt>
                <c:pt idx="30">
                  <c:v>7.8522500000000009E-2</c:v>
                </c:pt>
                <c:pt idx="31">
                  <c:v>8.0754100000000287E-2</c:v>
                </c:pt>
                <c:pt idx="32">
                  <c:v>8.2963300000000004E-2</c:v>
                </c:pt>
                <c:pt idx="33">
                  <c:v>8.5150500000000046E-2</c:v>
                </c:pt>
                <c:pt idx="34">
                  <c:v>8.7315800000000013E-2</c:v>
                </c:pt>
                <c:pt idx="35">
                  <c:v>8.9459500000000025E-2</c:v>
                </c:pt>
                <c:pt idx="36">
                  <c:v>9.1581800000000005E-2</c:v>
                </c:pt>
                <c:pt idx="37">
                  <c:v>9.3682800000000066E-2</c:v>
                </c:pt>
                <c:pt idx="38">
                  <c:v>9.5762800000000065E-2</c:v>
                </c:pt>
                <c:pt idx="39">
                  <c:v>9.7822100000000023E-2</c:v>
                </c:pt>
                <c:pt idx="40">
                  <c:v>9.9860700000000024E-2</c:v>
                </c:pt>
                <c:pt idx="41">
                  <c:v>0.101879</c:v>
                </c:pt>
                <c:pt idx="42">
                  <c:v>0.103877</c:v>
                </c:pt>
                <c:pt idx="43">
                  <c:v>0.105855</c:v>
                </c:pt>
                <c:pt idx="44">
                  <c:v>0.10781399999999998</c:v>
                </c:pt>
                <c:pt idx="45">
                  <c:v>0.10975200000000015</c:v>
                </c:pt>
                <c:pt idx="46">
                  <c:v>0.11167199999999998</c:v>
                </c:pt>
                <c:pt idx="47">
                  <c:v>0.11357200000000002</c:v>
                </c:pt>
                <c:pt idx="48">
                  <c:v>0.115453</c:v>
                </c:pt>
                <c:pt idx="49">
                  <c:v>0.117316</c:v>
                </c:pt>
                <c:pt idx="50">
                  <c:v>0.11916000000000015</c:v>
                </c:pt>
                <c:pt idx="51">
                  <c:v>0.12098500000000002</c:v>
                </c:pt>
                <c:pt idx="52">
                  <c:v>0.12279200000000028</c:v>
                </c:pt>
                <c:pt idx="53">
                  <c:v>0.12458100000000009</c:v>
                </c:pt>
                <c:pt idx="54">
                  <c:v>0.12635199999999988</c:v>
                </c:pt>
                <c:pt idx="55">
                  <c:v>0.128106</c:v>
                </c:pt>
                <c:pt idx="56">
                  <c:v>0.12984200000000001</c:v>
                </c:pt>
                <c:pt idx="57">
                  <c:v>0.13156000000000001</c:v>
                </c:pt>
                <c:pt idx="58">
                  <c:v>0.13326199999999999</c:v>
                </c:pt>
                <c:pt idx="59">
                  <c:v>0.13494600000000045</c:v>
                </c:pt>
                <c:pt idx="60">
                  <c:v>0.13661400000000001</c:v>
                </c:pt>
                <c:pt idx="61">
                  <c:v>0.13826500000000033</c:v>
                </c:pt>
                <c:pt idx="62">
                  <c:v>0.1398990000000003</c:v>
                </c:pt>
                <c:pt idx="63">
                  <c:v>0.14151700000000034</c:v>
                </c:pt>
                <c:pt idx="64">
                  <c:v>0.1431190000000003</c:v>
                </c:pt>
                <c:pt idx="65">
                  <c:v>0.14470500000000033</c:v>
                </c:pt>
                <c:pt idx="66">
                  <c:v>0.14627499999999999</c:v>
                </c:pt>
                <c:pt idx="67">
                  <c:v>0.14782999999999999</c:v>
                </c:pt>
                <c:pt idx="68">
                  <c:v>0.14936800000000033</c:v>
                </c:pt>
                <c:pt idx="69">
                  <c:v>0.1508920000000003</c:v>
                </c:pt>
                <c:pt idx="70">
                  <c:v>0.15240000000000037</c:v>
                </c:pt>
                <c:pt idx="71">
                  <c:v>0.15287200000000001</c:v>
                </c:pt>
                <c:pt idx="72">
                  <c:v>0.15334500000000037</c:v>
                </c:pt>
                <c:pt idx="73">
                  <c:v>0.15381700000000037</c:v>
                </c:pt>
                <c:pt idx="74">
                  <c:v>0.15429000000000045</c:v>
                </c:pt>
                <c:pt idx="75">
                  <c:v>0.15476200000000045</c:v>
                </c:pt>
                <c:pt idx="76">
                  <c:v>0.15523500000000046</c:v>
                </c:pt>
                <c:pt idx="77">
                  <c:v>0.15570700000000046</c:v>
                </c:pt>
                <c:pt idx="78">
                  <c:v>0.15618000000000001</c:v>
                </c:pt>
                <c:pt idx="79">
                  <c:v>0.15665200000000001</c:v>
                </c:pt>
                <c:pt idx="80">
                  <c:v>0.15712499999999999</c:v>
                </c:pt>
                <c:pt idx="81">
                  <c:v>0.15759700000000043</c:v>
                </c:pt>
                <c:pt idx="82">
                  <c:v>0.15807000000000004</c:v>
                </c:pt>
                <c:pt idx="83">
                  <c:v>0.15854200000000049</c:v>
                </c:pt>
                <c:pt idx="84">
                  <c:v>0.15901400000000049</c:v>
                </c:pt>
                <c:pt idx="85">
                  <c:v>0.15948700000000049</c:v>
                </c:pt>
                <c:pt idx="86">
                  <c:v>0.15995900000000049</c:v>
                </c:pt>
                <c:pt idx="87">
                  <c:v>0.16043199999999999</c:v>
                </c:pt>
                <c:pt idx="88">
                  <c:v>0.16090399999999999</c:v>
                </c:pt>
                <c:pt idx="89">
                  <c:v>0.16137699999999988</c:v>
                </c:pt>
                <c:pt idx="90">
                  <c:v>0.16184899999999999</c:v>
                </c:pt>
                <c:pt idx="91">
                  <c:v>0.16232199999999997</c:v>
                </c:pt>
                <c:pt idx="92">
                  <c:v>0.16279399999999999</c:v>
                </c:pt>
                <c:pt idx="93">
                  <c:v>0.1632670000000003</c:v>
                </c:pt>
                <c:pt idx="94">
                  <c:v>0.1637390000000003</c:v>
                </c:pt>
                <c:pt idx="95">
                  <c:v>0.1642120000000003</c:v>
                </c:pt>
                <c:pt idx="96">
                  <c:v>0.164684</c:v>
                </c:pt>
                <c:pt idx="97">
                  <c:v>0.165157</c:v>
                </c:pt>
                <c:pt idx="98">
                  <c:v>0.165629</c:v>
                </c:pt>
                <c:pt idx="99">
                  <c:v>0.166101</c:v>
                </c:pt>
                <c:pt idx="100">
                  <c:v>0.166574</c:v>
                </c:pt>
                <c:pt idx="101">
                  <c:v>0.16704600000000033</c:v>
                </c:pt>
                <c:pt idx="102">
                  <c:v>0.16751900000000033</c:v>
                </c:pt>
                <c:pt idx="103">
                  <c:v>0.16799100000000033</c:v>
                </c:pt>
                <c:pt idx="104">
                  <c:v>0.16846400000000034</c:v>
                </c:pt>
                <c:pt idx="105">
                  <c:v>0.16893600000000034</c:v>
                </c:pt>
                <c:pt idx="106">
                  <c:v>0.16940900000000036</c:v>
                </c:pt>
                <c:pt idx="107">
                  <c:v>0.169881</c:v>
                </c:pt>
                <c:pt idx="108">
                  <c:v>0.17035400000000001</c:v>
                </c:pt>
                <c:pt idx="109">
                  <c:v>0.17082600000000001</c:v>
                </c:pt>
                <c:pt idx="110">
                  <c:v>0.17129900000000037</c:v>
                </c:pt>
                <c:pt idx="111">
                  <c:v>0.17177100000000001</c:v>
                </c:pt>
                <c:pt idx="112">
                  <c:v>0.17224300000000037</c:v>
                </c:pt>
                <c:pt idx="113">
                  <c:v>0.17271600000000037</c:v>
                </c:pt>
                <c:pt idx="114">
                  <c:v>0.17318800000000001</c:v>
                </c:pt>
                <c:pt idx="115">
                  <c:v>0.17366100000000001</c:v>
                </c:pt>
                <c:pt idx="116">
                  <c:v>0.17413300000000001</c:v>
                </c:pt>
                <c:pt idx="117">
                  <c:v>0.17460600000000001</c:v>
                </c:pt>
                <c:pt idx="118">
                  <c:v>0.17507800000000001</c:v>
                </c:pt>
                <c:pt idx="119">
                  <c:v>0.17555100000000001</c:v>
                </c:pt>
                <c:pt idx="120">
                  <c:v>0.17602300000000001</c:v>
                </c:pt>
                <c:pt idx="121">
                  <c:v>0.17649600000000043</c:v>
                </c:pt>
                <c:pt idx="122">
                  <c:v>0.17696800000000043</c:v>
                </c:pt>
                <c:pt idx="123">
                  <c:v>0.17744100000000049</c:v>
                </c:pt>
                <c:pt idx="124">
                  <c:v>0.17791300000000049</c:v>
                </c:pt>
                <c:pt idx="125">
                  <c:v>0.17838599999999999</c:v>
                </c:pt>
                <c:pt idx="126">
                  <c:v>0.17885799999999999</c:v>
                </c:pt>
                <c:pt idx="127">
                  <c:v>0.17932999999999999</c:v>
                </c:pt>
                <c:pt idx="128">
                  <c:v>0.17980299999999999</c:v>
                </c:pt>
                <c:pt idx="129">
                  <c:v>0.18027499999999999</c:v>
                </c:pt>
                <c:pt idx="130">
                  <c:v>0.18074800000000049</c:v>
                </c:pt>
                <c:pt idx="131">
                  <c:v>0.18122000000000021</c:v>
                </c:pt>
                <c:pt idx="132">
                  <c:v>0.18169299999999999</c:v>
                </c:pt>
                <c:pt idx="133">
                  <c:v>0.18216499999999999</c:v>
                </c:pt>
                <c:pt idx="134">
                  <c:v>0.18263799999999999</c:v>
                </c:pt>
                <c:pt idx="135">
                  <c:v>0.18310999999999999</c:v>
                </c:pt>
                <c:pt idx="136">
                  <c:v>0.1835830000000003</c:v>
                </c:pt>
                <c:pt idx="137">
                  <c:v>0.1840550000000003</c:v>
                </c:pt>
                <c:pt idx="138">
                  <c:v>0.1845280000000003</c:v>
                </c:pt>
                <c:pt idx="139">
                  <c:v>0.1850000000000003</c:v>
                </c:pt>
                <c:pt idx="140">
                  <c:v>0.18547300000000033</c:v>
                </c:pt>
                <c:pt idx="141">
                  <c:v>0.18594500000000064</c:v>
                </c:pt>
                <c:pt idx="142">
                  <c:v>0.18641700000000064</c:v>
                </c:pt>
                <c:pt idx="143">
                  <c:v>0.18689000000000033</c:v>
                </c:pt>
                <c:pt idx="144">
                  <c:v>0.18736200000000033</c:v>
                </c:pt>
                <c:pt idx="145">
                  <c:v>0.18783500000000034</c:v>
                </c:pt>
                <c:pt idx="146">
                  <c:v>0.18830700000000034</c:v>
                </c:pt>
                <c:pt idx="147">
                  <c:v>0.18878000000000034</c:v>
                </c:pt>
                <c:pt idx="148">
                  <c:v>0.18925200000000034</c:v>
                </c:pt>
                <c:pt idx="149">
                  <c:v>0.18972500000000037</c:v>
                </c:pt>
                <c:pt idx="150">
                  <c:v>0.190197</c:v>
                </c:pt>
                <c:pt idx="151">
                  <c:v>0.19066999999999998</c:v>
                </c:pt>
                <c:pt idx="152">
                  <c:v>0.19114200000000001</c:v>
                </c:pt>
                <c:pt idx="153">
                  <c:v>0.19161500000000001</c:v>
                </c:pt>
                <c:pt idx="154">
                  <c:v>0.19208700000000001</c:v>
                </c:pt>
                <c:pt idx="155">
                  <c:v>0.19256000000000001</c:v>
                </c:pt>
                <c:pt idx="156">
                  <c:v>0.19303200000000001</c:v>
                </c:pt>
                <c:pt idx="157">
                  <c:v>0.19350400000000001</c:v>
                </c:pt>
                <c:pt idx="158">
                  <c:v>0.19397700000000001</c:v>
                </c:pt>
                <c:pt idx="159">
                  <c:v>0.19444900000000045</c:v>
                </c:pt>
                <c:pt idx="160">
                  <c:v>0.19492200000000001</c:v>
                </c:pt>
                <c:pt idx="161">
                  <c:v>0.19539400000000001</c:v>
                </c:pt>
                <c:pt idx="162">
                  <c:v>0.19586700000000001</c:v>
                </c:pt>
                <c:pt idx="163">
                  <c:v>0.19633900000000001</c:v>
                </c:pt>
                <c:pt idx="164">
                  <c:v>0.19681199999999999</c:v>
                </c:pt>
                <c:pt idx="165">
                  <c:v>0.19728399999999999</c:v>
                </c:pt>
                <c:pt idx="166">
                  <c:v>0.19775699999999999</c:v>
                </c:pt>
                <c:pt idx="167">
                  <c:v>0.19822899999999999</c:v>
                </c:pt>
                <c:pt idx="168">
                  <c:v>0.19870199999999999</c:v>
                </c:pt>
                <c:pt idx="169">
                  <c:v>0.19917399999999988</c:v>
                </c:pt>
                <c:pt idx="170">
                  <c:v>0.19964599999999999</c:v>
                </c:pt>
                <c:pt idx="171">
                  <c:v>0.20011899999999999</c:v>
                </c:pt>
                <c:pt idx="172">
                  <c:v>0.20059099999999999</c:v>
                </c:pt>
                <c:pt idx="173">
                  <c:v>0.20106399999999999</c:v>
                </c:pt>
                <c:pt idx="174">
                  <c:v>0.20153599999999999</c:v>
                </c:pt>
                <c:pt idx="175">
                  <c:v>0.20200899999999999</c:v>
                </c:pt>
                <c:pt idx="176">
                  <c:v>0.20248099999999999</c:v>
                </c:pt>
                <c:pt idx="177">
                  <c:v>0.2029540000000003</c:v>
                </c:pt>
                <c:pt idx="178">
                  <c:v>0.2034260000000003</c:v>
                </c:pt>
                <c:pt idx="179">
                  <c:v>0.2038990000000003</c:v>
                </c:pt>
                <c:pt idx="180">
                  <c:v>0.204371</c:v>
                </c:pt>
                <c:pt idx="181">
                  <c:v>0.2048440000000003</c:v>
                </c:pt>
                <c:pt idx="182">
                  <c:v>0.20531600000000033</c:v>
                </c:pt>
                <c:pt idx="183">
                  <c:v>0.20578900000000033</c:v>
                </c:pt>
                <c:pt idx="184">
                  <c:v>0.20626100000000033</c:v>
                </c:pt>
                <c:pt idx="185">
                  <c:v>0.20673300000000033</c:v>
                </c:pt>
                <c:pt idx="186">
                  <c:v>0.20720600000000033</c:v>
                </c:pt>
                <c:pt idx="187">
                  <c:v>0.207678</c:v>
                </c:pt>
                <c:pt idx="188">
                  <c:v>0.208151</c:v>
                </c:pt>
                <c:pt idx="189">
                  <c:v>0.208623</c:v>
                </c:pt>
                <c:pt idx="190">
                  <c:v>0.20909600000000036</c:v>
                </c:pt>
                <c:pt idx="191">
                  <c:v>0.20956800000000037</c:v>
                </c:pt>
                <c:pt idx="192">
                  <c:v>0.21004100000000037</c:v>
                </c:pt>
                <c:pt idx="193">
                  <c:v>0.21051300000000037</c:v>
                </c:pt>
                <c:pt idx="194">
                  <c:v>0.21098600000000037</c:v>
                </c:pt>
                <c:pt idx="195">
                  <c:v>0.21145800000000037</c:v>
                </c:pt>
                <c:pt idx="196">
                  <c:v>0.21193100000000037</c:v>
                </c:pt>
                <c:pt idx="197">
                  <c:v>0.21240300000000037</c:v>
                </c:pt>
                <c:pt idx="198">
                  <c:v>0.21397800000000033</c:v>
                </c:pt>
                <c:pt idx="199">
                  <c:v>0.21555800000000033</c:v>
                </c:pt>
                <c:pt idx="200">
                  <c:v>0.21714300000000034</c:v>
                </c:pt>
                <c:pt idx="201">
                  <c:v>0.21873300000000045</c:v>
                </c:pt>
                <c:pt idx="202">
                  <c:v>0.220328</c:v>
                </c:pt>
                <c:pt idx="203">
                  <c:v>0.22192899999999999</c:v>
                </c:pt>
                <c:pt idx="204">
                  <c:v>0.22353400000000001</c:v>
                </c:pt>
                <c:pt idx="205">
                  <c:v>0.22514400000000001</c:v>
                </c:pt>
                <c:pt idx="206">
                  <c:v>0.22675999999999999</c:v>
                </c:pt>
                <c:pt idx="207">
                  <c:v>0.22838</c:v>
                </c:pt>
                <c:pt idx="208">
                  <c:v>0.23000599999999999</c:v>
                </c:pt>
                <c:pt idx="209">
                  <c:v>0.23163700000000001</c:v>
                </c:pt>
                <c:pt idx="210">
                  <c:v>0.23327300000000001</c:v>
                </c:pt>
                <c:pt idx="211">
                  <c:v>0.23491400000000046</c:v>
                </c:pt>
                <c:pt idx="212">
                  <c:v>0.23655999999999999</c:v>
                </c:pt>
                <c:pt idx="213">
                  <c:v>0.23821200000000037</c:v>
                </c:pt>
                <c:pt idx="214">
                  <c:v>0.23986900000000033</c:v>
                </c:pt>
                <c:pt idx="215">
                  <c:v>0.2415310000000003</c:v>
                </c:pt>
                <c:pt idx="216">
                  <c:v>0.2431980000000003</c:v>
                </c:pt>
                <c:pt idx="217">
                  <c:v>0.24487100000000001</c:v>
                </c:pt>
                <c:pt idx="218">
                  <c:v>0.24654900000000049</c:v>
                </c:pt>
                <c:pt idx="219">
                  <c:v>0.24823200000000037</c:v>
                </c:pt>
                <c:pt idx="220">
                  <c:v>0.24992100000000037</c:v>
                </c:pt>
                <c:pt idx="221">
                  <c:v>0.25161500000000003</c:v>
                </c:pt>
                <c:pt idx="222">
                  <c:v>0.25331400000000032</c:v>
                </c:pt>
                <c:pt idx="223">
                  <c:v>0.255019</c:v>
                </c:pt>
                <c:pt idx="224">
                  <c:v>0.25672900000000004</c:v>
                </c:pt>
                <c:pt idx="225">
                  <c:v>0.25844500000000004</c:v>
                </c:pt>
                <c:pt idx="226">
                  <c:v>0.26016600000000001</c:v>
                </c:pt>
                <c:pt idx="227">
                  <c:v>0.26189200000000001</c:v>
                </c:pt>
                <c:pt idx="228">
                  <c:v>0.26362400000000002</c:v>
                </c:pt>
                <c:pt idx="229">
                  <c:v>0.26536100000000001</c:v>
                </c:pt>
                <c:pt idx="230">
                  <c:v>0.26710400000000001</c:v>
                </c:pt>
                <c:pt idx="231">
                  <c:v>0.26885300000000001</c:v>
                </c:pt>
                <c:pt idx="232">
                  <c:v>0.2706070000000001</c:v>
                </c:pt>
                <c:pt idx="233">
                  <c:v>0.27236600000000061</c:v>
                </c:pt>
                <c:pt idx="234">
                  <c:v>0.27413200000000004</c:v>
                </c:pt>
                <c:pt idx="235">
                  <c:v>0.27590200000000031</c:v>
                </c:pt>
                <c:pt idx="236">
                  <c:v>0.27767900000000001</c:v>
                </c:pt>
                <c:pt idx="237">
                  <c:v>0.27946100000000001</c:v>
                </c:pt>
                <c:pt idx="238">
                  <c:v>0.281248</c:v>
                </c:pt>
                <c:pt idx="239">
                  <c:v>0.28304200000000002</c:v>
                </c:pt>
                <c:pt idx="240">
                  <c:v>0.28484100000000001</c:v>
                </c:pt>
                <c:pt idx="241">
                  <c:v>0.28664500000000004</c:v>
                </c:pt>
                <c:pt idx="242">
                  <c:v>0.28845600000000032</c:v>
                </c:pt>
                <c:pt idx="243">
                  <c:v>0.29027200000000031</c:v>
                </c:pt>
                <c:pt idx="244">
                  <c:v>0.29209400000000002</c:v>
                </c:pt>
                <c:pt idx="245">
                  <c:v>0.29392100000000032</c:v>
                </c:pt>
                <c:pt idx="246">
                  <c:v>0.2957550000000001</c:v>
                </c:pt>
                <c:pt idx="247">
                  <c:v>0.29759400000000008</c:v>
                </c:pt>
                <c:pt idx="248">
                  <c:v>0.29943900000000001</c:v>
                </c:pt>
                <c:pt idx="249">
                  <c:v>0.30129</c:v>
                </c:pt>
                <c:pt idx="250">
                  <c:v>0.303147</c:v>
                </c:pt>
                <c:pt idx="251">
                  <c:v>0.30501000000000067</c:v>
                </c:pt>
                <c:pt idx="252">
                  <c:v>0.30687800000000104</c:v>
                </c:pt>
                <c:pt idx="253">
                  <c:v>0.308753</c:v>
                </c:pt>
                <c:pt idx="254">
                  <c:v>0.3106330000000001</c:v>
                </c:pt>
                <c:pt idx="255">
                  <c:v>0.31252000000000085</c:v>
                </c:pt>
                <c:pt idx="256">
                  <c:v>0.31441200000000086</c:v>
                </c:pt>
                <c:pt idx="257">
                  <c:v>0.31631100000000067</c:v>
                </c:pt>
                <c:pt idx="258">
                  <c:v>0.31821500000000008</c:v>
                </c:pt>
                <c:pt idx="259">
                  <c:v>0.32012600000000085</c:v>
                </c:pt>
                <c:pt idx="260">
                  <c:v>0.32204200000000038</c:v>
                </c:pt>
                <c:pt idx="261">
                  <c:v>0.32396500000000067</c:v>
                </c:pt>
                <c:pt idx="262">
                  <c:v>0.32589300000000032</c:v>
                </c:pt>
                <c:pt idx="263">
                  <c:v>0.3278280000000014</c:v>
                </c:pt>
                <c:pt idx="264">
                  <c:v>0.32976900000000031</c:v>
                </c:pt>
                <c:pt idx="265">
                  <c:v>0.33171600000000068</c:v>
                </c:pt>
                <c:pt idx="266">
                  <c:v>0.33367000000000085</c:v>
                </c:pt>
                <c:pt idx="267">
                  <c:v>0.33562900000000068</c:v>
                </c:pt>
                <c:pt idx="268">
                  <c:v>0.33759500000000031</c:v>
                </c:pt>
                <c:pt idx="269">
                  <c:v>0.33956700000000067</c:v>
                </c:pt>
                <c:pt idx="270">
                  <c:v>0.3415450000000001</c:v>
                </c:pt>
                <c:pt idx="271">
                  <c:v>0.34352900000000008</c:v>
                </c:pt>
                <c:pt idx="272">
                  <c:v>0.34552000000000038</c:v>
                </c:pt>
                <c:pt idx="273">
                  <c:v>0.34751700000000002</c:v>
                </c:pt>
                <c:pt idx="274">
                  <c:v>0.34952000000000061</c:v>
                </c:pt>
                <c:pt idx="275">
                  <c:v>0.35153000000000001</c:v>
                </c:pt>
                <c:pt idx="276">
                  <c:v>0.35354600000000008</c:v>
                </c:pt>
                <c:pt idx="277">
                  <c:v>0.35556900000000002</c:v>
                </c:pt>
                <c:pt idx="278">
                  <c:v>0.35759800000000008</c:v>
                </c:pt>
                <c:pt idx="279">
                  <c:v>0.35963300000000004</c:v>
                </c:pt>
                <c:pt idx="280">
                  <c:v>0.36167500000000002</c:v>
                </c:pt>
                <c:pt idx="281">
                  <c:v>0.36372300000000002</c:v>
                </c:pt>
                <c:pt idx="282">
                  <c:v>0.36577800000000038</c:v>
                </c:pt>
                <c:pt idx="283">
                  <c:v>0.36783900000000008</c:v>
                </c:pt>
                <c:pt idx="284">
                  <c:v>0.36990700000000032</c:v>
                </c:pt>
                <c:pt idx="285">
                  <c:v>0.37198100000000067</c:v>
                </c:pt>
                <c:pt idx="286">
                  <c:v>0.37406200000000067</c:v>
                </c:pt>
                <c:pt idx="287">
                  <c:v>0.37615000000000032</c:v>
                </c:pt>
                <c:pt idx="288">
                  <c:v>0.37824400000000002</c:v>
                </c:pt>
                <c:pt idx="289">
                  <c:v>0.38034400000000085</c:v>
                </c:pt>
                <c:pt idx="290">
                  <c:v>0.38245200000000074</c:v>
                </c:pt>
                <c:pt idx="291">
                  <c:v>0.38456600000000085</c:v>
                </c:pt>
                <c:pt idx="292">
                  <c:v>0.38668700000000061</c:v>
                </c:pt>
                <c:pt idx="293">
                  <c:v>0.38881400000000116</c:v>
                </c:pt>
                <c:pt idx="294">
                  <c:v>0.39094900000000032</c:v>
                </c:pt>
                <c:pt idx="295">
                  <c:v>0.39309000000000038</c:v>
                </c:pt>
                <c:pt idx="296">
                  <c:v>0.39523800000000031</c:v>
                </c:pt>
                <c:pt idx="297">
                  <c:v>0.39739200000000086</c:v>
                </c:pt>
                <c:pt idx="298">
                  <c:v>0.39955400000000085</c:v>
                </c:pt>
                <c:pt idx="299">
                  <c:v>0.40172200000000002</c:v>
                </c:pt>
                <c:pt idx="300">
                  <c:v>0.40389700000000001</c:v>
                </c:pt>
                <c:pt idx="301">
                  <c:v>0.40607900000000002</c:v>
                </c:pt>
                <c:pt idx="302">
                  <c:v>0.40826800000000002</c:v>
                </c:pt>
                <c:pt idx="303">
                  <c:v>0.41046400000000038</c:v>
                </c:pt>
                <c:pt idx="304">
                  <c:v>0.41266700000000001</c:v>
                </c:pt>
                <c:pt idx="305">
                  <c:v>0.41487700000000038</c:v>
                </c:pt>
                <c:pt idx="306">
                  <c:v>0.41709400000000002</c:v>
                </c:pt>
                <c:pt idx="307">
                  <c:v>0.41931800000000086</c:v>
                </c:pt>
                <c:pt idx="308">
                  <c:v>0.42154900000000001</c:v>
                </c:pt>
                <c:pt idx="309">
                  <c:v>0.42378700000000002</c:v>
                </c:pt>
                <c:pt idx="310">
                  <c:v>0.42603200000000002</c:v>
                </c:pt>
                <c:pt idx="311">
                  <c:v>0.42828400000000061</c:v>
                </c:pt>
                <c:pt idx="312">
                  <c:v>0.43054400000000032</c:v>
                </c:pt>
                <c:pt idx="313">
                  <c:v>0.43281000000000092</c:v>
                </c:pt>
                <c:pt idx="314">
                  <c:v>0.43508400000000097</c:v>
                </c:pt>
                <c:pt idx="315">
                  <c:v>0.43736500000000067</c:v>
                </c:pt>
                <c:pt idx="316">
                  <c:v>0.43965300000000002</c:v>
                </c:pt>
                <c:pt idx="317">
                  <c:v>0.44194900000000004</c:v>
                </c:pt>
                <c:pt idx="318">
                  <c:v>0.44425099999999995</c:v>
                </c:pt>
                <c:pt idx="319">
                  <c:v>0.4465610000000001</c:v>
                </c:pt>
                <c:pt idx="320">
                  <c:v>0.44887900000000008</c:v>
                </c:pt>
                <c:pt idx="321">
                  <c:v>0.45120400000000005</c:v>
                </c:pt>
                <c:pt idx="322">
                  <c:v>0.45353600000000005</c:v>
                </c:pt>
                <c:pt idx="323">
                  <c:v>0.45587500000000031</c:v>
                </c:pt>
                <c:pt idx="324">
                  <c:v>0.45822200000000002</c:v>
                </c:pt>
                <c:pt idx="325">
                  <c:v>0.46057600000000032</c:v>
                </c:pt>
                <c:pt idx="326">
                  <c:v>0.46293800000000002</c:v>
                </c:pt>
                <c:pt idx="327">
                  <c:v>0.46530700000000008</c:v>
                </c:pt>
                <c:pt idx="328">
                  <c:v>0.46768400000000032</c:v>
                </c:pt>
                <c:pt idx="329">
                  <c:v>0.47006800000000032</c:v>
                </c:pt>
                <c:pt idx="330">
                  <c:v>0.47246000000000032</c:v>
                </c:pt>
                <c:pt idx="331">
                  <c:v>0.47486000000000067</c:v>
                </c:pt>
                <c:pt idx="332">
                  <c:v>0.477267</c:v>
                </c:pt>
                <c:pt idx="333">
                  <c:v>0.47968100000000002</c:v>
                </c:pt>
                <c:pt idx="334">
                  <c:v>0.48210400000000031</c:v>
                </c:pt>
                <c:pt idx="335">
                  <c:v>0.48453400000000002</c:v>
                </c:pt>
                <c:pt idx="336">
                  <c:v>0.48697100000000032</c:v>
                </c:pt>
                <c:pt idx="337">
                  <c:v>0.48941700000000032</c:v>
                </c:pt>
                <c:pt idx="338">
                  <c:v>0.49187000000000092</c:v>
                </c:pt>
                <c:pt idx="339">
                  <c:v>0.49433100000000002</c:v>
                </c:pt>
                <c:pt idx="340">
                  <c:v>0.49680000000000085</c:v>
                </c:pt>
                <c:pt idx="341">
                  <c:v>0.49927600000000061</c:v>
                </c:pt>
                <c:pt idx="342">
                  <c:v>0.50176100000000001</c:v>
                </c:pt>
                <c:pt idx="343">
                  <c:v>0.50425299999999829</c:v>
                </c:pt>
                <c:pt idx="344">
                  <c:v>0.50675400000000004</c:v>
                </c:pt>
                <c:pt idx="345">
                  <c:v>0.50926199999999877</c:v>
                </c:pt>
                <c:pt idx="346">
                  <c:v>0.51177799999999996</c:v>
                </c:pt>
                <c:pt idx="347">
                  <c:v>0.51430199999999959</c:v>
                </c:pt>
                <c:pt idx="348">
                  <c:v>0.51683400000000002</c:v>
                </c:pt>
                <c:pt idx="349">
                  <c:v>0.519374</c:v>
                </c:pt>
                <c:pt idx="350">
                  <c:v>0.521922</c:v>
                </c:pt>
                <c:pt idx="351">
                  <c:v>0.524478</c:v>
                </c:pt>
                <c:pt idx="352">
                  <c:v>0.52704300000000004</c:v>
                </c:pt>
                <c:pt idx="353">
                  <c:v>0.5296149999999995</c:v>
                </c:pt>
                <c:pt idx="354">
                  <c:v>0.532196</c:v>
                </c:pt>
                <c:pt idx="355">
                  <c:v>0.53478499999999951</c:v>
                </c:pt>
                <c:pt idx="356">
                  <c:v>0.53738199999999958</c:v>
                </c:pt>
                <c:pt idx="357">
                  <c:v>0.53998699999999877</c:v>
                </c:pt>
                <c:pt idx="358">
                  <c:v>0.54260100000000133</c:v>
                </c:pt>
                <c:pt idx="359">
                  <c:v>0.54522199999999998</c:v>
                </c:pt>
                <c:pt idx="360">
                  <c:v>0.54785200000000001</c:v>
                </c:pt>
                <c:pt idx="361">
                  <c:v>0.55049099999999951</c:v>
                </c:pt>
                <c:pt idx="362">
                  <c:v>0.55313800000000002</c:v>
                </c:pt>
                <c:pt idx="363">
                  <c:v>0.55579299999999998</c:v>
                </c:pt>
                <c:pt idx="364">
                  <c:v>0.55845699999999865</c:v>
                </c:pt>
                <c:pt idx="365">
                  <c:v>0.56112899999999999</c:v>
                </c:pt>
                <c:pt idx="366">
                  <c:v>0.56380900000000134</c:v>
                </c:pt>
                <c:pt idx="367">
                  <c:v>0.5664979999999995</c:v>
                </c:pt>
                <c:pt idx="368">
                  <c:v>0.56919600000000004</c:v>
                </c:pt>
                <c:pt idx="369">
                  <c:v>0.57190200000000002</c:v>
                </c:pt>
                <c:pt idx="370">
                  <c:v>0.57461700000000004</c:v>
                </c:pt>
                <c:pt idx="371">
                  <c:v>0.57733999999999996</c:v>
                </c:pt>
                <c:pt idx="372">
                  <c:v>0.58007199999999959</c:v>
                </c:pt>
                <c:pt idx="373">
                  <c:v>0.58281199999999878</c:v>
                </c:pt>
                <c:pt idx="374">
                  <c:v>0.58556199999999825</c:v>
                </c:pt>
                <c:pt idx="375">
                  <c:v>0.58831999999999829</c:v>
                </c:pt>
                <c:pt idx="376">
                  <c:v>0.59108599999999956</c:v>
                </c:pt>
                <c:pt idx="377">
                  <c:v>0.59386199999999956</c:v>
                </c:pt>
                <c:pt idx="378">
                  <c:v>0.59664600000000001</c:v>
                </c:pt>
                <c:pt idx="379">
                  <c:v>0.59943900000000006</c:v>
                </c:pt>
                <c:pt idx="380">
                  <c:v>0.60224100000000158</c:v>
                </c:pt>
                <c:pt idx="381">
                  <c:v>0.60505200000000003</c:v>
                </c:pt>
                <c:pt idx="382">
                  <c:v>0.60787200000000063</c:v>
                </c:pt>
                <c:pt idx="383">
                  <c:v>0.61070100000000171</c:v>
                </c:pt>
                <c:pt idx="384">
                  <c:v>0.61353800000000003</c:v>
                </c:pt>
                <c:pt idx="385">
                  <c:v>0.61638499999999996</c:v>
                </c:pt>
                <c:pt idx="386">
                  <c:v>0.61924100000000171</c:v>
                </c:pt>
                <c:pt idx="387">
                  <c:v>0.62210600000000005</c:v>
                </c:pt>
                <c:pt idx="388">
                  <c:v>0.62497899999999995</c:v>
                </c:pt>
                <c:pt idx="389">
                  <c:v>0.62786200000000003</c:v>
                </c:pt>
                <c:pt idx="390">
                  <c:v>0.6307540000000017</c:v>
                </c:pt>
                <c:pt idx="391">
                  <c:v>0.63365600000000122</c:v>
                </c:pt>
                <c:pt idx="392">
                  <c:v>0.63656599999999997</c:v>
                </c:pt>
                <c:pt idx="393">
                  <c:v>0.639486</c:v>
                </c:pt>
                <c:pt idx="394">
                  <c:v>0.64241499999999996</c:v>
                </c:pt>
                <c:pt idx="395">
                  <c:v>0.64535299999999951</c:v>
                </c:pt>
                <c:pt idx="396">
                  <c:v>0.64830000000000065</c:v>
                </c:pt>
                <c:pt idx="397">
                  <c:v>0.65125699999999997</c:v>
                </c:pt>
                <c:pt idx="398">
                  <c:v>0.65422400000000158</c:v>
                </c:pt>
                <c:pt idx="399">
                  <c:v>0.65719900000000209</c:v>
                </c:pt>
                <c:pt idx="400">
                  <c:v>0.66018399999999999</c:v>
                </c:pt>
                <c:pt idx="401">
                  <c:v>0.66317900000000185</c:v>
                </c:pt>
                <c:pt idx="402">
                  <c:v>0.66618299999999997</c:v>
                </c:pt>
                <c:pt idx="403">
                  <c:v>0.66919600000000135</c:v>
                </c:pt>
                <c:pt idx="404">
                  <c:v>0.67222000000000171</c:v>
                </c:pt>
                <c:pt idx="405">
                  <c:v>0.67525200000000063</c:v>
                </c:pt>
                <c:pt idx="406">
                  <c:v>0.67829399999999995</c:v>
                </c:pt>
                <c:pt idx="407">
                  <c:v>0.68134600000000001</c:v>
                </c:pt>
                <c:pt idx="408">
                  <c:v>0.68440800000000002</c:v>
                </c:pt>
                <c:pt idx="409">
                  <c:v>0.68747899999999951</c:v>
                </c:pt>
                <c:pt idx="410">
                  <c:v>0.69056099999999865</c:v>
                </c:pt>
                <c:pt idx="411">
                  <c:v>0.69365100000000135</c:v>
                </c:pt>
                <c:pt idx="412">
                  <c:v>0.69675200000000004</c:v>
                </c:pt>
                <c:pt idx="413">
                  <c:v>0.69986199999999998</c:v>
                </c:pt>
                <c:pt idx="414">
                  <c:v>0.70298300000000002</c:v>
                </c:pt>
                <c:pt idx="415">
                  <c:v>0.70611299999999877</c:v>
                </c:pt>
                <c:pt idx="416">
                  <c:v>0.70925300000000002</c:v>
                </c:pt>
                <c:pt idx="417">
                  <c:v>0.71240300000000001</c:v>
                </c:pt>
              </c:numCache>
            </c:numRef>
          </c:xVal>
          <c:yVal>
            <c:numRef>
              <c:f>Sheet1!$E$2:$E$419</c:f>
              <c:numCache>
                <c:formatCode>General</c:formatCode>
                <c:ptCount val="418"/>
                <c:pt idx="0">
                  <c:v>0</c:v>
                </c:pt>
                <c:pt idx="1">
                  <c:v>-2.551099999999995E-2</c:v>
                </c:pt>
                <c:pt idx="2">
                  <c:v>-5.0899999999999994E-2</c:v>
                </c:pt>
                <c:pt idx="3">
                  <c:v>-5.0074999999999981E-2</c:v>
                </c:pt>
                <c:pt idx="4">
                  <c:v>-4.949300000000012E-2</c:v>
                </c:pt>
                <c:pt idx="5">
                  <c:v>-5.0404999999999991E-2</c:v>
                </c:pt>
                <c:pt idx="6">
                  <c:v>-5.1547999999999976E-2</c:v>
                </c:pt>
                <c:pt idx="7">
                  <c:v>-5.2724999999999994E-2</c:v>
                </c:pt>
                <c:pt idx="8">
                  <c:v>-5.3883000000000014E-2</c:v>
                </c:pt>
                <c:pt idx="9">
                  <c:v>-5.5023000000000002E-2</c:v>
                </c:pt>
                <c:pt idx="10">
                  <c:v>-5.6142999999999998E-2</c:v>
                </c:pt>
                <c:pt idx="11">
                  <c:v>-5.7240999999999986E-2</c:v>
                </c:pt>
                <c:pt idx="12">
                  <c:v>-5.8319000000000024E-2</c:v>
                </c:pt>
                <c:pt idx="13">
                  <c:v>-5.9378000000000014E-2</c:v>
                </c:pt>
                <c:pt idx="14">
                  <c:v>-6.0420000000000001E-2</c:v>
                </c:pt>
                <c:pt idx="15">
                  <c:v>-6.1443999999999999E-2</c:v>
                </c:pt>
                <c:pt idx="16">
                  <c:v>-6.2453000000000099E-2</c:v>
                </c:pt>
                <c:pt idx="17">
                  <c:v>-6.3447999999999963E-2</c:v>
                </c:pt>
                <c:pt idx="18">
                  <c:v>-6.443100000000003E-2</c:v>
                </c:pt>
                <c:pt idx="19">
                  <c:v>-6.5401999999999974E-2</c:v>
                </c:pt>
                <c:pt idx="20">
                  <c:v>-6.6364999999999993E-2</c:v>
                </c:pt>
                <c:pt idx="21">
                  <c:v>-6.7320000000000033E-2</c:v>
                </c:pt>
                <c:pt idx="22">
                  <c:v>-6.8268999999999969E-2</c:v>
                </c:pt>
                <c:pt idx="23">
                  <c:v>-6.9217000000000112E-2</c:v>
                </c:pt>
                <c:pt idx="24">
                  <c:v>-7.0164000000000004E-2</c:v>
                </c:pt>
                <c:pt idx="25">
                  <c:v>-7.1113999999999983E-2</c:v>
                </c:pt>
                <c:pt idx="26">
                  <c:v>-7.2070000000000009E-2</c:v>
                </c:pt>
                <c:pt idx="27">
                  <c:v>-7.3037000000000032E-2</c:v>
                </c:pt>
                <c:pt idx="28">
                  <c:v>-7.4019000000000112E-2</c:v>
                </c:pt>
                <c:pt idx="29">
                  <c:v>-7.5020999999999963E-2</c:v>
                </c:pt>
                <c:pt idx="30">
                  <c:v>-7.6048999999999978E-2</c:v>
                </c:pt>
                <c:pt idx="31">
                  <c:v>-7.710999999999997E-2</c:v>
                </c:pt>
                <c:pt idx="32">
                  <c:v>-7.8210999999999989E-2</c:v>
                </c:pt>
                <c:pt idx="33">
                  <c:v>-7.936200000000021E-2</c:v>
                </c:pt>
                <c:pt idx="34">
                  <c:v>-8.057300000000002E-2</c:v>
                </c:pt>
                <c:pt idx="35">
                  <c:v>-8.1855000000000067E-2</c:v>
                </c:pt>
                <c:pt idx="36">
                  <c:v>-8.3221000000000225E-2</c:v>
                </c:pt>
                <c:pt idx="37">
                  <c:v>-8.4686000000000025E-2</c:v>
                </c:pt>
                <c:pt idx="38">
                  <c:v>-8.6269000000000012E-2</c:v>
                </c:pt>
                <c:pt idx="39">
                  <c:v>-8.7988000000000011E-2</c:v>
                </c:pt>
                <c:pt idx="40">
                  <c:v>-8.9867000000000224E-2</c:v>
                </c:pt>
                <c:pt idx="41">
                  <c:v>-9.1930000000000026E-2</c:v>
                </c:pt>
                <c:pt idx="42">
                  <c:v>-9.4207000000000027E-2</c:v>
                </c:pt>
                <c:pt idx="43">
                  <c:v>-9.6730000000000024E-2</c:v>
                </c:pt>
                <c:pt idx="44">
                  <c:v>-9.9539000000000266E-2</c:v>
                </c:pt>
                <c:pt idx="45">
                  <c:v>-0.10267599999999999</c:v>
                </c:pt>
                <c:pt idx="46">
                  <c:v>-0.10618899999999998</c:v>
                </c:pt>
                <c:pt idx="47">
                  <c:v>-0.11013499999999998</c:v>
                </c:pt>
                <c:pt idx="48">
                  <c:v>-0.11457699999999998</c:v>
                </c:pt>
                <c:pt idx="49">
                  <c:v>-0.11958999999999995</c:v>
                </c:pt>
                <c:pt idx="50">
                  <c:v>-0.12525499999999995</c:v>
                </c:pt>
                <c:pt idx="51">
                  <c:v>-0.13167199999999987</c:v>
                </c:pt>
                <c:pt idx="52">
                  <c:v>-0.13895000000000021</c:v>
                </c:pt>
                <c:pt idx="53">
                  <c:v>-0.14722000000000021</c:v>
                </c:pt>
                <c:pt idx="54">
                  <c:v>-0.15663299999999999</c:v>
                </c:pt>
                <c:pt idx="55">
                  <c:v>-0.16736799999999996</c:v>
                </c:pt>
                <c:pt idx="56">
                  <c:v>-0.17963699999999996</c:v>
                </c:pt>
                <c:pt idx="57">
                  <c:v>-0.19368999999999997</c:v>
                </c:pt>
                <c:pt idx="58">
                  <c:v>-0.20983700000000027</c:v>
                </c:pt>
                <c:pt idx="59">
                  <c:v>-0.22844500000000034</c:v>
                </c:pt>
                <c:pt idx="60">
                  <c:v>-0.24998800000000046</c:v>
                </c:pt>
                <c:pt idx="61">
                  <c:v>-0.2750490000000001</c:v>
                </c:pt>
                <c:pt idx="62">
                  <c:v>-0.30441300000000032</c:v>
                </c:pt>
                <c:pt idx="63">
                  <c:v>-0.33903250000000085</c:v>
                </c:pt>
                <c:pt idx="64">
                  <c:v>-0.38041120000000067</c:v>
                </c:pt>
                <c:pt idx="65">
                  <c:v>-0.43024380000000001</c:v>
                </c:pt>
                <c:pt idx="66">
                  <c:v>-0.49208560000000068</c:v>
                </c:pt>
                <c:pt idx="67">
                  <c:v>-0.56919999999999993</c:v>
                </c:pt>
                <c:pt idx="68">
                  <c:v>-0.67419000000000184</c:v>
                </c:pt>
                <c:pt idx="69">
                  <c:v>-0.817523</c:v>
                </c:pt>
                <c:pt idx="70">
                  <c:v>-1.0598429999999999</c:v>
                </c:pt>
                <c:pt idx="71">
                  <c:v>-1.170121</c:v>
                </c:pt>
                <c:pt idx="72">
                  <c:v>-1.2752339999999998</c:v>
                </c:pt>
                <c:pt idx="73">
                  <c:v>-1.3610850000000001</c:v>
                </c:pt>
                <c:pt idx="74">
                  <c:v>-1.4388899999999998</c:v>
                </c:pt>
                <c:pt idx="75">
                  <c:v>-1.51125</c:v>
                </c:pt>
                <c:pt idx="76">
                  <c:v>-1.5784199999999999</c:v>
                </c:pt>
                <c:pt idx="77">
                  <c:v>-1.6409799999999999</c:v>
                </c:pt>
                <c:pt idx="78">
                  <c:v>-1.69946</c:v>
                </c:pt>
                <c:pt idx="79">
                  <c:v>-1.75421</c:v>
                </c:pt>
                <c:pt idx="80">
                  <c:v>-1.8055599999999998</c:v>
                </c:pt>
                <c:pt idx="81">
                  <c:v>-1.8537599999999999</c:v>
                </c:pt>
                <c:pt idx="82">
                  <c:v>-1.8990199999999999</c:v>
                </c:pt>
                <c:pt idx="83">
                  <c:v>-1.94154</c:v>
                </c:pt>
                <c:pt idx="84">
                  <c:v>-1.9815</c:v>
                </c:pt>
                <c:pt idx="85">
                  <c:v>-2.0189999999999997</c:v>
                </c:pt>
                <c:pt idx="86">
                  <c:v>-2.0541999999999998</c:v>
                </c:pt>
                <c:pt idx="87">
                  <c:v>-2.0872299999999999</c:v>
                </c:pt>
                <c:pt idx="88">
                  <c:v>-2.11822</c:v>
                </c:pt>
                <c:pt idx="89">
                  <c:v>-2.1472699999999998</c:v>
                </c:pt>
                <c:pt idx="90">
                  <c:v>-2.1745000000000001</c:v>
                </c:pt>
                <c:pt idx="91">
                  <c:v>-2.2000199999999999</c:v>
                </c:pt>
                <c:pt idx="92">
                  <c:v>-2.2239000000000053</c:v>
                </c:pt>
                <c:pt idx="93">
                  <c:v>-2.2462299999999997</c:v>
                </c:pt>
                <c:pt idx="94">
                  <c:v>-2.2671000000000059</c:v>
                </c:pt>
                <c:pt idx="95">
                  <c:v>-2.2866</c:v>
                </c:pt>
                <c:pt idx="96">
                  <c:v>-2.3047800000000001</c:v>
                </c:pt>
                <c:pt idx="97">
                  <c:v>-2.3217300000000001</c:v>
                </c:pt>
                <c:pt idx="98">
                  <c:v>-2.33752</c:v>
                </c:pt>
                <c:pt idx="99">
                  <c:v>-2.3521999999999967</c:v>
                </c:pt>
                <c:pt idx="100">
                  <c:v>-2.3658299999999977</c:v>
                </c:pt>
                <c:pt idx="101">
                  <c:v>-2.3784699999999943</c:v>
                </c:pt>
                <c:pt idx="102">
                  <c:v>-2.39018</c:v>
                </c:pt>
                <c:pt idx="103">
                  <c:v>-2.4010099999999968</c:v>
                </c:pt>
                <c:pt idx="104">
                  <c:v>-2.4109999999999987</c:v>
                </c:pt>
                <c:pt idx="105">
                  <c:v>-2.4201999999999999</c:v>
                </c:pt>
                <c:pt idx="106">
                  <c:v>-2.4286499999999949</c:v>
                </c:pt>
                <c:pt idx="107">
                  <c:v>-2.4363999999999977</c:v>
                </c:pt>
                <c:pt idx="108">
                  <c:v>-2.44347</c:v>
                </c:pt>
                <c:pt idx="109">
                  <c:v>-2.4499</c:v>
                </c:pt>
                <c:pt idx="110">
                  <c:v>-2.4557399999999987</c:v>
                </c:pt>
                <c:pt idx="111">
                  <c:v>-2.4609999999999999</c:v>
                </c:pt>
                <c:pt idx="112">
                  <c:v>-2.4657299999999998</c:v>
                </c:pt>
                <c:pt idx="113">
                  <c:v>-2.4699300000000002</c:v>
                </c:pt>
                <c:pt idx="114">
                  <c:v>-2.4736399999999987</c:v>
                </c:pt>
                <c:pt idx="115">
                  <c:v>-2.4768899999999943</c:v>
                </c:pt>
                <c:pt idx="116">
                  <c:v>-2.4796799999999943</c:v>
                </c:pt>
                <c:pt idx="117">
                  <c:v>-2.4820599999999953</c:v>
                </c:pt>
                <c:pt idx="118">
                  <c:v>-2.4840200000000001</c:v>
                </c:pt>
                <c:pt idx="119">
                  <c:v>-2.4855800000000001</c:v>
                </c:pt>
                <c:pt idx="120">
                  <c:v>-2.4867599999999968</c:v>
                </c:pt>
                <c:pt idx="121">
                  <c:v>-2.4875799999999999</c:v>
                </c:pt>
                <c:pt idx="122">
                  <c:v>-2.4880399999999998</c:v>
                </c:pt>
                <c:pt idx="123">
                  <c:v>-2.4881600000000001</c:v>
                </c:pt>
                <c:pt idx="124">
                  <c:v>-2.48794</c:v>
                </c:pt>
                <c:pt idx="125">
                  <c:v>-2.4873900000000053</c:v>
                </c:pt>
                <c:pt idx="126">
                  <c:v>-2.4865200000000001</c:v>
                </c:pt>
                <c:pt idx="127">
                  <c:v>-2.4853299999999998</c:v>
                </c:pt>
                <c:pt idx="128">
                  <c:v>-2.4838200000000001</c:v>
                </c:pt>
                <c:pt idx="129">
                  <c:v>-2.4819900000000001</c:v>
                </c:pt>
                <c:pt idx="130">
                  <c:v>-2.479849999999991</c:v>
                </c:pt>
                <c:pt idx="131">
                  <c:v>-2.4773999999999998</c:v>
                </c:pt>
                <c:pt idx="132">
                  <c:v>-2.4746299999999977</c:v>
                </c:pt>
                <c:pt idx="133">
                  <c:v>-2.47153</c:v>
                </c:pt>
                <c:pt idx="134">
                  <c:v>-2.4681099999999998</c:v>
                </c:pt>
                <c:pt idx="135">
                  <c:v>-2.46435</c:v>
                </c:pt>
                <c:pt idx="136">
                  <c:v>-2.4602499999999967</c:v>
                </c:pt>
                <c:pt idx="137">
                  <c:v>-2.4557799999999967</c:v>
                </c:pt>
                <c:pt idx="138">
                  <c:v>-2.4509499999999953</c:v>
                </c:pt>
                <c:pt idx="139">
                  <c:v>-2.4457399999999998</c:v>
                </c:pt>
                <c:pt idx="140">
                  <c:v>-2.44015</c:v>
                </c:pt>
                <c:pt idx="141">
                  <c:v>-2.4341399999999997</c:v>
                </c:pt>
                <c:pt idx="142">
                  <c:v>-2.4276800000000001</c:v>
                </c:pt>
                <c:pt idx="143">
                  <c:v>-2.4207899999999998</c:v>
                </c:pt>
                <c:pt idx="144">
                  <c:v>-2.4134399999999987</c:v>
                </c:pt>
                <c:pt idx="145">
                  <c:v>-2.4055800000000001</c:v>
                </c:pt>
                <c:pt idx="146">
                  <c:v>-2.3971999999999998</c:v>
                </c:pt>
                <c:pt idx="147">
                  <c:v>-2.3882699999999977</c:v>
                </c:pt>
                <c:pt idx="148">
                  <c:v>-2.3787599999999967</c:v>
                </c:pt>
                <c:pt idx="149">
                  <c:v>-2.36863</c:v>
                </c:pt>
                <c:pt idx="150">
                  <c:v>-2.3578499999999933</c:v>
                </c:pt>
                <c:pt idx="151">
                  <c:v>-2.3463799999999977</c:v>
                </c:pt>
                <c:pt idx="152">
                  <c:v>-2.3341700000000003</c:v>
                </c:pt>
                <c:pt idx="153">
                  <c:v>-2.32118</c:v>
                </c:pt>
                <c:pt idx="154">
                  <c:v>-2.3073600000000001</c:v>
                </c:pt>
                <c:pt idx="155">
                  <c:v>-2.2926599999999948</c:v>
                </c:pt>
                <c:pt idx="156">
                  <c:v>-2.27704</c:v>
                </c:pt>
                <c:pt idx="157">
                  <c:v>-2.2604199999999999</c:v>
                </c:pt>
                <c:pt idx="158">
                  <c:v>-2.24275</c:v>
                </c:pt>
                <c:pt idx="159">
                  <c:v>-2.2239700000000053</c:v>
                </c:pt>
                <c:pt idx="160">
                  <c:v>-2.2040000000000002</c:v>
                </c:pt>
                <c:pt idx="161">
                  <c:v>-2.1827800000000002</c:v>
                </c:pt>
                <c:pt idx="162">
                  <c:v>-2.1602199999999998</c:v>
                </c:pt>
                <c:pt idx="163">
                  <c:v>-2.1362599999999943</c:v>
                </c:pt>
                <c:pt idx="164">
                  <c:v>-2.1108199999999977</c:v>
                </c:pt>
                <c:pt idx="165">
                  <c:v>-2.0838099999999997</c:v>
                </c:pt>
                <c:pt idx="166">
                  <c:v>-2.0551500000000003</c:v>
                </c:pt>
                <c:pt idx="167">
                  <c:v>-2.0247799999999998</c:v>
                </c:pt>
                <c:pt idx="168">
                  <c:v>-1.9926100000000027</c:v>
                </c:pt>
                <c:pt idx="169">
                  <c:v>-1.9585900000000001</c:v>
                </c:pt>
                <c:pt idx="170">
                  <c:v>-1.9226399999999999</c:v>
                </c:pt>
                <c:pt idx="171">
                  <c:v>-1.88473</c:v>
                </c:pt>
                <c:pt idx="172">
                  <c:v>-1.8448599999999999</c:v>
                </c:pt>
                <c:pt idx="173">
                  <c:v>-1.80301</c:v>
                </c:pt>
                <c:pt idx="174">
                  <c:v>-1.7592399999999973</c:v>
                </c:pt>
                <c:pt idx="175">
                  <c:v>-1.7136599999999975</c:v>
                </c:pt>
                <c:pt idx="176">
                  <c:v>-1.6664099999999999</c:v>
                </c:pt>
                <c:pt idx="177">
                  <c:v>-1.6177299999999972</c:v>
                </c:pt>
                <c:pt idx="178">
                  <c:v>-1.56795</c:v>
                </c:pt>
                <c:pt idx="179">
                  <c:v>-1.5175199999999998</c:v>
                </c:pt>
                <c:pt idx="180">
                  <c:v>-1.4669899999999998</c:v>
                </c:pt>
                <c:pt idx="181">
                  <c:v>-1.4170399999999972</c:v>
                </c:pt>
                <c:pt idx="182">
                  <c:v>-1.368393</c:v>
                </c:pt>
                <c:pt idx="183">
                  <c:v>-1.3217399999999975</c:v>
                </c:pt>
                <c:pt idx="184">
                  <c:v>-1.2779459999999998</c:v>
                </c:pt>
                <c:pt idx="185">
                  <c:v>-1.2380869999999999</c:v>
                </c:pt>
                <c:pt idx="186">
                  <c:v>-1.2025249999999972</c:v>
                </c:pt>
                <c:pt idx="187">
                  <c:v>-1.1716530000000001</c:v>
                </c:pt>
                <c:pt idx="188">
                  <c:v>-1.1452869999999999</c:v>
                </c:pt>
                <c:pt idx="189">
                  <c:v>-1.1234820000000001</c:v>
                </c:pt>
                <c:pt idx="190">
                  <c:v>-1.1055229999999998</c:v>
                </c:pt>
                <c:pt idx="191">
                  <c:v>-1.0911649999999975</c:v>
                </c:pt>
                <c:pt idx="192">
                  <c:v>-1.0794739999999998</c:v>
                </c:pt>
                <c:pt idx="193">
                  <c:v>-1.0704050000000001</c:v>
                </c:pt>
                <c:pt idx="194">
                  <c:v>-1.062827</c:v>
                </c:pt>
                <c:pt idx="195">
                  <c:v>-1.057088</c:v>
                </c:pt>
                <c:pt idx="196">
                  <c:v>-1.0513329999999999</c:v>
                </c:pt>
                <c:pt idx="197">
                  <c:v>-1.0468999999999975</c:v>
                </c:pt>
                <c:pt idx="198">
                  <c:v>-1.0410439999999999</c:v>
                </c:pt>
                <c:pt idx="199">
                  <c:v>-1.03565</c:v>
                </c:pt>
                <c:pt idx="200">
                  <c:v>-1.0329519999999999</c:v>
                </c:pt>
                <c:pt idx="201">
                  <c:v>-1.030151</c:v>
                </c:pt>
                <c:pt idx="202">
                  <c:v>-1.0282609999999999</c:v>
                </c:pt>
                <c:pt idx="203">
                  <c:v>-1.0258889999999998</c:v>
                </c:pt>
                <c:pt idx="204">
                  <c:v>-1.0233999999999972</c:v>
                </c:pt>
                <c:pt idx="205">
                  <c:v>-1.019931999999997</c:v>
                </c:pt>
                <c:pt idx="206">
                  <c:v>-1.0156359999999998</c:v>
                </c:pt>
                <c:pt idx="207">
                  <c:v>-1.009990999999997</c:v>
                </c:pt>
                <c:pt idx="208">
                  <c:v>-1.0030570000000001</c:v>
                </c:pt>
                <c:pt idx="209">
                  <c:v>-0.99453899999999829</c:v>
                </c:pt>
                <c:pt idx="210">
                  <c:v>-0.98448599999999853</c:v>
                </c:pt>
                <c:pt idx="211">
                  <c:v>-0.97276499999999999</c:v>
                </c:pt>
                <c:pt idx="212">
                  <c:v>-0.95944600000000002</c:v>
                </c:pt>
                <c:pt idx="213">
                  <c:v>-0.94451099999999877</c:v>
                </c:pt>
                <c:pt idx="214">
                  <c:v>-0.92809599999999992</c:v>
                </c:pt>
                <c:pt idx="215">
                  <c:v>-0.91027400000000003</c:v>
                </c:pt>
                <c:pt idx="216">
                  <c:v>-0.89118900000000001</c:v>
                </c:pt>
                <c:pt idx="217">
                  <c:v>-0.87098699999999996</c:v>
                </c:pt>
                <c:pt idx="218">
                  <c:v>-0.84985099999999991</c:v>
                </c:pt>
                <c:pt idx="219">
                  <c:v>-0.82795700000000005</c:v>
                </c:pt>
                <c:pt idx="220">
                  <c:v>-0.80550499999999958</c:v>
                </c:pt>
                <c:pt idx="221">
                  <c:v>-0.78269100000000158</c:v>
                </c:pt>
                <c:pt idx="222">
                  <c:v>-0.75971299999999997</c:v>
                </c:pt>
                <c:pt idx="223">
                  <c:v>-0.73676000000000064</c:v>
                </c:pt>
                <c:pt idx="224">
                  <c:v>-0.71401599999999998</c:v>
                </c:pt>
                <c:pt idx="225">
                  <c:v>-0.69165000000000065</c:v>
                </c:pt>
                <c:pt idx="226">
                  <c:v>-0.66981500000000171</c:v>
                </c:pt>
                <c:pt idx="227">
                  <c:v>-0.64864600000000183</c:v>
                </c:pt>
                <c:pt idx="228">
                  <c:v>-0.62826000000000004</c:v>
                </c:pt>
                <c:pt idx="229">
                  <c:v>-0.60875299999999999</c:v>
                </c:pt>
                <c:pt idx="230">
                  <c:v>-0.59019699999999853</c:v>
                </c:pt>
                <c:pt idx="231">
                  <c:v>-0.57264799999999993</c:v>
                </c:pt>
                <c:pt idx="232">
                  <c:v>-0.55614199999999991</c:v>
                </c:pt>
                <c:pt idx="233">
                  <c:v>-0.54069299999999998</c:v>
                </c:pt>
                <c:pt idx="234">
                  <c:v>-0.52630399999999877</c:v>
                </c:pt>
                <c:pt idx="235">
                  <c:v>-0.512961</c:v>
                </c:pt>
                <c:pt idx="236">
                  <c:v>-0.50063559999999996</c:v>
                </c:pt>
                <c:pt idx="237">
                  <c:v>-0.48929400000000001</c:v>
                </c:pt>
                <c:pt idx="238">
                  <c:v>-0.47889100000000007</c:v>
                </c:pt>
                <c:pt idx="239">
                  <c:v>-0.46937770000000067</c:v>
                </c:pt>
                <c:pt idx="240">
                  <c:v>-0.46069949999999998</c:v>
                </c:pt>
                <c:pt idx="241">
                  <c:v>-0.45280090000000067</c:v>
                </c:pt>
                <c:pt idx="242">
                  <c:v>-0.44562560000000001</c:v>
                </c:pt>
                <c:pt idx="243">
                  <c:v>-0.43911620000000068</c:v>
                </c:pt>
                <c:pt idx="244">
                  <c:v>-0.43321810000000038</c:v>
                </c:pt>
                <c:pt idx="245">
                  <c:v>-0.42787820000000115</c:v>
                </c:pt>
                <c:pt idx="246">
                  <c:v>-0.42304540000000002</c:v>
                </c:pt>
                <c:pt idx="247">
                  <c:v>-0.41867202000000031</c:v>
                </c:pt>
                <c:pt idx="248">
                  <c:v>-0.41471374</c:v>
                </c:pt>
                <c:pt idx="249">
                  <c:v>-0.41112896800000104</c:v>
                </c:pt>
                <c:pt idx="250">
                  <c:v>-0.40787976000000092</c:v>
                </c:pt>
                <c:pt idx="251">
                  <c:v>-0.40493131000000004</c:v>
                </c:pt>
                <c:pt idx="252">
                  <c:v>-0.40225215999999997</c:v>
                </c:pt>
                <c:pt idx="253">
                  <c:v>-0.39981330000000104</c:v>
                </c:pt>
                <c:pt idx="254">
                  <c:v>-0.39758780000000116</c:v>
                </c:pt>
                <c:pt idx="255">
                  <c:v>-0.39555010000000085</c:v>
                </c:pt>
                <c:pt idx="256">
                  <c:v>-0.39367840000000104</c:v>
                </c:pt>
                <c:pt idx="257">
                  <c:v>-0.39195530000000067</c:v>
                </c:pt>
                <c:pt idx="258">
                  <c:v>-0.39036690000000146</c:v>
                </c:pt>
                <c:pt idx="259">
                  <c:v>-0.38890110000000061</c:v>
                </c:pt>
                <c:pt idx="260">
                  <c:v>-0.38754670000000085</c:v>
                </c:pt>
                <c:pt idx="261">
                  <c:v>-0.3862931</c:v>
                </c:pt>
                <c:pt idx="262">
                  <c:v>-0.38513050000000032</c:v>
                </c:pt>
                <c:pt idx="263">
                  <c:v>-0.38405020000000067</c:v>
                </c:pt>
                <c:pt idx="264">
                  <c:v>-0.38304470000000085</c:v>
                </c:pt>
                <c:pt idx="265">
                  <c:v>-0.38210710000000031</c:v>
                </c:pt>
                <c:pt idx="266">
                  <c:v>-0.38123120000000005</c:v>
                </c:pt>
                <c:pt idx="267">
                  <c:v>-0.38041190000000086</c:v>
                </c:pt>
                <c:pt idx="268">
                  <c:v>-0.37964440000000038</c:v>
                </c:pt>
                <c:pt idx="269">
                  <c:v>-0.37892470000000128</c:v>
                </c:pt>
                <c:pt idx="270">
                  <c:v>-0.37824900000000006</c:v>
                </c:pt>
                <c:pt idx="271">
                  <c:v>-0.37761420000000068</c:v>
                </c:pt>
                <c:pt idx="272">
                  <c:v>-0.37701740000000061</c:v>
                </c:pt>
                <c:pt idx="273">
                  <c:v>-0.37645600000000068</c:v>
                </c:pt>
                <c:pt idx="274">
                  <c:v>-0.37592790000000104</c:v>
                </c:pt>
                <c:pt idx="275">
                  <c:v>-0.37543100000000007</c:v>
                </c:pt>
                <c:pt idx="276">
                  <c:v>-0.37496360000000067</c:v>
                </c:pt>
                <c:pt idx="277">
                  <c:v>-0.37452400000000086</c:v>
                </c:pt>
                <c:pt idx="278">
                  <c:v>-0.37411080000000085</c:v>
                </c:pt>
                <c:pt idx="279">
                  <c:v>-0.37372270000000085</c:v>
                </c:pt>
                <c:pt idx="280">
                  <c:v>-0.37335860000000104</c:v>
                </c:pt>
                <c:pt idx="281">
                  <c:v>-0.37301740000000061</c:v>
                </c:pt>
                <c:pt idx="282">
                  <c:v>-0.37269820000000031</c:v>
                </c:pt>
                <c:pt idx="283">
                  <c:v>-0.37240000000000067</c:v>
                </c:pt>
                <c:pt idx="284">
                  <c:v>-0.37212210000000068</c:v>
                </c:pt>
                <c:pt idx="285">
                  <c:v>-0.37186360000000085</c:v>
                </c:pt>
                <c:pt idx="286">
                  <c:v>-0.37162400000000068</c:v>
                </c:pt>
                <c:pt idx="287">
                  <c:v>-0.37140260000000092</c:v>
                </c:pt>
                <c:pt idx="288">
                  <c:v>-0.37119870000000038</c:v>
                </c:pt>
                <c:pt idx="289">
                  <c:v>-0.37101180000000061</c:v>
                </c:pt>
                <c:pt idx="290">
                  <c:v>-0.37084140000000032</c:v>
                </c:pt>
                <c:pt idx="291">
                  <c:v>-0.37068700000000032</c:v>
                </c:pt>
                <c:pt idx="292">
                  <c:v>-0.37054820000000038</c:v>
                </c:pt>
                <c:pt idx="293">
                  <c:v>-0.37042440000000115</c:v>
                </c:pt>
                <c:pt idx="294">
                  <c:v>-0.37031530000000068</c:v>
                </c:pt>
                <c:pt idx="295">
                  <c:v>-0.37022040000000067</c:v>
                </c:pt>
                <c:pt idx="296">
                  <c:v>-0.37013940000000001</c:v>
                </c:pt>
                <c:pt idx="297">
                  <c:v>-0.37007190000000068</c:v>
                </c:pt>
                <c:pt idx="298">
                  <c:v>-0.37001760000000061</c:v>
                </c:pt>
                <c:pt idx="299">
                  <c:v>-0.36997600000000092</c:v>
                </c:pt>
                <c:pt idx="300">
                  <c:v>-0.36994690000000086</c:v>
                </c:pt>
                <c:pt idx="301">
                  <c:v>-0.36993000000000031</c:v>
                </c:pt>
                <c:pt idx="302">
                  <c:v>-0.36992500000000073</c:v>
                </c:pt>
                <c:pt idx="303">
                  <c:v>-0.36993150000000002</c:v>
                </c:pt>
                <c:pt idx="304">
                  <c:v>-0.36994940000000032</c:v>
                </c:pt>
                <c:pt idx="305">
                  <c:v>-0.36997830000000104</c:v>
                </c:pt>
                <c:pt idx="306">
                  <c:v>-0.37001790000000068</c:v>
                </c:pt>
                <c:pt idx="307">
                  <c:v>-0.37006800000000067</c:v>
                </c:pt>
                <c:pt idx="308">
                  <c:v>-0.37012840000000086</c:v>
                </c:pt>
                <c:pt idx="309">
                  <c:v>-0.37019890000000061</c:v>
                </c:pt>
                <c:pt idx="310">
                  <c:v>-0.37027910000000008</c:v>
                </c:pt>
                <c:pt idx="311">
                  <c:v>-0.37036900000000073</c:v>
                </c:pt>
                <c:pt idx="312">
                  <c:v>-0.37046820000000086</c:v>
                </c:pt>
                <c:pt idx="313">
                  <c:v>-0.37057660000000092</c:v>
                </c:pt>
                <c:pt idx="314">
                  <c:v>-0.37069390000000002</c:v>
                </c:pt>
                <c:pt idx="315">
                  <c:v>-0.37082000000000104</c:v>
                </c:pt>
                <c:pt idx="316">
                  <c:v>-0.37095470000000091</c:v>
                </c:pt>
                <c:pt idx="317">
                  <c:v>-0.37109780000000031</c:v>
                </c:pt>
                <c:pt idx="318">
                  <c:v>-0.3712492</c:v>
                </c:pt>
                <c:pt idx="319">
                  <c:v>-0.37140860000000092</c:v>
                </c:pt>
                <c:pt idx="320">
                  <c:v>-0.37157590000000085</c:v>
                </c:pt>
                <c:pt idx="321">
                  <c:v>-0.37175100000000005</c:v>
                </c:pt>
                <c:pt idx="322">
                  <c:v>-0.37193370000000031</c:v>
                </c:pt>
                <c:pt idx="323">
                  <c:v>-0.37212380000000067</c:v>
                </c:pt>
                <c:pt idx="324">
                  <c:v>-0.37232110000000085</c:v>
                </c:pt>
                <c:pt idx="325">
                  <c:v>-0.37252570000000085</c:v>
                </c:pt>
                <c:pt idx="326">
                  <c:v>-0.37273730000000005</c:v>
                </c:pt>
                <c:pt idx="327">
                  <c:v>-0.37295570000000061</c:v>
                </c:pt>
                <c:pt idx="328">
                  <c:v>-0.37318090000000104</c:v>
                </c:pt>
                <c:pt idx="329">
                  <c:v>-0.37341280000000115</c:v>
                </c:pt>
                <c:pt idx="330">
                  <c:v>-0.37365120000000002</c:v>
                </c:pt>
                <c:pt idx="331">
                  <c:v>-0.37389600000000067</c:v>
                </c:pt>
                <c:pt idx="332">
                  <c:v>-0.37414700000000006</c:v>
                </c:pt>
                <c:pt idx="333">
                  <c:v>-0.37440430000000086</c:v>
                </c:pt>
                <c:pt idx="334">
                  <c:v>-0.37466770000000038</c:v>
                </c:pt>
                <c:pt idx="335">
                  <c:v>-0.37493700000000008</c:v>
                </c:pt>
                <c:pt idx="336">
                  <c:v>-0.37521230000000061</c:v>
                </c:pt>
                <c:pt idx="337">
                  <c:v>-0.37549330000000031</c:v>
                </c:pt>
                <c:pt idx="338">
                  <c:v>-0.37578010000000067</c:v>
                </c:pt>
                <c:pt idx="339">
                  <c:v>-0.37607240000000092</c:v>
                </c:pt>
                <c:pt idx="340">
                  <c:v>-0.37637030000000116</c:v>
                </c:pt>
                <c:pt idx="341">
                  <c:v>-0.37667360000000061</c:v>
                </c:pt>
                <c:pt idx="342">
                  <c:v>-0.37698230000000116</c:v>
                </c:pt>
                <c:pt idx="343">
                  <c:v>-0.37729630000000008</c:v>
                </c:pt>
                <c:pt idx="344">
                  <c:v>-0.37761540000000032</c:v>
                </c:pt>
                <c:pt idx="345">
                  <c:v>-0.37793970000000032</c:v>
                </c:pt>
                <c:pt idx="346">
                  <c:v>-0.37826900000000008</c:v>
                </c:pt>
                <c:pt idx="347">
                  <c:v>-0.37860330000000031</c:v>
                </c:pt>
                <c:pt idx="348">
                  <c:v>-0.37894250000000085</c:v>
                </c:pt>
                <c:pt idx="349">
                  <c:v>-0.37928650000000091</c:v>
                </c:pt>
                <c:pt idx="350">
                  <c:v>-0.37963530000000001</c:v>
                </c:pt>
                <c:pt idx="351">
                  <c:v>-0.37998890000000141</c:v>
                </c:pt>
                <c:pt idx="352">
                  <c:v>-0.38034700000000032</c:v>
                </c:pt>
                <c:pt idx="353">
                  <c:v>-0.38070980000000032</c:v>
                </c:pt>
                <c:pt idx="354">
                  <c:v>-0.38107710000000061</c:v>
                </c:pt>
                <c:pt idx="355">
                  <c:v>-0.38144890000000092</c:v>
                </c:pt>
                <c:pt idx="356">
                  <c:v>-0.38182510000000092</c:v>
                </c:pt>
                <c:pt idx="357">
                  <c:v>-0.38220560000000031</c:v>
                </c:pt>
                <c:pt idx="358">
                  <c:v>-0.38259050000000061</c:v>
                </c:pt>
                <c:pt idx="359">
                  <c:v>-0.38297960000000092</c:v>
                </c:pt>
                <c:pt idx="360">
                  <c:v>-0.38337290000000146</c:v>
                </c:pt>
                <c:pt idx="361">
                  <c:v>-0.38377040000000068</c:v>
                </c:pt>
                <c:pt idx="362">
                  <c:v>-0.38417200000000068</c:v>
                </c:pt>
                <c:pt idx="363">
                  <c:v>-0.38457760000000085</c:v>
                </c:pt>
                <c:pt idx="364">
                  <c:v>-0.38498730000000092</c:v>
                </c:pt>
                <c:pt idx="365">
                  <c:v>-0.38540100000000038</c:v>
                </c:pt>
                <c:pt idx="366">
                  <c:v>-0.3858186000000014</c:v>
                </c:pt>
                <c:pt idx="367">
                  <c:v>-0.38624010000000031</c:v>
                </c:pt>
                <c:pt idx="368">
                  <c:v>-0.38666550000000038</c:v>
                </c:pt>
                <c:pt idx="369">
                  <c:v>-0.38709470000000068</c:v>
                </c:pt>
                <c:pt idx="370">
                  <c:v>-0.38752770000000092</c:v>
                </c:pt>
                <c:pt idx="371">
                  <c:v>-0.38796450000000116</c:v>
                </c:pt>
                <c:pt idx="372">
                  <c:v>-0.38840500000000061</c:v>
                </c:pt>
                <c:pt idx="373">
                  <c:v>-0.38884920000000067</c:v>
                </c:pt>
                <c:pt idx="374">
                  <c:v>-0.38929710000000001</c:v>
                </c:pt>
                <c:pt idx="375">
                  <c:v>-0.38974860000000061</c:v>
                </c:pt>
                <c:pt idx="376">
                  <c:v>-0.39020370000000032</c:v>
                </c:pt>
                <c:pt idx="377">
                  <c:v>-0.39066240000000085</c:v>
                </c:pt>
                <c:pt idx="378">
                  <c:v>-0.39112470000000116</c:v>
                </c:pt>
                <c:pt idx="379">
                  <c:v>-0.39159050000000067</c:v>
                </c:pt>
                <c:pt idx="380">
                  <c:v>-0.39205990000000085</c:v>
                </c:pt>
                <c:pt idx="381">
                  <c:v>-0.39253270000000068</c:v>
                </c:pt>
                <c:pt idx="382">
                  <c:v>-0.39300900000000061</c:v>
                </c:pt>
                <c:pt idx="383">
                  <c:v>-0.39348880000000147</c:v>
                </c:pt>
                <c:pt idx="384">
                  <c:v>-0.39397200000000115</c:v>
                </c:pt>
                <c:pt idx="385">
                  <c:v>-0.39445870000000116</c:v>
                </c:pt>
                <c:pt idx="386">
                  <c:v>-0.39494880000000115</c:v>
                </c:pt>
                <c:pt idx="387">
                  <c:v>-0.39544240000000092</c:v>
                </c:pt>
                <c:pt idx="388">
                  <c:v>-0.39593930000000038</c:v>
                </c:pt>
                <c:pt idx="389">
                  <c:v>-0.39643970000000067</c:v>
                </c:pt>
                <c:pt idx="390">
                  <c:v>-0.39694350000000067</c:v>
                </c:pt>
                <c:pt idx="391">
                  <c:v>-0.39745060000000115</c:v>
                </c:pt>
                <c:pt idx="392">
                  <c:v>-0.39796120000000085</c:v>
                </c:pt>
                <c:pt idx="393">
                  <c:v>-0.39847520000000092</c:v>
                </c:pt>
                <c:pt idx="394">
                  <c:v>-0.39899250000000092</c:v>
                </c:pt>
                <c:pt idx="395">
                  <c:v>-0.39951330000000085</c:v>
                </c:pt>
                <c:pt idx="396">
                  <c:v>-0.40003750000000005</c:v>
                </c:pt>
                <c:pt idx="397">
                  <c:v>-0.40056510000000001</c:v>
                </c:pt>
                <c:pt idx="398">
                  <c:v>-0.40109600000000001</c:v>
                </c:pt>
                <c:pt idx="399">
                  <c:v>-0.4016306</c:v>
                </c:pt>
                <c:pt idx="400">
                  <c:v>-0.40216844000000002</c:v>
                </c:pt>
                <c:pt idx="401">
                  <c:v>-0.40271007000000031</c:v>
                </c:pt>
                <c:pt idx="402">
                  <c:v>-0.40325483000000001</c:v>
                </c:pt>
                <c:pt idx="403">
                  <c:v>-0.40380396000000074</c:v>
                </c:pt>
                <c:pt idx="404">
                  <c:v>-0.40435557000000061</c:v>
                </c:pt>
                <c:pt idx="405">
                  <c:v>-0.40491306000000032</c:v>
                </c:pt>
                <c:pt idx="406">
                  <c:v>-0.40547105</c:v>
                </c:pt>
                <c:pt idx="407">
                  <c:v>-0.40603897000000061</c:v>
                </c:pt>
                <c:pt idx="408">
                  <c:v>-0.40660155999999997</c:v>
                </c:pt>
                <c:pt idx="409">
                  <c:v>-0.40718501000000001</c:v>
                </c:pt>
                <c:pt idx="410">
                  <c:v>-0.40774648000000002</c:v>
                </c:pt>
                <c:pt idx="411">
                  <c:v>-0.40835855000000032</c:v>
                </c:pt>
                <c:pt idx="412">
                  <c:v>-0.40890222000000032</c:v>
                </c:pt>
                <c:pt idx="413">
                  <c:v>-0.40957614000000031</c:v>
                </c:pt>
                <c:pt idx="414">
                  <c:v>-0.41005702000000005</c:v>
                </c:pt>
                <c:pt idx="415">
                  <c:v>-0.41086745000000002</c:v>
                </c:pt>
                <c:pt idx="416">
                  <c:v>-0.41119328299999997</c:v>
                </c:pt>
                <c:pt idx="417">
                  <c:v>-0.41068939000000032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k-ω SST</c:v>
                </c:pt>
              </c:strCache>
            </c:strRef>
          </c:tx>
          <c:spPr>
            <a:ln w="15875"/>
          </c:spPr>
          <c:marker>
            <c:symbol val="square"/>
            <c:size val="2"/>
          </c:marker>
          <c:xVal>
            <c:numRef>
              <c:f>Sheet1!$A$2:$A$419</c:f>
              <c:numCache>
                <c:formatCode>General</c:formatCode>
                <c:ptCount val="418"/>
                <c:pt idx="0">
                  <c:v>0</c:v>
                </c:pt>
                <c:pt idx="1">
                  <c:v>3.0164200000000001E-3</c:v>
                </c:pt>
                <c:pt idx="2">
                  <c:v>6.0027000000000014E-3</c:v>
                </c:pt>
                <c:pt idx="3">
                  <c:v>8.959120000000027E-3</c:v>
                </c:pt>
                <c:pt idx="4">
                  <c:v>1.1886000000000027E-2</c:v>
                </c:pt>
                <c:pt idx="5">
                  <c:v>1.4783600000000001E-2</c:v>
                </c:pt>
                <c:pt idx="6">
                  <c:v>1.7652299999999999E-2</c:v>
                </c:pt>
                <c:pt idx="7">
                  <c:v>2.0492300000000012E-2</c:v>
                </c:pt>
                <c:pt idx="8">
                  <c:v>2.3303899999999999E-2</c:v>
                </c:pt>
                <c:pt idx="9">
                  <c:v>2.6087400000000042E-2</c:v>
                </c:pt>
                <c:pt idx="10">
                  <c:v>2.8843000000000049E-2</c:v>
                </c:pt>
                <c:pt idx="11">
                  <c:v>3.1571200000000084E-2</c:v>
                </c:pt>
                <c:pt idx="12">
                  <c:v>3.4272000000000011E-2</c:v>
                </c:pt>
                <c:pt idx="13">
                  <c:v>3.6945900000000052E-2</c:v>
                </c:pt>
                <c:pt idx="14">
                  <c:v>3.959300000000001E-2</c:v>
                </c:pt>
                <c:pt idx="15">
                  <c:v>4.2213700000000014E-2</c:v>
                </c:pt>
                <c:pt idx="16">
                  <c:v>4.4808199999999999E-2</c:v>
                </c:pt>
                <c:pt idx="17">
                  <c:v>4.7376700000000105E-2</c:v>
                </c:pt>
                <c:pt idx="18">
                  <c:v>4.9919600000000119E-2</c:v>
                </c:pt>
                <c:pt idx="19">
                  <c:v>5.2437100000000014E-2</c:v>
                </c:pt>
                <c:pt idx="20">
                  <c:v>5.4929400000000003E-2</c:v>
                </c:pt>
                <c:pt idx="21">
                  <c:v>5.7396800000000137E-2</c:v>
                </c:pt>
                <c:pt idx="22">
                  <c:v>5.9839500000000032E-2</c:v>
                </c:pt>
                <c:pt idx="23">
                  <c:v>6.2257800000000002E-2</c:v>
                </c:pt>
                <c:pt idx="24">
                  <c:v>6.4651899999999998E-2</c:v>
                </c:pt>
                <c:pt idx="25">
                  <c:v>6.7022100000000001E-2</c:v>
                </c:pt>
                <c:pt idx="26">
                  <c:v>6.9368700000000172E-2</c:v>
                </c:pt>
                <c:pt idx="27">
                  <c:v>7.1691699999999997E-2</c:v>
                </c:pt>
                <c:pt idx="28">
                  <c:v>7.3991600000000032E-2</c:v>
                </c:pt>
                <c:pt idx="29">
                  <c:v>7.62684E-2</c:v>
                </c:pt>
                <c:pt idx="30">
                  <c:v>7.8522500000000009E-2</c:v>
                </c:pt>
                <c:pt idx="31">
                  <c:v>8.0754100000000287E-2</c:v>
                </c:pt>
                <c:pt idx="32">
                  <c:v>8.2963300000000004E-2</c:v>
                </c:pt>
                <c:pt idx="33">
                  <c:v>8.5150500000000046E-2</c:v>
                </c:pt>
                <c:pt idx="34">
                  <c:v>8.7315800000000013E-2</c:v>
                </c:pt>
                <c:pt idx="35">
                  <c:v>8.9459500000000025E-2</c:v>
                </c:pt>
                <c:pt idx="36">
                  <c:v>9.1581800000000005E-2</c:v>
                </c:pt>
                <c:pt idx="37">
                  <c:v>9.3682800000000066E-2</c:v>
                </c:pt>
                <c:pt idx="38">
                  <c:v>9.5762800000000065E-2</c:v>
                </c:pt>
                <c:pt idx="39">
                  <c:v>9.7822100000000023E-2</c:v>
                </c:pt>
                <c:pt idx="40">
                  <c:v>9.9860700000000024E-2</c:v>
                </c:pt>
                <c:pt idx="41">
                  <c:v>0.101879</c:v>
                </c:pt>
                <c:pt idx="42">
                  <c:v>0.103877</c:v>
                </c:pt>
                <c:pt idx="43">
                  <c:v>0.105855</c:v>
                </c:pt>
                <c:pt idx="44">
                  <c:v>0.10781399999999998</c:v>
                </c:pt>
                <c:pt idx="45">
                  <c:v>0.10975200000000015</c:v>
                </c:pt>
                <c:pt idx="46">
                  <c:v>0.11167199999999998</c:v>
                </c:pt>
                <c:pt idx="47">
                  <c:v>0.11357200000000002</c:v>
                </c:pt>
                <c:pt idx="48">
                  <c:v>0.115453</c:v>
                </c:pt>
                <c:pt idx="49">
                  <c:v>0.117316</c:v>
                </c:pt>
                <c:pt idx="50">
                  <c:v>0.11916000000000015</c:v>
                </c:pt>
                <c:pt idx="51">
                  <c:v>0.12098500000000002</c:v>
                </c:pt>
                <c:pt idx="52">
                  <c:v>0.12279200000000028</c:v>
                </c:pt>
                <c:pt idx="53">
                  <c:v>0.12458100000000009</c:v>
                </c:pt>
                <c:pt idx="54">
                  <c:v>0.12635199999999988</c:v>
                </c:pt>
                <c:pt idx="55">
                  <c:v>0.128106</c:v>
                </c:pt>
                <c:pt idx="56">
                  <c:v>0.12984200000000001</c:v>
                </c:pt>
                <c:pt idx="57">
                  <c:v>0.13156000000000001</c:v>
                </c:pt>
                <c:pt idx="58">
                  <c:v>0.13326199999999999</c:v>
                </c:pt>
                <c:pt idx="59">
                  <c:v>0.13494600000000045</c:v>
                </c:pt>
                <c:pt idx="60">
                  <c:v>0.13661400000000001</c:v>
                </c:pt>
                <c:pt idx="61">
                  <c:v>0.13826500000000033</c:v>
                </c:pt>
                <c:pt idx="62">
                  <c:v>0.1398990000000003</c:v>
                </c:pt>
                <c:pt idx="63">
                  <c:v>0.14151700000000034</c:v>
                </c:pt>
                <c:pt idx="64">
                  <c:v>0.1431190000000003</c:v>
                </c:pt>
                <c:pt idx="65">
                  <c:v>0.14470500000000033</c:v>
                </c:pt>
                <c:pt idx="66">
                  <c:v>0.14627499999999999</c:v>
                </c:pt>
                <c:pt idx="67">
                  <c:v>0.14782999999999999</c:v>
                </c:pt>
                <c:pt idx="68">
                  <c:v>0.14936800000000033</c:v>
                </c:pt>
                <c:pt idx="69">
                  <c:v>0.1508920000000003</c:v>
                </c:pt>
                <c:pt idx="70">
                  <c:v>0.15240000000000037</c:v>
                </c:pt>
                <c:pt idx="71">
                  <c:v>0.15287200000000001</c:v>
                </c:pt>
                <c:pt idx="72">
                  <c:v>0.15334500000000037</c:v>
                </c:pt>
                <c:pt idx="73">
                  <c:v>0.15381700000000037</c:v>
                </c:pt>
                <c:pt idx="74">
                  <c:v>0.15429000000000045</c:v>
                </c:pt>
                <c:pt idx="75">
                  <c:v>0.15476200000000045</c:v>
                </c:pt>
                <c:pt idx="76">
                  <c:v>0.15523500000000046</c:v>
                </c:pt>
                <c:pt idx="77">
                  <c:v>0.15570700000000046</c:v>
                </c:pt>
                <c:pt idx="78">
                  <c:v>0.15618000000000001</c:v>
                </c:pt>
                <c:pt idx="79">
                  <c:v>0.15665200000000001</c:v>
                </c:pt>
                <c:pt idx="80">
                  <c:v>0.15712499999999999</c:v>
                </c:pt>
                <c:pt idx="81">
                  <c:v>0.15759700000000043</c:v>
                </c:pt>
                <c:pt idx="82">
                  <c:v>0.15807000000000004</c:v>
                </c:pt>
                <c:pt idx="83">
                  <c:v>0.15854200000000049</c:v>
                </c:pt>
                <c:pt idx="84">
                  <c:v>0.15901400000000049</c:v>
                </c:pt>
                <c:pt idx="85">
                  <c:v>0.15948700000000049</c:v>
                </c:pt>
                <c:pt idx="86">
                  <c:v>0.15995900000000049</c:v>
                </c:pt>
                <c:pt idx="87">
                  <c:v>0.16043199999999999</c:v>
                </c:pt>
                <c:pt idx="88">
                  <c:v>0.16090399999999999</c:v>
                </c:pt>
                <c:pt idx="89">
                  <c:v>0.16137699999999988</c:v>
                </c:pt>
                <c:pt idx="90">
                  <c:v>0.16184899999999999</c:v>
                </c:pt>
                <c:pt idx="91">
                  <c:v>0.16232199999999997</c:v>
                </c:pt>
                <c:pt idx="92">
                  <c:v>0.16279399999999999</c:v>
                </c:pt>
                <c:pt idx="93">
                  <c:v>0.1632670000000003</c:v>
                </c:pt>
                <c:pt idx="94">
                  <c:v>0.1637390000000003</c:v>
                </c:pt>
                <c:pt idx="95">
                  <c:v>0.1642120000000003</c:v>
                </c:pt>
                <c:pt idx="96">
                  <c:v>0.164684</c:v>
                </c:pt>
                <c:pt idx="97">
                  <c:v>0.165157</c:v>
                </c:pt>
                <c:pt idx="98">
                  <c:v>0.165629</c:v>
                </c:pt>
                <c:pt idx="99">
                  <c:v>0.166101</c:v>
                </c:pt>
                <c:pt idx="100">
                  <c:v>0.166574</c:v>
                </c:pt>
                <c:pt idx="101">
                  <c:v>0.16704600000000033</c:v>
                </c:pt>
                <c:pt idx="102">
                  <c:v>0.16751900000000033</c:v>
                </c:pt>
                <c:pt idx="103">
                  <c:v>0.16799100000000033</c:v>
                </c:pt>
                <c:pt idx="104">
                  <c:v>0.16846400000000034</c:v>
                </c:pt>
                <c:pt idx="105">
                  <c:v>0.16893600000000034</c:v>
                </c:pt>
                <c:pt idx="106">
                  <c:v>0.16940900000000036</c:v>
                </c:pt>
                <c:pt idx="107">
                  <c:v>0.169881</c:v>
                </c:pt>
                <c:pt idx="108">
                  <c:v>0.17035400000000001</c:v>
                </c:pt>
                <c:pt idx="109">
                  <c:v>0.17082600000000001</c:v>
                </c:pt>
                <c:pt idx="110">
                  <c:v>0.17129900000000037</c:v>
                </c:pt>
                <c:pt idx="111">
                  <c:v>0.17177100000000001</c:v>
                </c:pt>
                <c:pt idx="112">
                  <c:v>0.17224300000000037</c:v>
                </c:pt>
                <c:pt idx="113">
                  <c:v>0.17271600000000037</c:v>
                </c:pt>
                <c:pt idx="114">
                  <c:v>0.17318800000000001</c:v>
                </c:pt>
                <c:pt idx="115">
                  <c:v>0.17366100000000001</c:v>
                </c:pt>
                <c:pt idx="116">
                  <c:v>0.17413300000000001</c:v>
                </c:pt>
                <c:pt idx="117">
                  <c:v>0.17460600000000001</c:v>
                </c:pt>
                <c:pt idx="118">
                  <c:v>0.17507800000000001</c:v>
                </c:pt>
                <c:pt idx="119">
                  <c:v>0.17555100000000001</c:v>
                </c:pt>
                <c:pt idx="120">
                  <c:v>0.17602300000000001</c:v>
                </c:pt>
                <c:pt idx="121">
                  <c:v>0.17649600000000043</c:v>
                </c:pt>
                <c:pt idx="122">
                  <c:v>0.17696800000000043</c:v>
                </c:pt>
                <c:pt idx="123">
                  <c:v>0.17744100000000049</c:v>
                </c:pt>
                <c:pt idx="124">
                  <c:v>0.17791300000000049</c:v>
                </c:pt>
                <c:pt idx="125">
                  <c:v>0.17838599999999999</c:v>
                </c:pt>
                <c:pt idx="126">
                  <c:v>0.17885799999999999</c:v>
                </c:pt>
                <c:pt idx="127">
                  <c:v>0.17932999999999999</c:v>
                </c:pt>
                <c:pt idx="128">
                  <c:v>0.17980299999999999</c:v>
                </c:pt>
                <c:pt idx="129">
                  <c:v>0.18027499999999999</c:v>
                </c:pt>
                <c:pt idx="130">
                  <c:v>0.18074800000000049</c:v>
                </c:pt>
                <c:pt idx="131">
                  <c:v>0.18122000000000021</c:v>
                </c:pt>
                <c:pt idx="132">
                  <c:v>0.18169299999999999</c:v>
                </c:pt>
                <c:pt idx="133">
                  <c:v>0.18216499999999999</c:v>
                </c:pt>
                <c:pt idx="134">
                  <c:v>0.18263799999999999</c:v>
                </c:pt>
                <c:pt idx="135">
                  <c:v>0.18310999999999999</c:v>
                </c:pt>
                <c:pt idx="136">
                  <c:v>0.1835830000000003</c:v>
                </c:pt>
                <c:pt idx="137">
                  <c:v>0.1840550000000003</c:v>
                </c:pt>
                <c:pt idx="138">
                  <c:v>0.1845280000000003</c:v>
                </c:pt>
                <c:pt idx="139">
                  <c:v>0.1850000000000003</c:v>
                </c:pt>
                <c:pt idx="140">
                  <c:v>0.18547300000000033</c:v>
                </c:pt>
                <c:pt idx="141">
                  <c:v>0.18594500000000064</c:v>
                </c:pt>
                <c:pt idx="142">
                  <c:v>0.18641700000000064</c:v>
                </c:pt>
                <c:pt idx="143">
                  <c:v>0.18689000000000033</c:v>
                </c:pt>
                <c:pt idx="144">
                  <c:v>0.18736200000000033</c:v>
                </c:pt>
                <c:pt idx="145">
                  <c:v>0.18783500000000034</c:v>
                </c:pt>
                <c:pt idx="146">
                  <c:v>0.18830700000000034</c:v>
                </c:pt>
                <c:pt idx="147">
                  <c:v>0.18878000000000034</c:v>
                </c:pt>
                <c:pt idx="148">
                  <c:v>0.18925200000000034</c:v>
                </c:pt>
                <c:pt idx="149">
                  <c:v>0.18972500000000037</c:v>
                </c:pt>
                <c:pt idx="150">
                  <c:v>0.190197</c:v>
                </c:pt>
                <c:pt idx="151">
                  <c:v>0.19066999999999998</c:v>
                </c:pt>
                <c:pt idx="152">
                  <c:v>0.19114200000000001</c:v>
                </c:pt>
                <c:pt idx="153">
                  <c:v>0.19161500000000001</c:v>
                </c:pt>
                <c:pt idx="154">
                  <c:v>0.19208700000000001</c:v>
                </c:pt>
                <c:pt idx="155">
                  <c:v>0.19256000000000001</c:v>
                </c:pt>
                <c:pt idx="156">
                  <c:v>0.19303200000000001</c:v>
                </c:pt>
                <c:pt idx="157">
                  <c:v>0.19350400000000001</c:v>
                </c:pt>
                <c:pt idx="158">
                  <c:v>0.19397700000000001</c:v>
                </c:pt>
                <c:pt idx="159">
                  <c:v>0.19444900000000045</c:v>
                </c:pt>
                <c:pt idx="160">
                  <c:v>0.19492200000000001</c:v>
                </c:pt>
                <c:pt idx="161">
                  <c:v>0.19539400000000001</c:v>
                </c:pt>
                <c:pt idx="162">
                  <c:v>0.19586700000000001</c:v>
                </c:pt>
                <c:pt idx="163">
                  <c:v>0.19633900000000001</c:v>
                </c:pt>
                <c:pt idx="164">
                  <c:v>0.19681199999999999</c:v>
                </c:pt>
                <c:pt idx="165">
                  <c:v>0.19728399999999999</c:v>
                </c:pt>
                <c:pt idx="166">
                  <c:v>0.19775699999999999</c:v>
                </c:pt>
                <c:pt idx="167">
                  <c:v>0.19822899999999999</c:v>
                </c:pt>
                <c:pt idx="168">
                  <c:v>0.19870199999999999</c:v>
                </c:pt>
                <c:pt idx="169">
                  <c:v>0.19917399999999988</c:v>
                </c:pt>
                <c:pt idx="170">
                  <c:v>0.19964599999999999</c:v>
                </c:pt>
                <c:pt idx="171">
                  <c:v>0.20011899999999999</c:v>
                </c:pt>
                <c:pt idx="172">
                  <c:v>0.20059099999999999</c:v>
                </c:pt>
                <c:pt idx="173">
                  <c:v>0.20106399999999999</c:v>
                </c:pt>
                <c:pt idx="174">
                  <c:v>0.20153599999999999</c:v>
                </c:pt>
                <c:pt idx="175">
                  <c:v>0.20200899999999999</c:v>
                </c:pt>
                <c:pt idx="176">
                  <c:v>0.20248099999999999</c:v>
                </c:pt>
                <c:pt idx="177">
                  <c:v>0.2029540000000003</c:v>
                </c:pt>
                <c:pt idx="178">
                  <c:v>0.2034260000000003</c:v>
                </c:pt>
                <c:pt idx="179">
                  <c:v>0.2038990000000003</c:v>
                </c:pt>
                <c:pt idx="180">
                  <c:v>0.204371</c:v>
                </c:pt>
                <c:pt idx="181">
                  <c:v>0.2048440000000003</c:v>
                </c:pt>
                <c:pt idx="182">
                  <c:v>0.20531600000000033</c:v>
                </c:pt>
                <c:pt idx="183">
                  <c:v>0.20578900000000033</c:v>
                </c:pt>
                <c:pt idx="184">
                  <c:v>0.20626100000000033</c:v>
                </c:pt>
                <c:pt idx="185">
                  <c:v>0.20673300000000033</c:v>
                </c:pt>
                <c:pt idx="186">
                  <c:v>0.20720600000000033</c:v>
                </c:pt>
                <c:pt idx="187">
                  <c:v>0.207678</c:v>
                </c:pt>
                <c:pt idx="188">
                  <c:v>0.208151</c:v>
                </c:pt>
                <c:pt idx="189">
                  <c:v>0.208623</c:v>
                </c:pt>
                <c:pt idx="190">
                  <c:v>0.20909600000000036</c:v>
                </c:pt>
                <c:pt idx="191">
                  <c:v>0.20956800000000037</c:v>
                </c:pt>
                <c:pt idx="192">
                  <c:v>0.21004100000000037</c:v>
                </c:pt>
                <c:pt idx="193">
                  <c:v>0.21051300000000037</c:v>
                </c:pt>
                <c:pt idx="194">
                  <c:v>0.21098600000000037</c:v>
                </c:pt>
                <c:pt idx="195">
                  <c:v>0.21145800000000037</c:v>
                </c:pt>
                <c:pt idx="196">
                  <c:v>0.21193100000000037</c:v>
                </c:pt>
                <c:pt idx="197">
                  <c:v>0.21240300000000037</c:v>
                </c:pt>
                <c:pt idx="198">
                  <c:v>0.21397800000000033</c:v>
                </c:pt>
                <c:pt idx="199">
                  <c:v>0.21555800000000033</c:v>
                </c:pt>
                <c:pt idx="200">
                  <c:v>0.21714300000000034</c:v>
                </c:pt>
                <c:pt idx="201">
                  <c:v>0.21873300000000045</c:v>
                </c:pt>
                <c:pt idx="202">
                  <c:v>0.220328</c:v>
                </c:pt>
                <c:pt idx="203">
                  <c:v>0.22192899999999999</c:v>
                </c:pt>
                <c:pt idx="204">
                  <c:v>0.22353400000000001</c:v>
                </c:pt>
                <c:pt idx="205">
                  <c:v>0.22514400000000001</c:v>
                </c:pt>
                <c:pt idx="206">
                  <c:v>0.22675999999999999</c:v>
                </c:pt>
                <c:pt idx="207">
                  <c:v>0.22838</c:v>
                </c:pt>
                <c:pt idx="208">
                  <c:v>0.23000599999999999</c:v>
                </c:pt>
                <c:pt idx="209">
                  <c:v>0.23163700000000001</c:v>
                </c:pt>
                <c:pt idx="210">
                  <c:v>0.23327300000000001</c:v>
                </c:pt>
                <c:pt idx="211">
                  <c:v>0.23491400000000046</c:v>
                </c:pt>
                <c:pt idx="212">
                  <c:v>0.23655999999999999</c:v>
                </c:pt>
                <c:pt idx="213">
                  <c:v>0.23821200000000037</c:v>
                </c:pt>
                <c:pt idx="214">
                  <c:v>0.23986900000000033</c:v>
                </c:pt>
                <c:pt idx="215">
                  <c:v>0.2415310000000003</c:v>
                </c:pt>
                <c:pt idx="216">
                  <c:v>0.2431980000000003</c:v>
                </c:pt>
                <c:pt idx="217">
                  <c:v>0.24487100000000001</c:v>
                </c:pt>
                <c:pt idx="218">
                  <c:v>0.24654900000000049</c:v>
                </c:pt>
                <c:pt idx="219">
                  <c:v>0.24823200000000037</c:v>
                </c:pt>
                <c:pt idx="220">
                  <c:v>0.24992100000000037</c:v>
                </c:pt>
                <c:pt idx="221">
                  <c:v>0.25161500000000003</c:v>
                </c:pt>
                <c:pt idx="222">
                  <c:v>0.25331400000000032</c:v>
                </c:pt>
                <c:pt idx="223">
                  <c:v>0.255019</c:v>
                </c:pt>
                <c:pt idx="224">
                  <c:v>0.25672900000000004</c:v>
                </c:pt>
                <c:pt idx="225">
                  <c:v>0.25844500000000004</c:v>
                </c:pt>
                <c:pt idx="226">
                  <c:v>0.26016600000000001</c:v>
                </c:pt>
                <c:pt idx="227">
                  <c:v>0.26189200000000001</c:v>
                </c:pt>
                <c:pt idx="228">
                  <c:v>0.26362400000000002</c:v>
                </c:pt>
                <c:pt idx="229">
                  <c:v>0.26536100000000001</c:v>
                </c:pt>
                <c:pt idx="230">
                  <c:v>0.26710400000000001</c:v>
                </c:pt>
                <c:pt idx="231">
                  <c:v>0.26885300000000001</c:v>
                </c:pt>
                <c:pt idx="232">
                  <c:v>0.2706070000000001</c:v>
                </c:pt>
                <c:pt idx="233">
                  <c:v>0.27236600000000061</c:v>
                </c:pt>
                <c:pt idx="234">
                  <c:v>0.27413200000000004</c:v>
                </c:pt>
                <c:pt idx="235">
                  <c:v>0.27590200000000031</c:v>
                </c:pt>
                <c:pt idx="236">
                  <c:v>0.27767900000000001</c:v>
                </c:pt>
                <c:pt idx="237">
                  <c:v>0.27946100000000001</c:v>
                </c:pt>
                <c:pt idx="238">
                  <c:v>0.281248</c:v>
                </c:pt>
                <c:pt idx="239">
                  <c:v>0.28304200000000002</c:v>
                </c:pt>
                <c:pt idx="240">
                  <c:v>0.28484100000000001</c:v>
                </c:pt>
                <c:pt idx="241">
                  <c:v>0.28664500000000004</c:v>
                </c:pt>
                <c:pt idx="242">
                  <c:v>0.28845600000000032</c:v>
                </c:pt>
                <c:pt idx="243">
                  <c:v>0.29027200000000031</c:v>
                </c:pt>
                <c:pt idx="244">
                  <c:v>0.29209400000000002</c:v>
                </c:pt>
                <c:pt idx="245">
                  <c:v>0.29392100000000032</c:v>
                </c:pt>
                <c:pt idx="246">
                  <c:v>0.2957550000000001</c:v>
                </c:pt>
                <c:pt idx="247">
                  <c:v>0.29759400000000008</c:v>
                </c:pt>
                <c:pt idx="248">
                  <c:v>0.29943900000000001</c:v>
                </c:pt>
                <c:pt idx="249">
                  <c:v>0.30129</c:v>
                </c:pt>
                <c:pt idx="250">
                  <c:v>0.303147</c:v>
                </c:pt>
                <c:pt idx="251">
                  <c:v>0.30501000000000067</c:v>
                </c:pt>
                <c:pt idx="252">
                  <c:v>0.30687800000000104</c:v>
                </c:pt>
                <c:pt idx="253">
                  <c:v>0.308753</c:v>
                </c:pt>
                <c:pt idx="254">
                  <c:v>0.3106330000000001</c:v>
                </c:pt>
                <c:pt idx="255">
                  <c:v>0.31252000000000085</c:v>
                </c:pt>
                <c:pt idx="256">
                  <c:v>0.31441200000000086</c:v>
                </c:pt>
                <c:pt idx="257">
                  <c:v>0.31631100000000067</c:v>
                </c:pt>
                <c:pt idx="258">
                  <c:v>0.31821500000000008</c:v>
                </c:pt>
                <c:pt idx="259">
                  <c:v>0.32012600000000085</c:v>
                </c:pt>
                <c:pt idx="260">
                  <c:v>0.32204200000000038</c:v>
                </c:pt>
                <c:pt idx="261">
                  <c:v>0.32396500000000067</c:v>
                </c:pt>
                <c:pt idx="262">
                  <c:v>0.32589300000000032</c:v>
                </c:pt>
                <c:pt idx="263">
                  <c:v>0.3278280000000014</c:v>
                </c:pt>
                <c:pt idx="264">
                  <c:v>0.32976900000000031</c:v>
                </c:pt>
                <c:pt idx="265">
                  <c:v>0.33171600000000068</c:v>
                </c:pt>
                <c:pt idx="266">
                  <c:v>0.33367000000000085</c:v>
                </c:pt>
                <c:pt idx="267">
                  <c:v>0.33562900000000068</c:v>
                </c:pt>
                <c:pt idx="268">
                  <c:v>0.33759500000000031</c:v>
                </c:pt>
                <c:pt idx="269">
                  <c:v>0.33956700000000067</c:v>
                </c:pt>
                <c:pt idx="270">
                  <c:v>0.3415450000000001</c:v>
                </c:pt>
                <c:pt idx="271">
                  <c:v>0.34352900000000008</c:v>
                </c:pt>
                <c:pt idx="272">
                  <c:v>0.34552000000000038</c:v>
                </c:pt>
                <c:pt idx="273">
                  <c:v>0.34751700000000002</c:v>
                </c:pt>
                <c:pt idx="274">
                  <c:v>0.34952000000000061</c:v>
                </c:pt>
                <c:pt idx="275">
                  <c:v>0.35153000000000001</c:v>
                </c:pt>
                <c:pt idx="276">
                  <c:v>0.35354600000000008</c:v>
                </c:pt>
                <c:pt idx="277">
                  <c:v>0.35556900000000002</c:v>
                </c:pt>
                <c:pt idx="278">
                  <c:v>0.35759800000000008</c:v>
                </c:pt>
                <c:pt idx="279">
                  <c:v>0.35963300000000004</c:v>
                </c:pt>
                <c:pt idx="280">
                  <c:v>0.36167500000000002</c:v>
                </c:pt>
                <c:pt idx="281">
                  <c:v>0.36372300000000002</c:v>
                </c:pt>
                <c:pt idx="282">
                  <c:v>0.36577800000000038</c:v>
                </c:pt>
                <c:pt idx="283">
                  <c:v>0.36783900000000008</c:v>
                </c:pt>
                <c:pt idx="284">
                  <c:v>0.36990700000000032</c:v>
                </c:pt>
                <c:pt idx="285">
                  <c:v>0.37198100000000067</c:v>
                </c:pt>
                <c:pt idx="286">
                  <c:v>0.37406200000000067</c:v>
                </c:pt>
                <c:pt idx="287">
                  <c:v>0.37615000000000032</c:v>
                </c:pt>
                <c:pt idx="288">
                  <c:v>0.37824400000000002</c:v>
                </c:pt>
                <c:pt idx="289">
                  <c:v>0.38034400000000085</c:v>
                </c:pt>
                <c:pt idx="290">
                  <c:v>0.38245200000000074</c:v>
                </c:pt>
                <c:pt idx="291">
                  <c:v>0.38456600000000085</c:v>
                </c:pt>
                <c:pt idx="292">
                  <c:v>0.38668700000000061</c:v>
                </c:pt>
                <c:pt idx="293">
                  <c:v>0.38881400000000116</c:v>
                </c:pt>
                <c:pt idx="294">
                  <c:v>0.39094900000000032</c:v>
                </c:pt>
                <c:pt idx="295">
                  <c:v>0.39309000000000038</c:v>
                </c:pt>
                <c:pt idx="296">
                  <c:v>0.39523800000000031</c:v>
                </c:pt>
                <c:pt idx="297">
                  <c:v>0.39739200000000086</c:v>
                </c:pt>
                <c:pt idx="298">
                  <c:v>0.39955400000000085</c:v>
                </c:pt>
                <c:pt idx="299">
                  <c:v>0.40172200000000002</c:v>
                </c:pt>
                <c:pt idx="300">
                  <c:v>0.40389700000000001</c:v>
                </c:pt>
                <c:pt idx="301">
                  <c:v>0.40607900000000002</c:v>
                </c:pt>
                <c:pt idx="302">
                  <c:v>0.40826800000000002</c:v>
                </c:pt>
                <c:pt idx="303">
                  <c:v>0.41046400000000038</c:v>
                </c:pt>
                <c:pt idx="304">
                  <c:v>0.41266700000000001</c:v>
                </c:pt>
                <c:pt idx="305">
                  <c:v>0.41487700000000038</c:v>
                </c:pt>
                <c:pt idx="306">
                  <c:v>0.41709400000000002</c:v>
                </c:pt>
                <c:pt idx="307">
                  <c:v>0.41931800000000086</c:v>
                </c:pt>
                <c:pt idx="308">
                  <c:v>0.42154900000000001</c:v>
                </c:pt>
                <c:pt idx="309">
                  <c:v>0.42378700000000002</c:v>
                </c:pt>
                <c:pt idx="310">
                  <c:v>0.42603200000000002</c:v>
                </c:pt>
                <c:pt idx="311">
                  <c:v>0.42828400000000061</c:v>
                </c:pt>
                <c:pt idx="312">
                  <c:v>0.43054400000000032</c:v>
                </c:pt>
                <c:pt idx="313">
                  <c:v>0.43281000000000092</c:v>
                </c:pt>
                <c:pt idx="314">
                  <c:v>0.43508400000000097</c:v>
                </c:pt>
                <c:pt idx="315">
                  <c:v>0.43736500000000067</c:v>
                </c:pt>
                <c:pt idx="316">
                  <c:v>0.43965300000000002</c:v>
                </c:pt>
                <c:pt idx="317">
                  <c:v>0.44194900000000004</c:v>
                </c:pt>
                <c:pt idx="318">
                  <c:v>0.44425099999999995</c:v>
                </c:pt>
                <c:pt idx="319">
                  <c:v>0.4465610000000001</c:v>
                </c:pt>
                <c:pt idx="320">
                  <c:v>0.44887900000000008</c:v>
                </c:pt>
                <c:pt idx="321">
                  <c:v>0.45120400000000005</c:v>
                </c:pt>
                <c:pt idx="322">
                  <c:v>0.45353600000000005</c:v>
                </c:pt>
                <c:pt idx="323">
                  <c:v>0.45587500000000031</c:v>
                </c:pt>
                <c:pt idx="324">
                  <c:v>0.45822200000000002</c:v>
                </c:pt>
                <c:pt idx="325">
                  <c:v>0.46057600000000032</c:v>
                </c:pt>
                <c:pt idx="326">
                  <c:v>0.46293800000000002</c:v>
                </c:pt>
                <c:pt idx="327">
                  <c:v>0.46530700000000008</c:v>
                </c:pt>
                <c:pt idx="328">
                  <c:v>0.46768400000000032</c:v>
                </c:pt>
                <c:pt idx="329">
                  <c:v>0.47006800000000032</c:v>
                </c:pt>
                <c:pt idx="330">
                  <c:v>0.47246000000000032</c:v>
                </c:pt>
                <c:pt idx="331">
                  <c:v>0.47486000000000067</c:v>
                </c:pt>
                <c:pt idx="332">
                  <c:v>0.477267</c:v>
                </c:pt>
                <c:pt idx="333">
                  <c:v>0.47968100000000002</c:v>
                </c:pt>
                <c:pt idx="334">
                  <c:v>0.48210400000000031</c:v>
                </c:pt>
                <c:pt idx="335">
                  <c:v>0.48453400000000002</c:v>
                </c:pt>
                <c:pt idx="336">
                  <c:v>0.48697100000000032</c:v>
                </c:pt>
                <c:pt idx="337">
                  <c:v>0.48941700000000032</c:v>
                </c:pt>
                <c:pt idx="338">
                  <c:v>0.49187000000000092</c:v>
                </c:pt>
                <c:pt idx="339">
                  <c:v>0.49433100000000002</c:v>
                </c:pt>
                <c:pt idx="340">
                  <c:v>0.49680000000000085</c:v>
                </c:pt>
                <c:pt idx="341">
                  <c:v>0.49927600000000061</c:v>
                </c:pt>
                <c:pt idx="342">
                  <c:v>0.50176100000000001</c:v>
                </c:pt>
                <c:pt idx="343">
                  <c:v>0.50425299999999829</c:v>
                </c:pt>
                <c:pt idx="344">
                  <c:v>0.50675400000000004</c:v>
                </c:pt>
                <c:pt idx="345">
                  <c:v>0.50926199999999877</c:v>
                </c:pt>
                <c:pt idx="346">
                  <c:v>0.51177799999999996</c:v>
                </c:pt>
                <c:pt idx="347">
                  <c:v>0.51430199999999959</c:v>
                </c:pt>
                <c:pt idx="348">
                  <c:v>0.51683400000000002</c:v>
                </c:pt>
                <c:pt idx="349">
                  <c:v>0.519374</c:v>
                </c:pt>
                <c:pt idx="350">
                  <c:v>0.521922</c:v>
                </c:pt>
                <c:pt idx="351">
                  <c:v>0.524478</c:v>
                </c:pt>
                <c:pt idx="352">
                  <c:v>0.52704300000000004</c:v>
                </c:pt>
                <c:pt idx="353">
                  <c:v>0.5296149999999995</c:v>
                </c:pt>
                <c:pt idx="354">
                  <c:v>0.532196</c:v>
                </c:pt>
                <c:pt idx="355">
                  <c:v>0.53478499999999951</c:v>
                </c:pt>
                <c:pt idx="356">
                  <c:v>0.53738199999999958</c:v>
                </c:pt>
                <c:pt idx="357">
                  <c:v>0.53998699999999877</c:v>
                </c:pt>
                <c:pt idx="358">
                  <c:v>0.54260100000000133</c:v>
                </c:pt>
                <c:pt idx="359">
                  <c:v>0.54522199999999998</c:v>
                </c:pt>
                <c:pt idx="360">
                  <c:v>0.54785200000000001</c:v>
                </c:pt>
                <c:pt idx="361">
                  <c:v>0.55049099999999951</c:v>
                </c:pt>
                <c:pt idx="362">
                  <c:v>0.55313800000000002</c:v>
                </c:pt>
                <c:pt idx="363">
                  <c:v>0.55579299999999998</c:v>
                </c:pt>
                <c:pt idx="364">
                  <c:v>0.55845699999999865</c:v>
                </c:pt>
                <c:pt idx="365">
                  <c:v>0.56112899999999999</c:v>
                </c:pt>
                <c:pt idx="366">
                  <c:v>0.56380900000000134</c:v>
                </c:pt>
                <c:pt idx="367">
                  <c:v>0.5664979999999995</c:v>
                </c:pt>
                <c:pt idx="368">
                  <c:v>0.56919600000000004</c:v>
                </c:pt>
                <c:pt idx="369">
                  <c:v>0.57190200000000002</c:v>
                </c:pt>
                <c:pt idx="370">
                  <c:v>0.57461700000000004</c:v>
                </c:pt>
                <c:pt idx="371">
                  <c:v>0.57733999999999996</c:v>
                </c:pt>
                <c:pt idx="372">
                  <c:v>0.58007199999999959</c:v>
                </c:pt>
                <c:pt idx="373">
                  <c:v>0.58281199999999878</c:v>
                </c:pt>
                <c:pt idx="374">
                  <c:v>0.58556199999999825</c:v>
                </c:pt>
                <c:pt idx="375">
                  <c:v>0.58831999999999829</c:v>
                </c:pt>
                <c:pt idx="376">
                  <c:v>0.59108599999999956</c:v>
                </c:pt>
                <c:pt idx="377">
                  <c:v>0.59386199999999956</c:v>
                </c:pt>
                <c:pt idx="378">
                  <c:v>0.59664600000000001</c:v>
                </c:pt>
                <c:pt idx="379">
                  <c:v>0.59943900000000006</c:v>
                </c:pt>
                <c:pt idx="380">
                  <c:v>0.60224100000000158</c:v>
                </c:pt>
                <c:pt idx="381">
                  <c:v>0.60505200000000003</c:v>
                </c:pt>
                <c:pt idx="382">
                  <c:v>0.60787200000000063</c:v>
                </c:pt>
                <c:pt idx="383">
                  <c:v>0.61070100000000171</c:v>
                </c:pt>
                <c:pt idx="384">
                  <c:v>0.61353800000000003</c:v>
                </c:pt>
                <c:pt idx="385">
                  <c:v>0.61638499999999996</c:v>
                </c:pt>
                <c:pt idx="386">
                  <c:v>0.61924100000000171</c:v>
                </c:pt>
                <c:pt idx="387">
                  <c:v>0.62210600000000005</c:v>
                </c:pt>
                <c:pt idx="388">
                  <c:v>0.62497899999999995</c:v>
                </c:pt>
                <c:pt idx="389">
                  <c:v>0.62786200000000003</c:v>
                </c:pt>
                <c:pt idx="390">
                  <c:v>0.6307540000000017</c:v>
                </c:pt>
                <c:pt idx="391">
                  <c:v>0.63365600000000122</c:v>
                </c:pt>
                <c:pt idx="392">
                  <c:v>0.63656599999999997</c:v>
                </c:pt>
                <c:pt idx="393">
                  <c:v>0.639486</c:v>
                </c:pt>
                <c:pt idx="394">
                  <c:v>0.64241499999999996</c:v>
                </c:pt>
                <c:pt idx="395">
                  <c:v>0.64535299999999951</c:v>
                </c:pt>
                <c:pt idx="396">
                  <c:v>0.64830000000000065</c:v>
                </c:pt>
                <c:pt idx="397">
                  <c:v>0.65125699999999997</c:v>
                </c:pt>
                <c:pt idx="398">
                  <c:v>0.65422400000000158</c:v>
                </c:pt>
                <c:pt idx="399">
                  <c:v>0.65719900000000209</c:v>
                </c:pt>
                <c:pt idx="400">
                  <c:v>0.66018399999999999</c:v>
                </c:pt>
                <c:pt idx="401">
                  <c:v>0.66317900000000185</c:v>
                </c:pt>
                <c:pt idx="402">
                  <c:v>0.66618299999999997</c:v>
                </c:pt>
                <c:pt idx="403">
                  <c:v>0.66919600000000135</c:v>
                </c:pt>
                <c:pt idx="404">
                  <c:v>0.67222000000000171</c:v>
                </c:pt>
                <c:pt idx="405">
                  <c:v>0.67525200000000063</c:v>
                </c:pt>
                <c:pt idx="406">
                  <c:v>0.67829399999999995</c:v>
                </c:pt>
                <c:pt idx="407">
                  <c:v>0.68134600000000001</c:v>
                </c:pt>
                <c:pt idx="408">
                  <c:v>0.68440800000000002</c:v>
                </c:pt>
                <c:pt idx="409">
                  <c:v>0.68747899999999951</c:v>
                </c:pt>
                <c:pt idx="410">
                  <c:v>0.69056099999999865</c:v>
                </c:pt>
                <c:pt idx="411">
                  <c:v>0.69365100000000135</c:v>
                </c:pt>
                <c:pt idx="412">
                  <c:v>0.69675200000000004</c:v>
                </c:pt>
                <c:pt idx="413">
                  <c:v>0.69986199999999998</c:v>
                </c:pt>
                <c:pt idx="414">
                  <c:v>0.70298300000000002</c:v>
                </c:pt>
                <c:pt idx="415">
                  <c:v>0.70611299999999877</c:v>
                </c:pt>
                <c:pt idx="416">
                  <c:v>0.70925300000000002</c:v>
                </c:pt>
                <c:pt idx="417">
                  <c:v>0.71240300000000001</c:v>
                </c:pt>
              </c:numCache>
            </c:numRef>
          </c:xVal>
          <c:yVal>
            <c:numRef>
              <c:f>Sheet1!$F$2:$F$419</c:f>
              <c:numCache>
                <c:formatCode>General</c:formatCode>
                <c:ptCount val="418"/>
                <c:pt idx="0">
                  <c:v>0</c:v>
                </c:pt>
                <c:pt idx="1">
                  <c:v>-2.7098000000000011E-2</c:v>
                </c:pt>
                <c:pt idx="2">
                  <c:v>-5.2957000000000004E-2</c:v>
                </c:pt>
                <c:pt idx="3">
                  <c:v>-5.2116000000000121E-2</c:v>
                </c:pt>
                <c:pt idx="4">
                  <c:v>-5.1393000000000084E-2</c:v>
                </c:pt>
                <c:pt idx="5">
                  <c:v>-5.0293000000000004E-2</c:v>
                </c:pt>
                <c:pt idx="6">
                  <c:v>-5.0343000000000013E-2</c:v>
                </c:pt>
                <c:pt idx="7">
                  <c:v>-5.1311999999999983E-2</c:v>
                </c:pt>
                <c:pt idx="8">
                  <c:v>-5.2558999999999974E-2</c:v>
                </c:pt>
                <c:pt idx="9">
                  <c:v>-5.3704000000000023E-2</c:v>
                </c:pt>
                <c:pt idx="10">
                  <c:v>-5.4771000000000014E-2</c:v>
                </c:pt>
                <c:pt idx="11">
                  <c:v>-5.5797000000000138E-2</c:v>
                </c:pt>
                <c:pt idx="12">
                  <c:v>-5.6803000000000013E-2</c:v>
                </c:pt>
                <c:pt idx="13">
                  <c:v>-5.7789999999999994E-2</c:v>
                </c:pt>
                <c:pt idx="14">
                  <c:v>-5.8758999999999992E-2</c:v>
                </c:pt>
                <c:pt idx="15">
                  <c:v>-5.9709000000000088E-2</c:v>
                </c:pt>
                <c:pt idx="16">
                  <c:v>-6.0638999999999998E-2</c:v>
                </c:pt>
                <c:pt idx="17">
                  <c:v>-6.1553999999999998E-2</c:v>
                </c:pt>
                <c:pt idx="18">
                  <c:v>-6.2453000000000099E-2</c:v>
                </c:pt>
                <c:pt idx="19">
                  <c:v>-6.3341999999999954E-2</c:v>
                </c:pt>
                <c:pt idx="20">
                  <c:v>-6.4220999999999973E-2</c:v>
                </c:pt>
                <c:pt idx="21">
                  <c:v>-6.5094000000000013E-2</c:v>
                </c:pt>
                <c:pt idx="22">
                  <c:v>-6.5961999999999979E-2</c:v>
                </c:pt>
                <c:pt idx="23">
                  <c:v>-6.6827999999999999E-2</c:v>
                </c:pt>
                <c:pt idx="24">
                  <c:v>-6.7697000000000104E-2</c:v>
                </c:pt>
                <c:pt idx="25">
                  <c:v>-6.8569999999999964E-2</c:v>
                </c:pt>
                <c:pt idx="26">
                  <c:v>-6.9452000000000125E-2</c:v>
                </c:pt>
                <c:pt idx="27">
                  <c:v>-7.0349000000000009E-2</c:v>
                </c:pt>
                <c:pt idx="28">
                  <c:v>-7.1261999999999992E-2</c:v>
                </c:pt>
                <c:pt idx="29">
                  <c:v>-7.2199000000000013E-2</c:v>
                </c:pt>
                <c:pt idx="30">
                  <c:v>-7.3167000000000024E-2</c:v>
                </c:pt>
                <c:pt idx="31">
                  <c:v>-7.4171000000000001E-2</c:v>
                </c:pt>
                <c:pt idx="32">
                  <c:v>-7.5220999999999982E-2</c:v>
                </c:pt>
                <c:pt idx="33">
                  <c:v>-7.6326999999999992E-2</c:v>
                </c:pt>
                <c:pt idx="34">
                  <c:v>-7.7498000000000122E-2</c:v>
                </c:pt>
                <c:pt idx="35">
                  <c:v>-7.8747999999999999E-2</c:v>
                </c:pt>
                <c:pt idx="36">
                  <c:v>-8.0090000000000008E-2</c:v>
                </c:pt>
                <c:pt idx="37">
                  <c:v>-8.1541000000000002E-2</c:v>
                </c:pt>
                <c:pt idx="38">
                  <c:v>-8.3120000000000249E-2</c:v>
                </c:pt>
                <c:pt idx="39">
                  <c:v>-8.4846000000000046E-2</c:v>
                </c:pt>
                <c:pt idx="40">
                  <c:v>-8.6745000000000044E-2</c:v>
                </c:pt>
                <c:pt idx="41">
                  <c:v>-8.8843000000000047E-2</c:v>
                </c:pt>
                <c:pt idx="42">
                  <c:v>-9.1171000000000002E-2</c:v>
                </c:pt>
                <c:pt idx="43">
                  <c:v>-9.3765000000000306E-2</c:v>
                </c:pt>
                <c:pt idx="44">
                  <c:v>-9.6665000000000237E-2</c:v>
                </c:pt>
                <c:pt idx="45">
                  <c:v>-9.9915000000000045E-2</c:v>
                </c:pt>
                <c:pt idx="46">
                  <c:v>-0.10356899999999997</c:v>
                </c:pt>
                <c:pt idx="47">
                  <c:v>-0.10768299999999997</c:v>
                </c:pt>
                <c:pt idx="48">
                  <c:v>-0.11232399999999998</c:v>
                </c:pt>
                <c:pt idx="49">
                  <c:v>-0.11756999999999995</c:v>
                </c:pt>
                <c:pt idx="50">
                  <c:v>-0.12350699999999999</c:v>
                </c:pt>
                <c:pt idx="51">
                  <c:v>-0.13023599999999996</c:v>
                </c:pt>
                <c:pt idx="52">
                  <c:v>-0.13787299999999997</c:v>
                </c:pt>
                <c:pt idx="53">
                  <c:v>-0.14655199999999996</c:v>
                </c:pt>
                <c:pt idx="54">
                  <c:v>-0.15643100000000043</c:v>
                </c:pt>
                <c:pt idx="55">
                  <c:v>-0.16769199999999995</c:v>
                </c:pt>
                <c:pt idx="56">
                  <c:v>-0.18055700000000027</c:v>
                </c:pt>
                <c:pt idx="57">
                  <c:v>-0.19528399999999996</c:v>
                </c:pt>
                <c:pt idx="58">
                  <c:v>-0.21218999999999999</c:v>
                </c:pt>
                <c:pt idx="59">
                  <c:v>-0.23165799999999998</c:v>
                </c:pt>
                <c:pt idx="60">
                  <c:v>-0.25417000000000001</c:v>
                </c:pt>
                <c:pt idx="61">
                  <c:v>-0.28033300000000005</c:v>
                </c:pt>
                <c:pt idx="62">
                  <c:v>-0.31094400000000061</c:v>
                </c:pt>
                <c:pt idx="63">
                  <c:v>-0.34702900000000031</c:v>
                </c:pt>
                <c:pt idx="64">
                  <c:v>-0.39006100000000032</c:v>
                </c:pt>
                <c:pt idx="65">
                  <c:v>-0.4419554</c:v>
                </c:pt>
                <c:pt idx="66">
                  <c:v>-0.50611869999999959</c:v>
                </c:pt>
                <c:pt idx="67">
                  <c:v>-0.58638419999999825</c:v>
                </c:pt>
                <c:pt idx="68">
                  <c:v>-0.69515099999999996</c:v>
                </c:pt>
                <c:pt idx="69">
                  <c:v>-0.84522199999999992</c:v>
                </c:pt>
                <c:pt idx="70">
                  <c:v>-1.0951550000000001</c:v>
                </c:pt>
                <c:pt idx="71">
                  <c:v>-1.2073339999999972</c:v>
                </c:pt>
                <c:pt idx="72">
                  <c:v>-1.3147239999999998</c:v>
                </c:pt>
                <c:pt idx="73">
                  <c:v>-1.4030959999999972</c:v>
                </c:pt>
                <c:pt idx="74">
                  <c:v>-1.4836179999999999</c:v>
                </c:pt>
                <c:pt idx="75">
                  <c:v>-1.558805</c:v>
                </c:pt>
                <c:pt idx="76">
                  <c:v>-1.628765</c:v>
                </c:pt>
                <c:pt idx="77">
                  <c:v>-1.693975</c:v>
                </c:pt>
                <c:pt idx="78">
                  <c:v>-1.754945</c:v>
                </c:pt>
                <c:pt idx="79">
                  <c:v>-1.8120550000000024</c:v>
                </c:pt>
                <c:pt idx="80">
                  <c:v>-1.8655949999999972</c:v>
                </c:pt>
                <c:pt idx="81">
                  <c:v>-1.915815</c:v>
                </c:pt>
                <c:pt idx="82">
                  <c:v>-1.9629349999999999</c:v>
                </c:pt>
                <c:pt idx="83">
                  <c:v>-2.007155</c:v>
                </c:pt>
                <c:pt idx="84">
                  <c:v>-2.0486449999999987</c:v>
                </c:pt>
                <c:pt idx="85">
                  <c:v>-2.0875250000000012</c:v>
                </c:pt>
                <c:pt idx="86">
                  <c:v>-2.1239750000000002</c:v>
                </c:pt>
                <c:pt idx="87">
                  <c:v>-2.1581250000000001</c:v>
                </c:pt>
                <c:pt idx="88">
                  <c:v>-2.1900949999999999</c:v>
                </c:pt>
                <c:pt idx="89">
                  <c:v>-2.220005</c:v>
                </c:pt>
                <c:pt idx="90">
                  <c:v>-2.2479750000000012</c:v>
                </c:pt>
                <c:pt idx="91">
                  <c:v>-2.2741250000000002</c:v>
                </c:pt>
                <c:pt idx="92">
                  <c:v>-2.2985449999999998</c:v>
                </c:pt>
                <c:pt idx="93">
                  <c:v>-2.3213149999999998</c:v>
                </c:pt>
                <c:pt idx="94">
                  <c:v>-2.3425349999999998</c:v>
                </c:pt>
                <c:pt idx="95">
                  <c:v>-2.3622949999999987</c:v>
                </c:pt>
                <c:pt idx="96">
                  <c:v>-2.3806749999999997</c:v>
                </c:pt>
                <c:pt idx="97">
                  <c:v>-2.3977449999999987</c:v>
                </c:pt>
                <c:pt idx="98">
                  <c:v>-2.4135849999999999</c:v>
                </c:pt>
                <c:pt idx="99">
                  <c:v>-2.4282250000000003</c:v>
                </c:pt>
                <c:pt idx="100">
                  <c:v>-2.441735</c:v>
                </c:pt>
                <c:pt idx="101">
                  <c:v>-2.4541949999999999</c:v>
                </c:pt>
                <c:pt idx="102">
                  <c:v>-2.4656249999999997</c:v>
                </c:pt>
                <c:pt idx="103">
                  <c:v>-2.4760949999999977</c:v>
                </c:pt>
                <c:pt idx="104">
                  <c:v>-2.4856649999999987</c:v>
                </c:pt>
                <c:pt idx="105">
                  <c:v>-2.4943549999999997</c:v>
                </c:pt>
                <c:pt idx="106">
                  <c:v>-2.5022249999999997</c:v>
                </c:pt>
                <c:pt idx="107">
                  <c:v>-2.509315</c:v>
                </c:pt>
                <c:pt idx="108">
                  <c:v>-2.5156749999999977</c:v>
                </c:pt>
                <c:pt idx="109">
                  <c:v>-2.5213350000000001</c:v>
                </c:pt>
                <c:pt idx="110">
                  <c:v>-2.5263349999999996</c:v>
                </c:pt>
                <c:pt idx="111">
                  <c:v>-2.5306849999999987</c:v>
                </c:pt>
                <c:pt idx="112">
                  <c:v>-2.5344249999999997</c:v>
                </c:pt>
                <c:pt idx="113">
                  <c:v>-2.537585</c:v>
                </c:pt>
                <c:pt idx="114">
                  <c:v>-2.5401850000000001</c:v>
                </c:pt>
                <c:pt idx="115">
                  <c:v>-2.5422549999999977</c:v>
                </c:pt>
                <c:pt idx="116">
                  <c:v>-2.5438150000000004</c:v>
                </c:pt>
                <c:pt idx="117">
                  <c:v>-2.5448849999999998</c:v>
                </c:pt>
                <c:pt idx="118">
                  <c:v>-2.5454749999999997</c:v>
                </c:pt>
                <c:pt idx="119">
                  <c:v>-2.5456149999999997</c:v>
                </c:pt>
                <c:pt idx="120">
                  <c:v>-2.5453149999999996</c:v>
                </c:pt>
                <c:pt idx="121">
                  <c:v>-2.5445850000000001</c:v>
                </c:pt>
                <c:pt idx="122">
                  <c:v>-2.543425</c:v>
                </c:pt>
                <c:pt idx="123">
                  <c:v>-2.5418549999999978</c:v>
                </c:pt>
                <c:pt idx="124">
                  <c:v>-2.5398849999999977</c:v>
                </c:pt>
                <c:pt idx="125">
                  <c:v>-2.5374949999999998</c:v>
                </c:pt>
                <c:pt idx="126">
                  <c:v>-2.5346949999999997</c:v>
                </c:pt>
                <c:pt idx="127">
                  <c:v>-2.5314949999999987</c:v>
                </c:pt>
                <c:pt idx="128">
                  <c:v>-2.5278850000000004</c:v>
                </c:pt>
                <c:pt idx="129">
                  <c:v>-2.5238449999999997</c:v>
                </c:pt>
                <c:pt idx="130">
                  <c:v>-2.5194049999999977</c:v>
                </c:pt>
                <c:pt idx="131">
                  <c:v>-2.5145249999999999</c:v>
                </c:pt>
                <c:pt idx="132">
                  <c:v>-2.5092049999999997</c:v>
                </c:pt>
                <c:pt idx="133">
                  <c:v>-2.5034349999999996</c:v>
                </c:pt>
                <c:pt idx="134">
                  <c:v>-2.4972049999999997</c:v>
                </c:pt>
                <c:pt idx="135">
                  <c:v>-2.4904849999999987</c:v>
                </c:pt>
                <c:pt idx="136">
                  <c:v>-2.4832449999999997</c:v>
                </c:pt>
                <c:pt idx="137">
                  <c:v>-2.4754649999999967</c:v>
                </c:pt>
                <c:pt idx="138">
                  <c:v>-2.4671350000000012</c:v>
                </c:pt>
                <c:pt idx="139">
                  <c:v>-2.4582149999999987</c:v>
                </c:pt>
                <c:pt idx="140">
                  <c:v>-2.4486649999999988</c:v>
                </c:pt>
                <c:pt idx="141">
                  <c:v>-2.4384649999999977</c:v>
                </c:pt>
                <c:pt idx="142">
                  <c:v>-2.427565</c:v>
                </c:pt>
                <c:pt idx="143">
                  <c:v>-2.4159149999999987</c:v>
                </c:pt>
                <c:pt idx="144">
                  <c:v>-2.4034750000000003</c:v>
                </c:pt>
                <c:pt idx="145">
                  <c:v>-2.3901950000000003</c:v>
                </c:pt>
                <c:pt idx="146">
                  <c:v>-2.3760149999999967</c:v>
                </c:pt>
                <c:pt idx="147">
                  <c:v>-2.3608749999999987</c:v>
                </c:pt>
                <c:pt idx="148">
                  <c:v>-2.3447050000000003</c:v>
                </c:pt>
                <c:pt idx="149">
                  <c:v>-2.3274349999999999</c:v>
                </c:pt>
                <c:pt idx="150">
                  <c:v>-2.3089949999999999</c:v>
                </c:pt>
                <c:pt idx="151">
                  <c:v>-2.2892950000000001</c:v>
                </c:pt>
                <c:pt idx="152">
                  <c:v>-2.2682450000000003</c:v>
                </c:pt>
                <c:pt idx="153">
                  <c:v>-2.2457750000000001</c:v>
                </c:pt>
                <c:pt idx="154">
                  <c:v>-2.221765</c:v>
                </c:pt>
                <c:pt idx="155">
                  <c:v>-2.1961449999999987</c:v>
                </c:pt>
                <c:pt idx="156">
                  <c:v>-2.1688049999999999</c:v>
                </c:pt>
                <c:pt idx="157">
                  <c:v>-2.1396749999999987</c:v>
                </c:pt>
                <c:pt idx="158">
                  <c:v>-2.1086649999999998</c:v>
                </c:pt>
                <c:pt idx="159">
                  <c:v>-2.0757149999999998</c:v>
                </c:pt>
                <c:pt idx="160">
                  <c:v>-2.040835</c:v>
                </c:pt>
                <c:pt idx="161">
                  <c:v>-2.0040549999999997</c:v>
                </c:pt>
                <c:pt idx="162">
                  <c:v>-1.965435</c:v>
                </c:pt>
                <c:pt idx="163">
                  <c:v>-1.9251149999999999</c:v>
                </c:pt>
                <c:pt idx="164">
                  <c:v>-1.883335</c:v>
                </c:pt>
                <c:pt idx="165">
                  <c:v>-1.8404849999999999</c:v>
                </c:pt>
                <c:pt idx="166">
                  <c:v>-1.797085</c:v>
                </c:pt>
                <c:pt idx="167">
                  <c:v>-1.753794999999996</c:v>
                </c:pt>
                <c:pt idx="168">
                  <c:v>-1.7113849999999975</c:v>
                </c:pt>
                <c:pt idx="169">
                  <c:v>-1.6706550000000027</c:v>
                </c:pt>
                <c:pt idx="170">
                  <c:v>-1.632325</c:v>
                </c:pt>
                <c:pt idx="171">
                  <c:v>-1.5970849999999999</c:v>
                </c:pt>
                <c:pt idx="172">
                  <c:v>-1.5653649999999972</c:v>
                </c:pt>
                <c:pt idx="173">
                  <c:v>-1.537285</c:v>
                </c:pt>
                <c:pt idx="174">
                  <c:v>-1.5126850000000001</c:v>
                </c:pt>
                <c:pt idx="175">
                  <c:v>-1.4912989999999975</c:v>
                </c:pt>
                <c:pt idx="176">
                  <c:v>-1.4728520000000001</c:v>
                </c:pt>
                <c:pt idx="177">
                  <c:v>-1.4569359999999998</c:v>
                </c:pt>
                <c:pt idx="178">
                  <c:v>-1.4431449999999972</c:v>
                </c:pt>
                <c:pt idx="179">
                  <c:v>-1.4311749999999972</c:v>
                </c:pt>
                <c:pt idx="180">
                  <c:v>-1.4207179999999999</c:v>
                </c:pt>
                <c:pt idx="181">
                  <c:v>-1.4115119999999972</c:v>
                </c:pt>
                <c:pt idx="182">
                  <c:v>-1.4033639999999965</c:v>
                </c:pt>
                <c:pt idx="183">
                  <c:v>-1.3961170000000027</c:v>
                </c:pt>
                <c:pt idx="184">
                  <c:v>-1.389653</c:v>
                </c:pt>
                <c:pt idx="185">
                  <c:v>-1.3838989999999998</c:v>
                </c:pt>
                <c:pt idx="186">
                  <c:v>-1.378792</c:v>
                </c:pt>
                <c:pt idx="187">
                  <c:v>-1.374295</c:v>
                </c:pt>
                <c:pt idx="188">
                  <c:v>-1.370339</c:v>
                </c:pt>
                <c:pt idx="189">
                  <c:v>-1.366905</c:v>
                </c:pt>
                <c:pt idx="190">
                  <c:v>-1.363929999999997</c:v>
                </c:pt>
                <c:pt idx="191">
                  <c:v>-1.3614109999999999</c:v>
                </c:pt>
                <c:pt idx="192">
                  <c:v>-1.35924</c:v>
                </c:pt>
                <c:pt idx="193">
                  <c:v>-1.357432</c:v>
                </c:pt>
                <c:pt idx="194">
                  <c:v>-1.355785</c:v>
                </c:pt>
                <c:pt idx="195">
                  <c:v>-1.3544510000000001</c:v>
                </c:pt>
                <c:pt idx="196">
                  <c:v>-1.3529229999999999</c:v>
                </c:pt>
                <c:pt idx="197">
                  <c:v>-1.3518059999999998</c:v>
                </c:pt>
                <c:pt idx="198">
                  <c:v>-1.3494839999999999</c:v>
                </c:pt>
                <c:pt idx="199">
                  <c:v>-1.347707</c:v>
                </c:pt>
                <c:pt idx="200">
                  <c:v>-1.3465309999999999</c:v>
                </c:pt>
                <c:pt idx="201">
                  <c:v>-1.3448709999999999</c:v>
                </c:pt>
                <c:pt idx="202">
                  <c:v>-1.343316</c:v>
                </c:pt>
                <c:pt idx="203">
                  <c:v>-1.340965</c:v>
                </c:pt>
                <c:pt idx="204">
                  <c:v>-1.338106</c:v>
                </c:pt>
                <c:pt idx="205">
                  <c:v>-1.334114</c:v>
                </c:pt>
                <c:pt idx="206">
                  <c:v>-1.3291870000000001</c:v>
                </c:pt>
                <c:pt idx="207">
                  <c:v>-1.322983</c:v>
                </c:pt>
                <c:pt idx="208">
                  <c:v>-1.3156709999999998</c:v>
                </c:pt>
                <c:pt idx="209">
                  <c:v>-1.3070809999999999</c:v>
                </c:pt>
                <c:pt idx="210">
                  <c:v>-1.2973359999999998</c:v>
                </c:pt>
                <c:pt idx="211">
                  <c:v>-1.286349</c:v>
                </c:pt>
                <c:pt idx="212">
                  <c:v>-1.274192</c:v>
                </c:pt>
                <c:pt idx="213">
                  <c:v>-1.260832</c:v>
                </c:pt>
                <c:pt idx="214">
                  <c:v>-1.2462949999999975</c:v>
                </c:pt>
                <c:pt idx="215">
                  <c:v>-1.230588</c:v>
                </c:pt>
                <c:pt idx="216">
                  <c:v>-1.213763999999997</c:v>
                </c:pt>
                <c:pt idx="217">
                  <c:v>-1.1958299999999975</c:v>
                </c:pt>
                <c:pt idx="218">
                  <c:v>-1.176866</c:v>
                </c:pt>
                <c:pt idx="219">
                  <c:v>-1.15693</c:v>
                </c:pt>
                <c:pt idx="220">
                  <c:v>-1.13612</c:v>
                </c:pt>
                <c:pt idx="221">
                  <c:v>-1.114525</c:v>
                </c:pt>
                <c:pt idx="222">
                  <c:v>-1.092263</c:v>
                </c:pt>
                <c:pt idx="223">
                  <c:v>-1.06945</c:v>
                </c:pt>
                <c:pt idx="224">
                  <c:v>-1.0462119999999999</c:v>
                </c:pt>
                <c:pt idx="225">
                  <c:v>-1.0226769999999998</c:v>
                </c:pt>
                <c:pt idx="226">
                  <c:v>-0.998977</c:v>
                </c:pt>
                <c:pt idx="227">
                  <c:v>-0.97523899999999997</c:v>
                </c:pt>
                <c:pt idx="228">
                  <c:v>-0.95158900000000002</c:v>
                </c:pt>
                <c:pt idx="229">
                  <c:v>-0.92814900000000133</c:v>
                </c:pt>
                <c:pt idx="230">
                  <c:v>-0.90503500000000003</c:v>
                </c:pt>
                <c:pt idx="231">
                  <c:v>-0.88235199999999958</c:v>
                </c:pt>
                <c:pt idx="232">
                  <c:v>-0.86020000000000063</c:v>
                </c:pt>
                <c:pt idx="233">
                  <c:v>-0.83866200000000002</c:v>
                </c:pt>
                <c:pt idx="234">
                  <c:v>-0.81781199999999998</c:v>
                </c:pt>
                <c:pt idx="235">
                  <c:v>-0.79771400000000003</c:v>
                </c:pt>
                <c:pt idx="236">
                  <c:v>-0.77841800000000005</c:v>
                </c:pt>
                <c:pt idx="237">
                  <c:v>-0.75996200000000003</c:v>
                </c:pt>
                <c:pt idx="238">
                  <c:v>-0.74236900000000061</c:v>
                </c:pt>
                <c:pt idx="239">
                  <c:v>-0.72565200000000063</c:v>
                </c:pt>
                <c:pt idx="240">
                  <c:v>-0.7098139999999995</c:v>
                </c:pt>
                <c:pt idx="241">
                  <c:v>-0.69484899999999994</c:v>
                </c:pt>
                <c:pt idx="242">
                  <c:v>-0.68074799999999991</c:v>
                </c:pt>
                <c:pt idx="243">
                  <c:v>-0.66749300000000134</c:v>
                </c:pt>
                <c:pt idx="244">
                  <c:v>-0.65505799999999992</c:v>
                </c:pt>
                <c:pt idx="245">
                  <c:v>-0.64341399999999949</c:v>
                </c:pt>
                <c:pt idx="246">
                  <c:v>-0.63253000000000004</c:v>
                </c:pt>
                <c:pt idx="247">
                  <c:v>-0.62236899999999951</c:v>
                </c:pt>
                <c:pt idx="248">
                  <c:v>-0.61289500000000197</c:v>
                </c:pt>
                <c:pt idx="249">
                  <c:v>-0.60407100000000158</c:v>
                </c:pt>
                <c:pt idx="250">
                  <c:v>-0.595858</c:v>
                </c:pt>
                <c:pt idx="251">
                  <c:v>-0.58821839999999803</c:v>
                </c:pt>
                <c:pt idx="252">
                  <c:v>-0.58111419999999825</c:v>
                </c:pt>
                <c:pt idx="253">
                  <c:v>-0.57450879999999949</c:v>
                </c:pt>
                <c:pt idx="254">
                  <c:v>-0.56836789999999959</c:v>
                </c:pt>
                <c:pt idx="255">
                  <c:v>-0.56265699999999996</c:v>
                </c:pt>
                <c:pt idx="256">
                  <c:v>-0.5573439</c:v>
                </c:pt>
                <c:pt idx="257">
                  <c:v>-0.5523979999999995</c:v>
                </c:pt>
                <c:pt idx="258">
                  <c:v>-0.54779150000000065</c:v>
                </c:pt>
                <c:pt idx="259">
                  <c:v>-0.54349740000000002</c:v>
                </c:pt>
                <c:pt idx="260">
                  <c:v>-0.53949039999999959</c:v>
                </c:pt>
                <c:pt idx="261">
                  <c:v>-0.53574769999999994</c:v>
                </c:pt>
                <c:pt idx="262">
                  <c:v>-0.53224830000000001</c:v>
                </c:pt>
                <c:pt idx="263">
                  <c:v>-0.52897229999999951</c:v>
                </c:pt>
                <c:pt idx="264">
                  <c:v>-0.52590179999999997</c:v>
                </c:pt>
                <c:pt idx="265">
                  <c:v>-0.5230205</c:v>
                </c:pt>
                <c:pt idx="266">
                  <c:v>-0.52031289999999852</c:v>
                </c:pt>
                <c:pt idx="267">
                  <c:v>-0.51776549999999999</c:v>
                </c:pt>
                <c:pt idx="268">
                  <c:v>-0.51536579999999865</c:v>
                </c:pt>
                <c:pt idx="269">
                  <c:v>-0.51310219999999829</c:v>
                </c:pt>
                <c:pt idx="270">
                  <c:v>-0.51096419999999865</c:v>
                </c:pt>
                <c:pt idx="271">
                  <c:v>-0.50894260000000002</c:v>
                </c:pt>
                <c:pt idx="272">
                  <c:v>-0.5070287</c:v>
                </c:pt>
                <c:pt idx="273">
                  <c:v>-0.50521469999999957</c:v>
                </c:pt>
                <c:pt idx="274">
                  <c:v>-0.50349359999999865</c:v>
                </c:pt>
                <c:pt idx="275">
                  <c:v>-0.50185895999999997</c:v>
                </c:pt>
                <c:pt idx="276">
                  <c:v>-0.5003050999999995</c:v>
                </c:pt>
                <c:pt idx="277">
                  <c:v>-0.49882671000000139</c:v>
                </c:pt>
                <c:pt idx="278">
                  <c:v>-0.49741914000000031</c:v>
                </c:pt>
                <c:pt idx="279">
                  <c:v>-0.49607803000000067</c:v>
                </c:pt>
                <c:pt idx="280">
                  <c:v>-0.49479953000000004</c:v>
                </c:pt>
                <c:pt idx="281">
                  <c:v>-0.49358000000000085</c:v>
                </c:pt>
                <c:pt idx="282">
                  <c:v>-0.49241614100000092</c:v>
                </c:pt>
                <c:pt idx="283">
                  <c:v>-0.49130485800000068</c:v>
                </c:pt>
                <c:pt idx="284">
                  <c:v>-0.49024329</c:v>
                </c:pt>
                <c:pt idx="285">
                  <c:v>-0.48922882000000067</c:v>
                </c:pt>
                <c:pt idx="286">
                  <c:v>-0.48825899000000067</c:v>
                </c:pt>
                <c:pt idx="287">
                  <c:v>-0.48733156000000061</c:v>
                </c:pt>
                <c:pt idx="288">
                  <c:v>-0.48644445000000008</c:v>
                </c:pt>
                <c:pt idx="289">
                  <c:v>-0.48559576000000032</c:v>
                </c:pt>
                <c:pt idx="290">
                  <c:v>-0.48478370000000032</c:v>
                </c:pt>
                <c:pt idx="291">
                  <c:v>-0.48400665000000032</c:v>
                </c:pt>
                <c:pt idx="292">
                  <c:v>-0.48326305999999997</c:v>
                </c:pt>
                <c:pt idx="293">
                  <c:v>-0.48255153000000001</c:v>
                </c:pt>
                <c:pt idx="294">
                  <c:v>-0.48187070000000115</c:v>
                </c:pt>
                <c:pt idx="295">
                  <c:v>-0.48121940000000002</c:v>
                </c:pt>
                <c:pt idx="296">
                  <c:v>-0.48059640000000031</c:v>
                </c:pt>
                <c:pt idx="297">
                  <c:v>-0.48000070000000061</c:v>
                </c:pt>
                <c:pt idx="298">
                  <c:v>-0.4794312</c:v>
                </c:pt>
                <c:pt idx="299">
                  <c:v>-0.47888700000000073</c:v>
                </c:pt>
                <c:pt idx="300">
                  <c:v>-0.47836710000000032</c:v>
                </c:pt>
                <c:pt idx="301">
                  <c:v>-0.47787070000000104</c:v>
                </c:pt>
                <c:pt idx="302">
                  <c:v>-0.47739710000000002</c:v>
                </c:pt>
                <c:pt idx="303">
                  <c:v>-0.47694540000000002</c:v>
                </c:pt>
                <c:pt idx="304">
                  <c:v>-0.47651490000000085</c:v>
                </c:pt>
                <c:pt idx="305">
                  <c:v>-0.47610490000000061</c:v>
                </c:pt>
                <c:pt idx="306">
                  <c:v>-0.47571480000000038</c:v>
                </c:pt>
                <c:pt idx="307">
                  <c:v>-0.47534390000000032</c:v>
                </c:pt>
                <c:pt idx="308">
                  <c:v>-0.47499180000000002</c:v>
                </c:pt>
                <c:pt idx="309">
                  <c:v>-0.47465770000000002</c:v>
                </c:pt>
                <c:pt idx="310">
                  <c:v>-0.47434120000000002</c:v>
                </c:pt>
                <c:pt idx="311">
                  <c:v>-0.47404170000000001</c:v>
                </c:pt>
                <c:pt idx="312">
                  <c:v>-0.47375880000000031</c:v>
                </c:pt>
                <c:pt idx="313">
                  <c:v>-0.47349200000000002</c:v>
                </c:pt>
                <c:pt idx="314">
                  <c:v>-0.47324080000000002</c:v>
                </c:pt>
                <c:pt idx="315">
                  <c:v>-0.47300490000000067</c:v>
                </c:pt>
                <c:pt idx="316">
                  <c:v>-0.47278370000000008</c:v>
                </c:pt>
                <c:pt idx="317">
                  <c:v>-0.47257690000000085</c:v>
                </c:pt>
                <c:pt idx="318">
                  <c:v>-0.47238410000000092</c:v>
                </c:pt>
                <c:pt idx="319">
                  <c:v>-0.4722050000000001</c:v>
                </c:pt>
                <c:pt idx="320">
                  <c:v>-0.47203920000000005</c:v>
                </c:pt>
                <c:pt idx="321">
                  <c:v>-0.47188640000000104</c:v>
                </c:pt>
                <c:pt idx="322">
                  <c:v>-0.4717462</c:v>
                </c:pt>
                <c:pt idx="323">
                  <c:v>-0.47161830000000032</c:v>
                </c:pt>
                <c:pt idx="324">
                  <c:v>-0.47150250000000032</c:v>
                </c:pt>
                <c:pt idx="325">
                  <c:v>-0.47139830000000038</c:v>
                </c:pt>
                <c:pt idx="326">
                  <c:v>-0.47130570000000038</c:v>
                </c:pt>
                <c:pt idx="327">
                  <c:v>-0.47122420000000032</c:v>
                </c:pt>
                <c:pt idx="328">
                  <c:v>-0.47115360000000001</c:v>
                </c:pt>
                <c:pt idx="329">
                  <c:v>-0.4710937</c:v>
                </c:pt>
                <c:pt idx="330">
                  <c:v>-0.47104430000000008</c:v>
                </c:pt>
                <c:pt idx="331">
                  <c:v>-0.47100500000000006</c:v>
                </c:pt>
                <c:pt idx="332">
                  <c:v>-0.47097570000000061</c:v>
                </c:pt>
                <c:pt idx="333">
                  <c:v>-0.47095620000000032</c:v>
                </c:pt>
                <c:pt idx="334">
                  <c:v>-0.47094620000000031</c:v>
                </c:pt>
                <c:pt idx="335">
                  <c:v>-0.47094560000000002</c:v>
                </c:pt>
                <c:pt idx="336">
                  <c:v>-0.47095410000000032</c:v>
                </c:pt>
                <c:pt idx="337">
                  <c:v>-0.47097160000000032</c:v>
                </c:pt>
                <c:pt idx="338">
                  <c:v>-0.47099780000000002</c:v>
                </c:pt>
                <c:pt idx="339">
                  <c:v>-0.47103270000000008</c:v>
                </c:pt>
                <c:pt idx="340">
                  <c:v>-0.47107600000000038</c:v>
                </c:pt>
                <c:pt idx="341">
                  <c:v>-0.47112750000000031</c:v>
                </c:pt>
                <c:pt idx="342">
                  <c:v>-0.47118720000000008</c:v>
                </c:pt>
                <c:pt idx="343">
                  <c:v>-0.47125480000000008</c:v>
                </c:pt>
                <c:pt idx="344">
                  <c:v>-0.47133020000000031</c:v>
                </c:pt>
                <c:pt idx="345">
                  <c:v>-0.47141350000000032</c:v>
                </c:pt>
                <c:pt idx="346">
                  <c:v>-0.47150440000000032</c:v>
                </c:pt>
                <c:pt idx="347">
                  <c:v>-0.47160250000000031</c:v>
                </c:pt>
                <c:pt idx="348">
                  <c:v>-0.47170790000000001</c:v>
                </c:pt>
                <c:pt idx="349">
                  <c:v>-0.47182030000000091</c:v>
                </c:pt>
                <c:pt idx="350">
                  <c:v>-0.47193980000000002</c:v>
                </c:pt>
                <c:pt idx="351">
                  <c:v>-0.47206600000000032</c:v>
                </c:pt>
                <c:pt idx="352">
                  <c:v>-0.47219909999999998</c:v>
                </c:pt>
                <c:pt idx="353">
                  <c:v>-0.47233870000000061</c:v>
                </c:pt>
                <c:pt idx="354">
                  <c:v>-0.47248490000000115</c:v>
                </c:pt>
                <c:pt idx="355">
                  <c:v>-0.47263750000000004</c:v>
                </c:pt>
                <c:pt idx="356">
                  <c:v>-0.47279660000000001</c:v>
                </c:pt>
                <c:pt idx="357">
                  <c:v>-0.47296220000000061</c:v>
                </c:pt>
                <c:pt idx="358">
                  <c:v>-0.47313380000000005</c:v>
                </c:pt>
                <c:pt idx="359">
                  <c:v>-0.47331150000000038</c:v>
                </c:pt>
                <c:pt idx="360">
                  <c:v>-0.4734951</c:v>
                </c:pt>
                <c:pt idx="361">
                  <c:v>-0.47368440000000067</c:v>
                </c:pt>
                <c:pt idx="362">
                  <c:v>-0.47387940000000067</c:v>
                </c:pt>
                <c:pt idx="363">
                  <c:v>-0.47408010000000067</c:v>
                </c:pt>
                <c:pt idx="364">
                  <c:v>-0.47428640000000061</c:v>
                </c:pt>
                <c:pt idx="365">
                  <c:v>-0.47449820000000031</c:v>
                </c:pt>
                <c:pt idx="366">
                  <c:v>-0.47471550000000001</c:v>
                </c:pt>
                <c:pt idx="367">
                  <c:v>-0.47493810000000031</c:v>
                </c:pt>
                <c:pt idx="368">
                  <c:v>-0.47516610000000031</c:v>
                </c:pt>
                <c:pt idx="369">
                  <c:v>-0.47539930000000002</c:v>
                </c:pt>
                <c:pt idx="370">
                  <c:v>-0.4756378</c:v>
                </c:pt>
                <c:pt idx="371">
                  <c:v>-0.47588130000000067</c:v>
                </c:pt>
                <c:pt idx="372">
                  <c:v>-0.47612990000000038</c:v>
                </c:pt>
                <c:pt idx="373">
                  <c:v>-0.47638350000000085</c:v>
                </c:pt>
                <c:pt idx="374">
                  <c:v>-0.47664210000000001</c:v>
                </c:pt>
                <c:pt idx="375">
                  <c:v>-0.47690550000000032</c:v>
                </c:pt>
                <c:pt idx="376">
                  <c:v>-0.47717380000000031</c:v>
                </c:pt>
                <c:pt idx="377">
                  <c:v>-0.47744680000000067</c:v>
                </c:pt>
                <c:pt idx="378">
                  <c:v>-0.47772460000000061</c:v>
                </c:pt>
                <c:pt idx="379">
                  <c:v>-0.47800710000000002</c:v>
                </c:pt>
                <c:pt idx="380">
                  <c:v>-0.4782941</c:v>
                </c:pt>
                <c:pt idx="381">
                  <c:v>-0.47858580000000067</c:v>
                </c:pt>
                <c:pt idx="382">
                  <c:v>-0.47888200000000092</c:v>
                </c:pt>
                <c:pt idx="383">
                  <c:v>-0.47918270000000085</c:v>
                </c:pt>
                <c:pt idx="384">
                  <c:v>-0.47948800000000086</c:v>
                </c:pt>
                <c:pt idx="385">
                  <c:v>-0.47979770000000005</c:v>
                </c:pt>
                <c:pt idx="386">
                  <c:v>-0.48011180000000031</c:v>
                </c:pt>
                <c:pt idx="387">
                  <c:v>-0.48043020000000008</c:v>
                </c:pt>
                <c:pt idx="388">
                  <c:v>-0.48075290000000032</c:v>
                </c:pt>
                <c:pt idx="389">
                  <c:v>-0.48107990000000067</c:v>
                </c:pt>
                <c:pt idx="390">
                  <c:v>-0.48141110000000031</c:v>
                </c:pt>
                <c:pt idx="391">
                  <c:v>-0.48174670000000008</c:v>
                </c:pt>
                <c:pt idx="392">
                  <c:v>-0.48208638000000098</c:v>
                </c:pt>
                <c:pt idx="393">
                  <c:v>-0.48243032000000002</c:v>
                </c:pt>
                <c:pt idx="394">
                  <c:v>-0.48277843000000031</c:v>
                </c:pt>
                <c:pt idx="395">
                  <c:v>-0.48313073000000001</c:v>
                </c:pt>
                <c:pt idx="396">
                  <c:v>-0.48348713000000032</c:v>
                </c:pt>
                <c:pt idx="397">
                  <c:v>-0.48384775000000002</c:v>
                </c:pt>
                <c:pt idx="398">
                  <c:v>-0.48421238000000061</c:v>
                </c:pt>
                <c:pt idx="399">
                  <c:v>-0.48458134000000008</c:v>
                </c:pt>
                <c:pt idx="400">
                  <c:v>-0.48495411000000038</c:v>
                </c:pt>
                <c:pt idx="401">
                  <c:v>-0.48533157000000032</c:v>
                </c:pt>
                <c:pt idx="402">
                  <c:v>-0.48571234000000002</c:v>
                </c:pt>
                <c:pt idx="403">
                  <c:v>-0.48609876000000074</c:v>
                </c:pt>
                <c:pt idx="404">
                  <c:v>-0.48648717000000086</c:v>
                </c:pt>
                <c:pt idx="405">
                  <c:v>-0.48688375000000067</c:v>
                </c:pt>
                <c:pt idx="406">
                  <c:v>-0.48727881000000067</c:v>
                </c:pt>
                <c:pt idx="407">
                  <c:v>-0.48768852000000074</c:v>
                </c:pt>
                <c:pt idx="408">
                  <c:v>-0.48808721000000038</c:v>
                </c:pt>
                <c:pt idx="409">
                  <c:v>-0.48851726000000062</c:v>
                </c:pt>
                <c:pt idx="410">
                  <c:v>-0.48891098000000116</c:v>
                </c:pt>
                <c:pt idx="411">
                  <c:v>-0.48937918000000086</c:v>
                </c:pt>
                <c:pt idx="412">
                  <c:v>-0.48974584000000004</c:v>
                </c:pt>
                <c:pt idx="413">
                  <c:v>-0.49029498000000032</c:v>
                </c:pt>
                <c:pt idx="414">
                  <c:v>-0.49058124000000031</c:v>
                </c:pt>
                <c:pt idx="415">
                  <c:v>-0.49129183999999998</c:v>
                </c:pt>
                <c:pt idx="416">
                  <c:v>-0.49142283600000092</c:v>
                </c:pt>
                <c:pt idx="417">
                  <c:v>-0.49061329000000031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k-ε realizable</c:v>
                </c:pt>
              </c:strCache>
            </c:strRef>
          </c:tx>
          <c:spPr>
            <a:ln w="15875"/>
          </c:spPr>
          <c:marker>
            <c:symbol val="triangle"/>
            <c:size val="2"/>
          </c:marker>
          <c:xVal>
            <c:numRef>
              <c:f>Sheet1!$A$2:$A$419</c:f>
              <c:numCache>
                <c:formatCode>General</c:formatCode>
                <c:ptCount val="418"/>
                <c:pt idx="0">
                  <c:v>0</c:v>
                </c:pt>
                <c:pt idx="1">
                  <c:v>3.0164200000000001E-3</c:v>
                </c:pt>
                <c:pt idx="2">
                  <c:v>6.0027000000000014E-3</c:v>
                </c:pt>
                <c:pt idx="3">
                  <c:v>8.959120000000027E-3</c:v>
                </c:pt>
                <c:pt idx="4">
                  <c:v>1.1886000000000027E-2</c:v>
                </c:pt>
                <c:pt idx="5">
                  <c:v>1.4783600000000001E-2</c:v>
                </c:pt>
                <c:pt idx="6">
                  <c:v>1.7652299999999999E-2</c:v>
                </c:pt>
                <c:pt idx="7">
                  <c:v>2.0492300000000012E-2</c:v>
                </c:pt>
                <c:pt idx="8">
                  <c:v>2.3303899999999999E-2</c:v>
                </c:pt>
                <c:pt idx="9">
                  <c:v>2.6087400000000042E-2</c:v>
                </c:pt>
                <c:pt idx="10">
                  <c:v>2.8843000000000049E-2</c:v>
                </c:pt>
                <c:pt idx="11">
                  <c:v>3.1571200000000084E-2</c:v>
                </c:pt>
                <c:pt idx="12">
                  <c:v>3.4272000000000011E-2</c:v>
                </c:pt>
                <c:pt idx="13">
                  <c:v>3.6945900000000052E-2</c:v>
                </c:pt>
                <c:pt idx="14">
                  <c:v>3.959300000000001E-2</c:v>
                </c:pt>
                <c:pt idx="15">
                  <c:v>4.2213700000000014E-2</c:v>
                </c:pt>
                <c:pt idx="16">
                  <c:v>4.4808199999999999E-2</c:v>
                </c:pt>
                <c:pt idx="17">
                  <c:v>4.7376700000000105E-2</c:v>
                </c:pt>
                <c:pt idx="18">
                  <c:v>4.9919600000000119E-2</c:v>
                </c:pt>
                <c:pt idx="19">
                  <c:v>5.2437100000000014E-2</c:v>
                </c:pt>
                <c:pt idx="20">
                  <c:v>5.4929400000000003E-2</c:v>
                </c:pt>
                <c:pt idx="21">
                  <c:v>5.7396800000000137E-2</c:v>
                </c:pt>
                <c:pt idx="22">
                  <c:v>5.9839500000000032E-2</c:v>
                </c:pt>
                <c:pt idx="23">
                  <c:v>6.2257800000000002E-2</c:v>
                </c:pt>
                <c:pt idx="24">
                  <c:v>6.4651899999999998E-2</c:v>
                </c:pt>
                <c:pt idx="25">
                  <c:v>6.7022100000000001E-2</c:v>
                </c:pt>
                <c:pt idx="26">
                  <c:v>6.9368700000000172E-2</c:v>
                </c:pt>
                <c:pt idx="27">
                  <c:v>7.1691699999999997E-2</c:v>
                </c:pt>
                <c:pt idx="28">
                  <c:v>7.3991600000000032E-2</c:v>
                </c:pt>
                <c:pt idx="29">
                  <c:v>7.62684E-2</c:v>
                </c:pt>
                <c:pt idx="30">
                  <c:v>7.8522500000000009E-2</c:v>
                </c:pt>
                <c:pt idx="31">
                  <c:v>8.0754100000000287E-2</c:v>
                </c:pt>
                <c:pt idx="32">
                  <c:v>8.2963300000000004E-2</c:v>
                </c:pt>
                <c:pt idx="33">
                  <c:v>8.5150500000000046E-2</c:v>
                </c:pt>
                <c:pt idx="34">
                  <c:v>8.7315800000000013E-2</c:v>
                </c:pt>
                <c:pt idx="35">
                  <c:v>8.9459500000000025E-2</c:v>
                </c:pt>
                <c:pt idx="36">
                  <c:v>9.1581800000000005E-2</c:v>
                </c:pt>
                <c:pt idx="37">
                  <c:v>9.3682800000000066E-2</c:v>
                </c:pt>
                <c:pt idx="38">
                  <c:v>9.5762800000000065E-2</c:v>
                </c:pt>
                <c:pt idx="39">
                  <c:v>9.7822100000000023E-2</c:v>
                </c:pt>
                <c:pt idx="40">
                  <c:v>9.9860700000000024E-2</c:v>
                </c:pt>
                <c:pt idx="41">
                  <c:v>0.101879</c:v>
                </c:pt>
                <c:pt idx="42">
                  <c:v>0.103877</c:v>
                </c:pt>
                <c:pt idx="43">
                  <c:v>0.105855</c:v>
                </c:pt>
                <c:pt idx="44">
                  <c:v>0.10781399999999998</c:v>
                </c:pt>
                <c:pt idx="45">
                  <c:v>0.10975200000000015</c:v>
                </c:pt>
                <c:pt idx="46">
                  <c:v>0.11167199999999998</c:v>
                </c:pt>
                <c:pt idx="47">
                  <c:v>0.11357200000000002</c:v>
                </c:pt>
                <c:pt idx="48">
                  <c:v>0.115453</c:v>
                </c:pt>
                <c:pt idx="49">
                  <c:v>0.117316</c:v>
                </c:pt>
                <c:pt idx="50">
                  <c:v>0.11916000000000015</c:v>
                </c:pt>
                <c:pt idx="51">
                  <c:v>0.12098500000000002</c:v>
                </c:pt>
                <c:pt idx="52">
                  <c:v>0.12279200000000028</c:v>
                </c:pt>
                <c:pt idx="53">
                  <c:v>0.12458100000000009</c:v>
                </c:pt>
                <c:pt idx="54">
                  <c:v>0.12635199999999988</c:v>
                </c:pt>
                <c:pt idx="55">
                  <c:v>0.128106</c:v>
                </c:pt>
                <c:pt idx="56">
                  <c:v>0.12984200000000001</c:v>
                </c:pt>
                <c:pt idx="57">
                  <c:v>0.13156000000000001</c:v>
                </c:pt>
                <c:pt idx="58">
                  <c:v>0.13326199999999999</c:v>
                </c:pt>
                <c:pt idx="59">
                  <c:v>0.13494600000000045</c:v>
                </c:pt>
                <c:pt idx="60">
                  <c:v>0.13661400000000001</c:v>
                </c:pt>
                <c:pt idx="61">
                  <c:v>0.13826500000000033</c:v>
                </c:pt>
                <c:pt idx="62">
                  <c:v>0.1398990000000003</c:v>
                </c:pt>
                <c:pt idx="63">
                  <c:v>0.14151700000000034</c:v>
                </c:pt>
                <c:pt idx="64">
                  <c:v>0.1431190000000003</c:v>
                </c:pt>
                <c:pt idx="65">
                  <c:v>0.14470500000000033</c:v>
                </c:pt>
                <c:pt idx="66">
                  <c:v>0.14627499999999999</c:v>
                </c:pt>
                <c:pt idx="67">
                  <c:v>0.14782999999999999</c:v>
                </c:pt>
                <c:pt idx="68">
                  <c:v>0.14936800000000033</c:v>
                </c:pt>
                <c:pt idx="69">
                  <c:v>0.1508920000000003</c:v>
                </c:pt>
                <c:pt idx="70">
                  <c:v>0.15240000000000037</c:v>
                </c:pt>
                <c:pt idx="71">
                  <c:v>0.15287200000000001</c:v>
                </c:pt>
                <c:pt idx="72">
                  <c:v>0.15334500000000037</c:v>
                </c:pt>
                <c:pt idx="73">
                  <c:v>0.15381700000000037</c:v>
                </c:pt>
                <c:pt idx="74">
                  <c:v>0.15429000000000045</c:v>
                </c:pt>
                <c:pt idx="75">
                  <c:v>0.15476200000000045</c:v>
                </c:pt>
                <c:pt idx="76">
                  <c:v>0.15523500000000046</c:v>
                </c:pt>
                <c:pt idx="77">
                  <c:v>0.15570700000000046</c:v>
                </c:pt>
                <c:pt idx="78">
                  <c:v>0.15618000000000001</c:v>
                </c:pt>
                <c:pt idx="79">
                  <c:v>0.15665200000000001</c:v>
                </c:pt>
                <c:pt idx="80">
                  <c:v>0.15712499999999999</c:v>
                </c:pt>
                <c:pt idx="81">
                  <c:v>0.15759700000000043</c:v>
                </c:pt>
                <c:pt idx="82">
                  <c:v>0.15807000000000004</c:v>
                </c:pt>
                <c:pt idx="83">
                  <c:v>0.15854200000000049</c:v>
                </c:pt>
                <c:pt idx="84">
                  <c:v>0.15901400000000049</c:v>
                </c:pt>
                <c:pt idx="85">
                  <c:v>0.15948700000000049</c:v>
                </c:pt>
                <c:pt idx="86">
                  <c:v>0.15995900000000049</c:v>
                </c:pt>
                <c:pt idx="87">
                  <c:v>0.16043199999999999</c:v>
                </c:pt>
                <c:pt idx="88">
                  <c:v>0.16090399999999999</c:v>
                </c:pt>
                <c:pt idx="89">
                  <c:v>0.16137699999999988</c:v>
                </c:pt>
                <c:pt idx="90">
                  <c:v>0.16184899999999999</c:v>
                </c:pt>
                <c:pt idx="91">
                  <c:v>0.16232199999999997</c:v>
                </c:pt>
                <c:pt idx="92">
                  <c:v>0.16279399999999999</c:v>
                </c:pt>
                <c:pt idx="93">
                  <c:v>0.1632670000000003</c:v>
                </c:pt>
                <c:pt idx="94">
                  <c:v>0.1637390000000003</c:v>
                </c:pt>
                <c:pt idx="95">
                  <c:v>0.1642120000000003</c:v>
                </c:pt>
                <c:pt idx="96">
                  <c:v>0.164684</c:v>
                </c:pt>
                <c:pt idx="97">
                  <c:v>0.165157</c:v>
                </c:pt>
                <c:pt idx="98">
                  <c:v>0.165629</c:v>
                </c:pt>
                <c:pt idx="99">
                  <c:v>0.166101</c:v>
                </c:pt>
                <c:pt idx="100">
                  <c:v>0.166574</c:v>
                </c:pt>
                <c:pt idx="101">
                  <c:v>0.16704600000000033</c:v>
                </c:pt>
                <c:pt idx="102">
                  <c:v>0.16751900000000033</c:v>
                </c:pt>
                <c:pt idx="103">
                  <c:v>0.16799100000000033</c:v>
                </c:pt>
                <c:pt idx="104">
                  <c:v>0.16846400000000034</c:v>
                </c:pt>
                <c:pt idx="105">
                  <c:v>0.16893600000000034</c:v>
                </c:pt>
                <c:pt idx="106">
                  <c:v>0.16940900000000036</c:v>
                </c:pt>
                <c:pt idx="107">
                  <c:v>0.169881</c:v>
                </c:pt>
                <c:pt idx="108">
                  <c:v>0.17035400000000001</c:v>
                </c:pt>
                <c:pt idx="109">
                  <c:v>0.17082600000000001</c:v>
                </c:pt>
                <c:pt idx="110">
                  <c:v>0.17129900000000037</c:v>
                </c:pt>
                <c:pt idx="111">
                  <c:v>0.17177100000000001</c:v>
                </c:pt>
                <c:pt idx="112">
                  <c:v>0.17224300000000037</c:v>
                </c:pt>
                <c:pt idx="113">
                  <c:v>0.17271600000000037</c:v>
                </c:pt>
                <c:pt idx="114">
                  <c:v>0.17318800000000001</c:v>
                </c:pt>
                <c:pt idx="115">
                  <c:v>0.17366100000000001</c:v>
                </c:pt>
                <c:pt idx="116">
                  <c:v>0.17413300000000001</c:v>
                </c:pt>
                <c:pt idx="117">
                  <c:v>0.17460600000000001</c:v>
                </c:pt>
                <c:pt idx="118">
                  <c:v>0.17507800000000001</c:v>
                </c:pt>
                <c:pt idx="119">
                  <c:v>0.17555100000000001</c:v>
                </c:pt>
                <c:pt idx="120">
                  <c:v>0.17602300000000001</c:v>
                </c:pt>
                <c:pt idx="121">
                  <c:v>0.17649600000000043</c:v>
                </c:pt>
                <c:pt idx="122">
                  <c:v>0.17696800000000043</c:v>
                </c:pt>
                <c:pt idx="123">
                  <c:v>0.17744100000000049</c:v>
                </c:pt>
                <c:pt idx="124">
                  <c:v>0.17791300000000049</c:v>
                </c:pt>
                <c:pt idx="125">
                  <c:v>0.17838599999999999</c:v>
                </c:pt>
                <c:pt idx="126">
                  <c:v>0.17885799999999999</c:v>
                </c:pt>
                <c:pt idx="127">
                  <c:v>0.17932999999999999</c:v>
                </c:pt>
                <c:pt idx="128">
                  <c:v>0.17980299999999999</c:v>
                </c:pt>
                <c:pt idx="129">
                  <c:v>0.18027499999999999</c:v>
                </c:pt>
                <c:pt idx="130">
                  <c:v>0.18074800000000049</c:v>
                </c:pt>
                <c:pt idx="131">
                  <c:v>0.18122000000000021</c:v>
                </c:pt>
                <c:pt idx="132">
                  <c:v>0.18169299999999999</c:v>
                </c:pt>
                <c:pt idx="133">
                  <c:v>0.18216499999999999</c:v>
                </c:pt>
                <c:pt idx="134">
                  <c:v>0.18263799999999999</c:v>
                </c:pt>
                <c:pt idx="135">
                  <c:v>0.18310999999999999</c:v>
                </c:pt>
                <c:pt idx="136">
                  <c:v>0.1835830000000003</c:v>
                </c:pt>
                <c:pt idx="137">
                  <c:v>0.1840550000000003</c:v>
                </c:pt>
                <c:pt idx="138">
                  <c:v>0.1845280000000003</c:v>
                </c:pt>
                <c:pt idx="139">
                  <c:v>0.1850000000000003</c:v>
                </c:pt>
                <c:pt idx="140">
                  <c:v>0.18547300000000033</c:v>
                </c:pt>
                <c:pt idx="141">
                  <c:v>0.18594500000000064</c:v>
                </c:pt>
                <c:pt idx="142">
                  <c:v>0.18641700000000064</c:v>
                </c:pt>
                <c:pt idx="143">
                  <c:v>0.18689000000000033</c:v>
                </c:pt>
                <c:pt idx="144">
                  <c:v>0.18736200000000033</c:v>
                </c:pt>
                <c:pt idx="145">
                  <c:v>0.18783500000000034</c:v>
                </c:pt>
                <c:pt idx="146">
                  <c:v>0.18830700000000034</c:v>
                </c:pt>
                <c:pt idx="147">
                  <c:v>0.18878000000000034</c:v>
                </c:pt>
                <c:pt idx="148">
                  <c:v>0.18925200000000034</c:v>
                </c:pt>
                <c:pt idx="149">
                  <c:v>0.18972500000000037</c:v>
                </c:pt>
                <c:pt idx="150">
                  <c:v>0.190197</c:v>
                </c:pt>
                <c:pt idx="151">
                  <c:v>0.19066999999999998</c:v>
                </c:pt>
                <c:pt idx="152">
                  <c:v>0.19114200000000001</c:v>
                </c:pt>
                <c:pt idx="153">
                  <c:v>0.19161500000000001</c:v>
                </c:pt>
                <c:pt idx="154">
                  <c:v>0.19208700000000001</c:v>
                </c:pt>
                <c:pt idx="155">
                  <c:v>0.19256000000000001</c:v>
                </c:pt>
                <c:pt idx="156">
                  <c:v>0.19303200000000001</c:v>
                </c:pt>
                <c:pt idx="157">
                  <c:v>0.19350400000000001</c:v>
                </c:pt>
                <c:pt idx="158">
                  <c:v>0.19397700000000001</c:v>
                </c:pt>
                <c:pt idx="159">
                  <c:v>0.19444900000000045</c:v>
                </c:pt>
                <c:pt idx="160">
                  <c:v>0.19492200000000001</c:v>
                </c:pt>
                <c:pt idx="161">
                  <c:v>0.19539400000000001</c:v>
                </c:pt>
                <c:pt idx="162">
                  <c:v>0.19586700000000001</c:v>
                </c:pt>
                <c:pt idx="163">
                  <c:v>0.19633900000000001</c:v>
                </c:pt>
                <c:pt idx="164">
                  <c:v>0.19681199999999999</c:v>
                </c:pt>
                <c:pt idx="165">
                  <c:v>0.19728399999999999</c:v>
                </c:pt>
                <c:pt idx="166">
                  <c:v>0.19775699999999999</c:v>
                </c:pt>
                <c:pt idx="167">
                  <c:v>0.19822899999999999</c:v>
                </c:pt>
                <c:pt idx="168">
                  <c:v>0.19870199999999999</c:v>
                </c:pt>
                <c:pt idx="169">
                  <c:v>0.19917399999999988</c:v>
                </c:pt>
                <c:pt idx="170">
                  <c:v>0.19964599999999999</c:v>
                </c:pt>
                <c:pt idx="171">
                  <c:v>0.20011899999999999</c:v>
                </c:pt>
                <c:pt idx="172">
                  <c:v>0.20059099999999999</c:v>
                </c:pt>
                <c:pt idx="173">
                  <c:v>0.20106399999999999</c:v>
                </c:pt>
                <c:pt idx="174">
                  <c:v>0.20153599999999999</c:v>
                </c:pt>
                <c:pt idx="175">
                  <c:v>0.20200899999999999</c:v>
                </c:pt>
                <c:pt idx="176">
                  <c:v>0.20248099999999999</c:v>
                </c:pt>
                <c:pt idx="177">
                  <c:v>0.2029540000000003</c:v>
                </c:pt>
                <c:pt idx="178">
                  <c:v>0.2034260000000003</c:v>
                </c:pt>
                <c:pt idx="179">
                  <c:v>0.2038990000000003</c:v>
                </c:pt>
                <c:pt idx="180">
                  <c:v>0.204371</c:v>
                </c:pt>
                <c:pt idx="181">
                  <c:v>0.2048440000000003</c:v>
                </c:pt>
                <c:pt idx="182">
                  <c:v>0.20531600000000033</c:v>
                </c:pt>
                <c:pt idx="183">
                  <c:v>0.20578900000000033</c:v>
                </c:pt>
                <c:pt idx="184">
                  <c:v>0.20626100000000033</c:v>
                </c:pt>
                <c:pt idx="185">
                  <c:v>0.20673300000000033</c:v>
                </c:pt>
                <c:pt idx="186">
                  <c:v>0.20720600000000033</c:v>
                </c:pt>
                <c:pt idx="187">
                  <c:v>0.207678</c:v>
                </c:pt>
                <c:pt idx="188">
                  <c:v>0.208151</c:v>
                </c:pt>
                <c:pt idx="189">
                  <c:v>0.208623</c:v>
                </c:pt>
                <c:pt idx="190">
                  <c:v>0.20909600000000036</c:v>
                </c:pt>
                <c:pt idx="191">
                  <c:v>0.20956800000000037</c:v>
                </c:pt>
                <c:pt idx="192">
                  <c:v>0.21004100000000037</c:v>
                </c:pt>
                <c:pt idx="193">
                  <c:v>0.21051300000000037</c:v>
                </c:pt>
                <c:pt idx="194">
                  <c:v>0.21098600000000037</c:v>
                </c:pt>
                <c:pt idx="195">
                  <c:v>0.21145800000000037</c:v>
                </c:pt>
                <c:pt idx="196">
                  <c:v>0.21193100000000037</c:v>
                </c:pt>
                <c:pt idx="197">
                  <c:v>0.21240300000000037</c:v>
                </c:pt>
                <c:pt idx="198">
                  <c:v>0.21397800000000033</c:v>
                </c:pt>
                <c:pt idx="199">
                  <c:v>0.21555800000000033</c:v>
                </c:pt>
                <c:pt idx="200">
                  <c:v>0.21714300000000034</c:v>
                </c:pt>
                <c:pt idx="201">
                  <c:v>0.21873300000000045</c:v>
                </c:pt>
                <c:pt idx="202">
                  <c:v>0.220328</c:v>
                </c:pt>
                <c:pt idx="203">
                  <c:v>0.22192899999999999</c:v>
                </c:pt>
                <c:pt idx="204">
                  <c:v>0.22353400000000001</c:v>
                </c:pt>
                <c:pt idx="205">
                  <c:v>0.22514400000000001</c:v>
                </c:pt>
                <c:pt idx="206">
                  <c:v>0.22675999999999999</c:v>
                </c:pt>
                <c:pt idx="207">
                  <c:v>0.22838</c:v>
                </c:pt>
                <c:pt idx="208">
                  <c:v>0.23000599999999999</c:v>
                </c:pt>
                <c:pt idx="209">
                  <c:v>0.23163700000000001</c:v>
                </c:pt>
                <c:pt idx="210">
                  <c:v>0.23327300000000001</c:v>
                </c:pt>
                <c:pt idx="211">
                  <c:v>0.23491400000000046</c:v>
                </c:pt>
                <c:pt idx="212">
                  <c:v>0.23655999999999999</c:v>
                </c:pt>
                <c:pt idx="213">
                  <c:v>0.23821200000000037</c:v>
                </c:pt>
                <c:pt idx="214">
                  <c:v>0.23986900000000033</c:v>
                </c:pt>
                <c:pt idx="215">
                  <c:v>0.2415310000000003</c:v>
                </c:pt>
                <c:pt idx="216">
                  <c:v>0.2431980000000003</c:v>
                </c:pt>
                <c:pt idx="217">
                  <c:v>0.24487100000000001</c:v>
                </c:pt>
                <c:pt idx="218">
                  <c:v>0.24654900000000049</c:v>
                </c:pt>
                <c:pt idx="219">
                  <c:v>0.24823200000000037</c:v>
                </c:pt>
                <c:pt idx="220">
                  <c:v>0.24992100000000037</c:v>
                </c:pt>
                <c:pt idx="221">
                  <c:v>0.25161500000000003</c:v>
                </c:pt>
                <c:pt idx="222">
                  <c:v>0.25331400000000032</c:v>
                </c:pt>
                <c:pt idx="223">
                  <c:v>0.255019</c:v>
                </c:pt>
                <c:pt idx="224">
                  <c:v>0.25672900000000004</c:v>
                </c:pt>
                <c:pt idx="225">
                  <c:v>0.25844500000000004</c:v>
                </c:pt>
                <c:pt idx="226">
                  <c:v>0.26016600000000001</c:v>
                </c:pt>
                <c:pt idx="227">
                  <c:v>0.26189200000000001</c:v>
                </c:pt>
                <c:pt idx="228">
                  <c:v>0.26362400000000002</c:v>
                </c:pt>
                <c:pt idx="229">
                  <c:v>0.26536100000000001</c:v>
                </c:pt>
                <c:pt idx="230">
                  <c:v>0.26710400000000001</c:v>
                </c:pt>
                <c:pt idx="231">
                  <c:v>0.26885300000000001</c:v>
                </c:pt>
                <c:pt idx="232">
                  <c:v>0.2706070000000001</c:v>
                </c:pt>
                <c:pt idx="233">
                  <c:v>0.27236600000000061</c:v>
                </c:pt>
                <c:pt idx="234">
                  <c:v>0.27413200000000004</c:v>
                </c:pt>
                <c:pt idx="235">
                  <c:v>0.27590200000000031</c:v>
                </c:pt>
                <c:pt idx="236">
                  <c:v>0.27767900000000001</c:v>
                </c:pt>
                <c:pt idx="237">
                  <c:v>0.27946100000000001</c:v>
                </c:pt>
                <c:pt idx="238">
                  <c:v>0.281248</c:v>
                </c:pt>
                <c:pt idx="239">
                  <c:v>0.28304200000000002</c:v>
                </c:pt>
                <c:pt idx="240">
                  <c:v>0.28484100000000001</c:v>
                </c:pt>
                <c:pt idx="241">
                  <c:v>0.28664500000000004</c:v>
                </c:pt>
                <c:pt idx="242">
                  <c:v>0.28845600000000032</c:v>
                </c:pt>
                <c:pt idx="243">
                  <c:v>0.29027200000000031</c:v>
                </c:pt>
                <c:pt idx="244">
                  <c:v>0.29209400000000002</c:v>
                </c:pt>
                <c:pt idx="245">
                  <c:v>0.29392100000000032</c:v>
                </c:pt>
                <c:pt idx="246">
                  <c:v>0.2957550000000001</c:v>
                </c:pt>
                <c:pt idx="247">
                  <c:v>0.29759400000000008</c:v>
                </c:pt>
                <c:pt idx="248">
                  <c:v>0.29943900000000001</c:v>
                </c:pt>
                <c:pt idx="249">
                  <c:v>0.30129</c:v>
                </c:pt>
                <c:pt idx="250">
                  <c:v>0.303147</c:v>
                </c:pt>
                <c:pt idx="251">
                  <c:v>0.30501000000000067</c:v>
                </c:pt>
                <c:pt idx="252">
                  <c:v>0.30687800000000104</c:v>
                </c:pt>
                <c:pt idx="253">
                  <c:v>0.308753</c:v>
                </c:pt>
                <c:pt idx="254">
                  <c:v>0.3106330000000001</c:v>
                </c:pt>
                <c:pt idx="255">
                  <c:v>0.31252000000000085</c:v>
                </c:pt>
                <c:pt idx="256">
                  <c:v>0.31441200000000086</c:v>
                </c:pt>
                <c:pt idx="257">
                  <c:v>0.31631100000000067</c:v>
                </c:pt>
                <c:pt idx="258">
                  <c:v>0.31821500000000008</c:v>
                </c:pt>
                <c:pt idx="259">
                  <c:v>0.32012600000000085</c:v>
                </c:pt>
                <c:pt idx="260">
                  <c:v>0.32204200000000038</c:v>
                </c:pt>
                <c:pt idx="261">
                  <c:v>0.32396500000000067</c:v>
                </c:pt>
                <c:pt idx="262">
                  <c:v>0.32589300000000032</c:v>
                </c:pt>
                <c:pt idx="263">
                  <c:v>0.3278280000000014</c:v>
                </c:pt>
                <c:pt idx="264">
                  <c:v>0.32976900000000031</c:v>
                </c:pt>
                <c:pt idx="265">
                  <c:v>0.33171600000000068</c:v>
                </c:pt>
                <c:pt idx="266">
                  <c:v>0.33367000000000085</c:v>
                </c:pt>
                <c:pt idx="267">
                  <c:v>0.33562900000000068</c:v>
                </c:pt>
                <c:pt idx="268">
                  <c:v>0.33759500000000031</c:v>
                </c:pt>
                <c:pt idx="269">
                  <c:v>0.33956700000000067</c:v>
                </c:pt>
                <c:pt idx="270">
                  <c:v>0.3415450000000001</c:v>
                </c:pt>
                <c:pt idx="271">
                  <c:v>0.34352900000000008</c:v>
                </c:pt>
                <c:pt idx="272">
                  <c:v>0.34552000000000038</c:v>
                </c:pt>
                <c:pt idx="273">
                  <c:v>0.34751700000000002</c:v>
                </c:pt>
                <c:pt idx="274">
                  <c:v>0.34952000000000061</c:v>
                </c:pt>
                <c:pt idx="275">
                  <c:v>0.35153000000000001</c:v>
                </c:pt>
                <c:pt idx="276">
                  <c:v>0.35354600000000008</c:v>
                </c:pt>
                <c:pt idx="277">
                  <c:v>0.35556900000000002</c:v>
                </c:pt>
                <c:pt idx="278">
                  <c:v>0.35759800000000008</c:v>
                </c:pt>
                <c:pt idx="279">
                  <c:v>0.35963300000000004</c:v>
                </c:pt>
                <c:pt idx="280">
                  <c:v>0.36167500000000002</c:v>
                </c:pt>
                <c:pt idx="281">
                  <c:v>0.36372300000000002</c:v>
                </c:pt>
                <c:pt idx="282">
                  <c:v>0.36577800000000038</c:v>
                </c:pt>
                <c:pt idx="283">
                  <c:v>0.36783900000000008</c:v>
                </c:pt>
                <c:pt idx="284">
                  <c:v>0.36990700000000032</c:v>
                </c:pt>
                <c:pt idx="285">
                  <c:v>0.37198100000000067</c:v>
                </c:pt>
                <c:pt idx="286">
                  <c:v>0.37406200000000067</c:v>
                </c:pt>
                <c:pt idx="287">
                  <c:v>0.37615000000000032</c:v>
                </c:pt>
                <c:pt idx="288">
                  <c:v>0.37824400000000002</c:v>
                </c:pt>
                <c:pt idx="289">
                  <c:v>0.38034400000000085</c:v>
                </c:pt>
                <c:pt idx="290">
                  <c:v>0.38245200000000074</c:v>
                </c:pt>
                <c:pt idx="291">
                  <c:v>0.38456600000000085</c:v>
                </c:pt>
                <c:pt idx="292">
                  <c:v>0.38668700000000061</c:v>
                </c:pt>
                <c:pt idx="293">
                  <c:v>0.38881400000000116</c:v>
                </c:pt>
                <c:pt idx="294">
                  <c:v>0.39094900000000032</c:v>
                </c:pt>
                <c:pt idx="295">
                  <c:v>0.39309000000000038</c:v>
                </c:pt>
                <c:pt idx="296">
                  <c:v>0.39523800000000031</c:v>
                </c:pt>
                <c:pt idx="297">
                  <c:v>0.39739200000000086</c:v>
                </c:pt>
                <c:pt idx="298">
                  <c:v>0.39955400000000085</c:v>
                </c:pt>
                <c:pt idx="299">
                  <c:v>0.40172200000000002</c:v>
                </c:pt>
                <c:pt idx="300">
                  <c:v>0.40389700000000001</c:v>
                </c:pt>
                <c:pt idx="301">
                  <c:v>0.40607900000000002</c:v>
                </c:pt>
                <c:pt idx="302">
                  <c:v>0.40826800000000002</c:v>
                </c:pt>
                <c:pt idx="303">
                  <c:v>0.41046400000000038</c:v>
                </c:pt>
                <c:pt idx="304">
                  <c:v>0.41266700000000001</c:v>
                </c:pt>
                <c:pt idx="305">
                  <c:v>0.41487700000000038</c:v>
                </c:pt>
                <c:pt idx="306">
                  <c:v>0.41709400000000002</c:v>
                </c:pt>
                <c:pt idx="307">
                  <c:v>0.41931800000000086</c:v>
                </c:pt>
                <c:pt idx="308">
                  <c:v>0.42154900000000001</c:v>
                </c:pt>
                <c:pt idx="309">
                  <c:v>0.42378700000000002</c:v>
                </c:pt>
                <c:pt idx="310">
                  <c:v>0.42603200000000002</c:v>
                </c:pt>
                <c:pt idx="311">
                  <c:v>0.42828400000000061</c:v>
                </c:pt>
                <c:pt idx="312">
                  <c:v>0.43054400000000032</c:v>
                </c:pt>
                <c:pt idx="313">
                  <c:v>0.43281000000000092</c:v>
                </c:pt>
                <c:pt idx="314">
                  <c:v>0.43508400000000097</c:v>
                </c:pt>
                <c:pt idx="315">
                  <c:v>0.43736500000000067</c:v>
                </c:pt>
                <c:pt idx="316">
                  <c:v>0.43965300000000002</c:v>
                </c:pt>
                <c:pt idx="317">
                  <c:v>0.44194900000000004</c:v>
                </c:pt>
                <c:pt idx="318">
                  <c:v>0.44425099999999995</c:v>
                </c:pt>
                <c:pt idx="319">
                  <c:v>0.4465610000000001</c:v>
                </c:pt>
                <c:pt idx="320">
                  <c:v>0.44887900000000008</c:v>
                </c:pt>
                <c:pt idx="321">
                  <c:v>0.45120400000000005</c:v>
                </c:pt>
                <c:pt idx="322">
                  <c:v>0.45353600000000005</c:v>
                </c:pt>
                <c:pt idx="323">
                  <c:v>0.45587500000000031</c:v>
                </c:pt>
                <c:pt idx="324">
                  <c:v>0.45822200000000002</c:v>
                </c:pt>
                <c:pt idx="325">
                  <c:v>0.46057600000000032</c:v>
                </c:pt>
                <c:pt idx="326">
                  <c:v>0.46293800000000002</c:v>
                </c:pt>
                <c:pt idx="327">
                  <c:v>0.46530700000000008</c:v>
                </c:pt>
                <c:pt idx="328">
                  <c:v>0.46768400000000032</c:v>
                </c:pt>
                <c:pt idx="329">
                  <c:v>0.47006800000000032</c:v>
                </c:pt>
                <c:pt idx="330">
                  <c:v>0.47246000000000032</c:v>
                </c:pt>
                <c:pt idx="331">
                  <c:v>0.47486000000000067</c:v>
                </c:pt>
                <c:pt idx="332">
                  <c:v>0.477267</c:v>
                </c:pt>
                <c:pt idx="333">
                  <c:v>0.47968100000000002</c:v>
                </c:pt>
                <c:pt idx="334">
                  <c:v>0.48210400000000031</c:v>
                </c:pt>
                <c:pt idx="335">
                  <c:v>0.48453400000000002</c:v>
                </c:pt>
                <c:pt idx="336">
                  <c:v>0.48697100000000032</c:v>
                </c:pt>
                <c:pt idx="337">
                  <c:v>0.48941700000000032</c:v>
                </c:pt>
                <c:pt idx="338">
                  <c:v>0.49187000000000092</c:v>
                </c:pt>
                <c:pt idx="339">
                  <c:v>0.49433100000000002</c:v>
                </c:pt>
                <c:pt idx="340">
                  <c:v>0.49680000000000085</c:v>
                </c:pt>
                <c:pt idx="341">
                  <c:v>0.49927600000000061</c:v>
                </c:pt>
                <c:pt idx="342">
                  <c:v>0.50176100000000001</c:v>
                </c:pt>
                <c:pt idx="343">
                  <c:v>0.50425299999999829</c:v>
                </c:pt>
                <c:pt idx="344">
                  <c:v>0.50675400000000004</c:v>
                </c:pt>
                <c:pt idx="345">
                  <c:v>0.50926199999999877</c:v>
                </c:pt>
                <c:pt idx="346">
                  <c:v>0.51177799999999996</c:v>
                </c:pt>
                <c:pt idx="347">
                  <c:v>0.51430199999999959</c:v>
                </c:pt>
                <c:pt idx="348">
                  <c:v>0.51683400000000002</c:v>
                </c:pt>
                <c:pt idx="349">
                  <c:v>0.519374</c:v>
                </c:pt>
                <c:pt idx="350">
                  <c:v>0.521922</c:v>
                </c:pt>
                <c:pt idx="351">
                  <c:v>0.524478</c:v>
                </c:pt>
                <c:pt idx="352">
                  <c:v>0.52704300000000004</c:v>
                </c:pt>
                <c:pt idx="353">
                  <c:v>0.5296149999999995</c:v>
                </c:pt>
                <c:pt idx="354">
                  <c:v>0.532196</c:v>
                </c:pt>
                <c:pt idx="355">
                  <c:v>0.53478499999999951</c:v>
                </c:pt>
                <c:pt idx="356">
                  <c:v>0.53738199999999958</c:v>
                </c:pt>
                <c:pt idx="357">
                  <c:v>0.53998699999999877</c:v>
                </c:pt>
                <c:pt idx="358">
                  <c:v>0.54260100000000133</c:v>
                </c:pt>
                <c:pt idx="359">
                  <c:v>0.54522199999999998</c:v>
                </c:pt>
                <c:pt idx="360">
                  <c:v>0.54785200000000001</c:v>
                </c:pt>
                <c:pt idx="361">
                  <c:v>0.55049099999999951</c:v>
                </c:pt>
                <c:pt idx="362">
                  <c:v>0.55313800000000002</c:v>
                </c:pt>
                <c:pt idx="363">
                  <c:v>0.55579299999999998</c:v>
                </c:pt>
                <c:pt idx="364">
                  <c:v>0.55845699999999865</c:v>
                </c:pt>
                <c:pt idx="365">
                  <c:v>0.56112899999999999</c:v>
                </c:pt>
                <c:pt idx="366">
                  <c:v>0.56380900000000134</c:v>
                </c:pt>
                <c:pt idx="367">
                  <c:v>0.5664979999999995</c:v>
                </c:pt>
                <c:pt idx="368">
                  <c:v>0.56919600000000004</c:v>
                </c:pt>
                <c:pt idx="369">
                  <c:v>0.57190200000000002</c:v>
                </c:pt>
                <c:pt idx="370">
                  <c:v>0.57461700000000004</c:v>
                </c:pt>
                <c:pt idx="371">
                  <c:v>0.57733999999999996</c:v>
                </c:pt>
                <c:pt idx="372">
                  <c:v>0.58007199999999959</c:v>
                </c:pt>
                <c:pt idx="373">
                  <c:v>0.58281199999999878</c:v>
                </c:pt>
                <c:pt idx="374">
                  <c:v>0.58556199999999825</c:v>
                </c:pt>
                <c:pt idx="375">
                  <c:v>0.58831999999999829</c:v>
                </c:pt>
                <c:pt idx="376">
                  <c:v>0.59108599999999956</c:v>
                </c:pt>
                <c:pt idx="377">
                  <c:v>0.59386199999999956</c:v>
                </c:pt>
                <c:pt idx="378">
                  <c:v>0.59664600000000001</c:v>
                </c:pt>
                <c:pt idx="379">
                  <c:v>0.59943900000000006</c:v>
                </c:pt>
                <c:pt idx="380">
                  <c:v>0.60224100000000158</c:v>
                </c:pt>
                <c:pt idx="381">
                  <c:v>0.60505200000000003</c:v>
                </c:pt>
                <c:pt idx="382">
                  <c:v>0.60787200000000063</c:v>
                </c:pt>
                <c:pt idx="383">
                  <c:v>0.61070100000000171</c:v>
                </c:pt>
                <c:pt idx="384">
                  <c:v>0.61353800000000003</c:v>
                </c:pt>
                <c:pt idx="385">
                  <c:v>0.61638499999999996</c:v>
                </c:pt>
                <c:pt idx="386">
                  <c:v>0.61924100000000171</c:v>
                </c:pt>
                <c:pt idx="387">
                  <c:v>0.62210600000000005</c:v>
                </c:pt>
                <c:pt idx="388">
                  <c:v>0.62497899999999995</c:v>
                </c:pt>
                <c:pt idx="389">
                  <c:v>0.62786200000000003</c:v>
                </c:pt>
                <c:pt idx="390">
                  <c:v>0.6307540000000017</c:v>
                </c:pt>
                <c:pt idx="391">
                  <c:v>0.63365600000000122</c:v>
                </c:pt>
                <c:pt idx="392">
                  <c:v>0.63656599999999997</c:v>
                </c:pt>
                <c:pt idx="393">
                  <c:v>0.639486</c:v>
                </c:pt>
                <c:pt idx="394">
                  <c:v>0.64241499999999996</c:v>
                </c:pt>
                <c:pt idx="395">
                  <c:v>0.64535299999999951</c:v>
                </c:pt>
                <c:pt idx="396">
                  <c:v>0.64830000000000065</c:v>
                </c:pt>
                <c:pt idx="397">
                  <c:v>0.65125699999999997</c:v>
                </c:pt>
                <c:pt idx="398">
                  <c:v>0.65422400000000158</c:v>
                </c:pt>
                <c:pt idx="399">
                  <c:v>0.65719900000000209</c:v>
                </c:pt>
                <c:pt idx="400">
                  <c:v>0.66018399999999999</c:v>
                </c:pt>
                <c:pt idx="401">
                  <c:v>0.66317900000000185</c:v>
                </c:pt>
                <c:pt idx="402">
                  <c:v>0.66618299999999997</c:v>
                </c:pt>
                <c:pt idx="403">
                  <c:v>0.66919600000000135</c:v>
                </c:pt>
                <c:pt idx="404">
                  <c:v>0.67222000000000171</c:v>
                </c:pt>
                <c:pt idx="405">
                  <c:v>0.67525200000000063</c:v>
                </c:pt>
                <c:pt idx="406">
                  <c:v>0.67829399999999995</c:v>
                </c:pt>
                <c:pt idx="407">
                  <c:v>0.68134600000000001</c:v>
                </c:pt>
                <c:pt idx="408">
                  <c:v>0.68440800000000002</c:v>
                </c:pt>
                <c:pt idx="409">
                  <c:v>0.68747899999999951</c:v>
                </c:pt>
                <c:pt idx="410">
                  <c:v>0.69056099999999865</c:v>
                </c:pt>
                <c:pt idx="411">
                  <c:v>0.69365100000000135</c:v>
                </c:pt>
                <c:pt idx="412">
                  <c:v>0.69675200000000004</c:v>
                </c:pt>
                <c:pt idx="413">
                  <c:v>0.69986199999999998</c:v>
                </c:pt>
                <c:pt idx="414">
                  <c:v>0.70298300000000002</c:v>
                </c:pt>
                <c:pt idx="415">
                  <c:v>0.70611299999999877</c:v>
                </c:pt>
                <c:pt idx="416">
                  <c:v>0.70925300000000002</c:v>
                </c:pt>
                <c:pt idx="417">
                  <c:v>0.71240300000000001</c:v>
                </c:pt>
              </c:numCache>
            </c:numRef>
          </c:xVal>
          <c:yVal>
            <c:numRef>
              <c:f>Sheet1!$G$2:$G$419</c:f>
              <c:numCache>
                <c:formatCode>General</c:formatCode>
                <c:ptCount val="418"/>
                <c:pt idx="0">
                  <c:v>0</c:v>
                </c:pt>
                <c:pt idx="1">
                  <c:v>-2.5957000000000011E-2</c:v>
                </c:pt>
                <c:pt idx="2">
                  <c:v>-4.9704000000000144E-2</c:v>
                </c:pt>
                <c:pt idx="3">
                  <c:v>-4.6783000000000033E-2</c:v>
                </c:pt>
                <c:pt idx="4">
                  <c:v>-4.6633000000000036E-2</c:v>
                </c:pt>
                <c:pt idx="5">
                  <c:v>-4.8231000000000017E-2</c:v>
                </c:pt>
                <c:pt idx="6">
                  <c:v>-4.9653000000000003E-2</c:v>
                </c:pt>
                <c:pt idx="7">
                  <c:v>-5.0924999999999998E-2</c:v>
                </c:pt>
                <c:pt idx="8">
                  <c:v>-5.2161000000000013E-2</c:v>
                </c:pt>
                <c:pt idx="9">
                  <c:v>-5.3358000000000023E-2</c:v>
                </c:pt>
                <c:pt idx="10">
                  <c:v>-5.4516000000000155E-2</c:v>
                </c:pt>
                <c:pt idx="11">
                  <c:v>-5.5642999999999998E-2</c:v>
                </c:pt>
                <c:pt idx="12">
                  <c:v>-5.6741000000000041E-2</c:v>
                </c:pt>
                <c:pt idx="13">
                  <c:v>-5.7816000000000187E-2</c:v>
                </c:pt>
                <c:pt idx="14">
                  <c:v>-5.8868000000000031E-2</c:v>
                </c:pt>
                <c:pt idx="15">
                  <c:v>-5.98970000000002E-2</c:v>
                </c:pt>
                <c:pt idx="16">
                  <c:v>-6.0908000000000032E-2</c:v>
                </c:pt>
                <c:pt idx="17">
                  <c:v>-6.1901000000000025E-2</c:v>
                </c:pt>
                <c:pt idx="18">
                  <c:v>-6.2879999999999991E-2</c:v>
                </c:pt>
                <c:pt idx="19">
                  <c:v>-6.3845000000000041E-2</c:v>
                </c:pt>
                <c:pt idx="20">
                  <c:v>-6.4793000000000184E-2</c:v>
                </c:pt>
                <c:pt idx="21">
                  <c:v>-6.5736000000000169E-2</c:v>
                </c:pt>
                <c:pt idx="22">
                  <c:v>-6.6673000000000038E-2</c:v>
                </c:pt>
                <c:pt idx="23">
                  <c:v>-6.7608000000000001E-2</c:v>
                </c:pt>
                <c:pt idx="24">
                  <c:v>-6.8545999999999996E-2</c:v>
                </c:pt>
                <c:pt idx="25">
                  <c:v>-6.9489000000000023E-2</c:v>
                </c:pt>
                <c:pt idx="26">
                  <c:v>-7.0441000000000031E-2</c:v>
                </c:pt>
                <c:pt idx="27">
                  <c:v>-7.1402999999999994E-2</c:v>
                </c:pt>
                <c:pt idx="28">
                  <c:v>-7.2382000000000182E-2</c:v>
                </c:pt>
                <c:pt idx="29">
                  <c:v>-7.3382000000000114E-2</c:v>
                </c:pt>
                <c:pt idx="30">
                  <c:v>-7.4407000000000154E-2</c:v>
                </c:pt>
                <c:pt idx="31">
                  <c:v>-7.5467000000000034E-2</c:v>
                </c:pt>
                <c:pt idx="32">
                  <c:v>-7.6566000000000023E-2</c:v>
                </c:pt>
                <c:pt idx="33">
                  <c:v>-7.7715000000000034E-2</c:v>
                </c:pt>
                <c:pt idx="34">
                  <c:v>-7.8923000000000021E-2</c:v>
                </c:pt>
                <c:pt idx="35">
                  <c:v>-8.0201000000000022E-2</c:v>
                </c:pt>
                <c:pt idx="36">
                  <c:v>-8.1563000000000024E-2</c:v>
                </c:pt>
                <c:pt idx="37">
                  <c:v>-8.3023000000000027E-2</c:v>
                </c:pt>
                <c:pt idx="38">
                  <c:v>-8.4599000000000257E-2</c:v>
                </c:pt>
                <c:pt idx="39">
                  <c:v>-8.6309000000000011E-2</c:v>
                </c:pt>
                <c:pt idx="40">
                  <c:v>-8.8175000000000225E-2</c:v>
                </c:pt>
                <c:pt idx="41">
                  <c:v>-9.0223000000000025E-2</c:v>
                </c:pt>
                <c:pt idx="42">
                  <c:v>-9.2481999999999995E-2</c:v>
                </c:pt>
                <c:pt idx="43">
                  <c:v>-9.4984000000000027E-2</c:v>
                </c:pt>
                <c:pt idx="44">
                  <c:v>-9.7766000000000047E-2</c:v>
                </c:pt>
                <c:pt idx="45">
                  <c:v>-0.10087100000000004</c:v>
                </c:pt>
                <c:pt idx="46">
                  <c:v>-0.10434599999999998</c:v>
                </c:pt>
                <c:pt idx="47">
                  <c:v>-0.10824800000000002</c:v>
                </c:pt>
                <c:pt idx="48">
                  <c:v>-0.11263900000000004</c:v>
                </c:pt>
                <c:pt idx="49">
                  <c:v>-0.11759100000000015</c:v>
                </c:pt>
                <c:pt idx="50">
                  <c:v>-0.12318900000000002</c:v>
                </c:pt>
                <c:pt idx="51">
                  <c:v>-0.129527</c:v>
                </c:pt>
                <c:pt idx="52">
                  <c:v>-0.13671600000000037</c:v>
                </c:pt>
                <c:pt idx="53">
                  <c:v>-0.14488600000000001</c:v>
                </c:pt>
                <c:pt idx="54">
                  <c:v>-0.15418600000000021</c:v>
                </c:pt>
                <c:pt idx="55">
                  <c:v>-0.16479300000000024</c:v>
                </c:pt>
                <c:pt idx="56">
                  <c:v>-0.17691900000000052</c:v>
                </c:pt>
                <c:pt idx="57">
                  <c:v>-0.19081200000000001</c:v>
                </c:pt>
                <c:pt idx="58">
                  <c:v>-0.20677600000000004</c:v>
                </c:pt>
                <c:pt idx="59">
                  <c:v>-0.22518500000000002</c:v>
                </c:pt>
                <c:pt idx="60">
                  <c:v>-0.24650700000000036</c:v>
                </c:pt>
                <c:pt idx="61">
                  <c:v>-0.27131240000000068</c:v>
                </c:pt>
                <c:pt idx="62">
                  <c:v>-0.30039060000000067</c:v>
                </c:pt>
                <c:pt idx="63">
                  <c:v>-0.33467640000000115</c:v>
                </c:pt>
                <c:pt idx="64">
                  <c:v>-0.37567367000000085</c:v>
                </c:pt>
                <c:pt idx="65">
                  <c:v>-0.42504640000000032</c:v>
                </c:pt>
                <c:pt idx="66">
                  <c:v>-0.48630200000000068</c:v>
                </c:pt>
                <c:pt idx="67">
                  <c:v>-0.56276700000000002</c:v>
                </c:pt>
                <c:pt idx="68">
                  <c:v>-0.66664500000000282</c:v>
                </c:pt>
                <c:pt idx="69">
                  <c:v>-0.80909600000000004</c:v>
                </c:pt>
                <c:pt idx="70">
                  <c:v>-1.0507849999999999</c:v>
                </c:pt>
                <c:pt idx="71">
                  <c:v>-1.1605120000000027</c:v>
                </c:pt>
                <c:pt idx="72">
                  <c:v>-1.264583</c:v>
                </c:pt>
                <c:pt idx="73">
                  <c:v>-1.3491739999999999</c:v>
                </c:pt>
                <c:pt idx="74">
                  <c:v>-1.4258589999999998</c:v>
                </c:pt>
                <c:pt idx="75">
                  <c:v>-1.4971989999999977</c:v>
                </c:pt>
                <c:pt idx="76">
                  <c:v>-1.5634589999999999</c:v>
                </c:pt>
                <c:pt idx="77">
                  <c:v>-1.6251689999999999</c:v>
                </c:pt>
                <c:pt idx="78">
                  <c:v>-1.6828790000000002</c:v>
                </c:pt>
                <c:pt idx="79">
                  <c:v>-1.7369189999999999</c:v>
                </c:pt>
                <c:pt idx="80">
                  <c:v>-1.7875989999999977</c:v>
                </c:pt>
                <c:pt idx="81">
                  <c:v>-1.8351489999999999</c:v>
                </c:pt>
                <c:pt idx="82">
                  <c:v>-1.8797890000000002</c:v>
                </c:pt>
                <c:pt idx="83">
                  <c:v>-1.9217490000000002</c:v>
                </c:pt>
                <c:pt idx="84">
                  <c:v>-1.9611590000000001</c:v>
                </c:pt>
                <c:pt idx="85">
                  <c:v>-1.9981190000000026</c:v>
                </c:pt>
                <c:pt idx="86">
                  <c:v>-2.0327689999999943</c:v>
                </c:pt>
                <c:pt idx="87">
                  <c:v>-2.0652789999999968</c:v>
                </c:pt>
                <c:pt idx="88">
                  <c:v>-2.0957689999999967</c:v>
                </c:pt>
                <c:pt idx="89">
                  <c:v>-2.1243590000000001</c:v>
                </c:pt>
                <c:pt idx="90">
                  <c:v>-2.1511489999999953</c:v>
                </c:pt>
                <c:pt idx="91">
                  <c:v>-2.176248999999991</c:v>
                </c:pt>
                <c:pt idx="92">
                  <c:v>-2.1997390000000001</c:v>
                </c:pt>
                <c:pt idx="93">
                  <c:v>-2.2217090000000002</c:v>
                </c:pt>
                <c:pt idx="94">
                  <c:v>-2.2422589999999967</c:v>
                </c:pt>
                <c:pt idx="95">
                  <c:v>-2.2614489999999967</c:v>
                </c:pt>
                <c:pt idx="96">
                  <c:v>-2.279369</c:v>
                </c:pt>
                <c:pt idx="97">
                  <c:v>-2.2960789999999967</c:v>
                </c:pt>
                <c:pt idx="98">
                  <c:v>-2.3116689999999904</c:v>
                </c:pt>
                <c:pt idx="99">
                  <c:v>-2.3261689999999953</c:v>
                </c:pt>
                <c:pt idx="100">
                  <c:v>-2.3396589999999904</c:v>
                </c:pt>
                <c:pt idx="101">
                  <c:v>-2.3521889999999943</c:v>
                </c:pt>
                <c:pt idx="102">
                  <c:v>-2.3638189999999977</c:v>
                </c:pt>
                <c:pt idx="103">
                  <c:v>-2.3745990000000003</c:v>
                </c:pt>
                <c:pt idx="104">
                  <c:v>-2.3845689999999977</c:v>
                </c:pt>
                <c:pt idx="105">
                  <c:v>-2.3937690000000003</c:v>
                </c:pt>
                <c:pt idx="106">
                  <c:v>-2.4022589999999924</c:v>
                </c:pt>
                <c:pt idx="107">
                  <c:v>-2.4100689999999934</c:v>
                </c:pt>
                <c:pt idx="108">
                  <c:v>-2.4172389999999977</c:v>
                </c:pt>
                <c:pt idx="109">
                  <c:v>-2.4237890000000002</c:v>
                </c:pt>
                <c:pt idx="110">
                  <c:v>-2.4297789999999977</c:v>
                </c:pt>
                <c:pt idx="111">
                  <c:v>-2.4352189999999934</c:v>
                </c:pt>
                <c:pt idx="112">
                  <c:v>-2.4401390000000012</c:v>
                </c:pt>
                <c:pt idx="113">
                  <c:v>-2.444569</c:v>
                </c:pt>
                <c:pt idx="114">
                  <c:v>-2.4485390000000002</c:v>
                </c:pt>
                <c:pt idx="115">
                  <c:v>-2.4520689999999918</c:v>
                </c:pt>
                <c:pt idx="116">
                  <c:v>-2.4551689999999953</c:v>
                </c:pt>
                <c:pt idx="117">
                  <c:v>-2.4578789999999953</c:v>
                </c:pt>
                <c:pt idx="118">
                  <c:v>-2.4601890000000002</c:v>
                </c:pt>
                <c:pt idx="119">
                  <c:v>-2.462129</c:v>
                </c:pt>
                <c:pt idx="120">
                  <c:v>-2.4637290000000012</c:v>
                </c:pt>
                <c:pt idx="121">
                  <c:v>-2.4649890000000001</c:v>
                </c:pt>
                <c:pt idx="122">
                  <c:v>-2.4659089999999977</c:v>
                </c:pt>
                <c:pt idx="123">
                  <c:v>-2.4665189999999977</c:v>
                </c:pt>
                <c:pt idx="124">
                  <c:v>-2.4668189999999943</c:v>
                </c:pt>
                <c:pt idx="125">
                  <c:v>-2.4668189999999943</c:v>
                </c:pt>
                <c:pt idx="126">
                  <c:v>-2.466529</c:v>
                </c:pt>
                <c:pt idx="127">
                  <c:v>-2.4659589999999967</c:v>
                </c:pt>
                <c:pt idx="128">
                  <c:v>-2.4650890000000003</c:v>
                </c:pt>
                <c:pt idx="129">
                  <c:v>-2.4639390000000012</c:v>
                </c:pt>
                <c:pt idx="130">
                  <c:v>-2.4625090000000003</c:v>
                </c:pt>
                <c:pt idx="131">
                  <c:v>-2.4608089999999967</c:v>
                </c:pt>
                <c:pt idx="132">
                  <c:v>-2.4588289999999953</c:v>
                </c:pt>
                <c:pt idx="133">
                  <c:v>-2.4565589999999924</c:v>
                </c:pt>
                <c:pt idx="134">
                  <c:v>-2.4540089999999943</c:v>
                </c:pt>
                <c:pt idx="135">
                  <c:v>-2.4511789999999967</c:v>
                </c:pt>
                <c:pt idx="136">
                  <c:v>-2.4480390000000001</c:v>
                </c:pt>
                <c:pt idx="137">
                  <c:v>-2.4445890000000001</c:v>
                </c:pt>
                <c:pt idx="138">
                  <c:v>-2.4408289999999977</c:v>
                </c:pt>
                <c:pt idx="139">
                  <c:v>-2.4367589999999919</c:v>
                </c:pt>
                <c:pt idx="140">
                  <c:v>-2.4323489999999919</c:v>
                </c:pt>
                <c:pt idx="141">
                  <c:v>-2.4275990000000012</c:v>
                </c:pt>
                <c:pt idx="142">
                  <c:v>-2.4224789999999943</c:v>
                </c:pt>
                <c:pt idx="143">
                  <c:v>-2.4169989999999943</c:v>
                </c:pt>
                <c:pt idx="144">
                  <c:v>-2.4111290000000003</c:v>
                </c:pt>
                <c:pt idx="145">
                  <c:v>-2.4048389999999977</c:v>
                </c:pt>
                <c:pt idx="146">
                  <c:v>-2.3981190000000003</c:v>
                </c:pt>
                <c:pt idx="147">
                  <c:v>-2.3909589999999943</c:v>
                </c:pt>
                <c:pt idx="148">
                  <c:v>-2.3833190000000002</c:v>
                </c:pt>
                <c:pt idx="149">
                  <c:v>-2.3751689999999943</c:v>
                </c:pt>
                <c:pt idx="150">
                  <c:v>-2.3664989999999944</c:v>
                </c:pt>
                <c:pt idx="151">
                  <c:v>-2.3572689999999943</c:v>
                </c:pt>
                <c:pt idx="152">
                  <c:v>-2.3474390000000001</c:v>
                </c:pt>
                <c:pt idx="153">
                  <c:v>-2.3369889999999933</c:v>
                </c:pt>
                <c:pt idx="154">
                  <c:v>-2.3258689999999933</c:v>
                </c:pt>
                <c:pt idx="155">
                  <c:v>-2.3140489999999909</c:v>
                </c:pt>
                <c:pt idx="156">
                  <c:v>-2.3014889999999943</c:v>
                </c:pt>
                <c:pt idx="157">
                  <c:v>-2.2881390000000059</c:v>
                </c:pt>
                <c:pt idx="158">
                  <c:v>-2.2739590000000001</c:v>
                </c:pt>
                <c:pt idx="159">
                  <c:v>-2.2588889999999977</c:v>
                </c:pt>
                <c:pt idx="160">
                  <c:v>-2.2428789999999967</c:v>
                </c:pt>
                <c:pt idx="161">
                  <c:v>-2.2258789999999977</c:v>
                </c:pt>
                <c:pt idx="162">
                  <c:v>-2.2078289999999998</c:v>
                </c:pt>
                <c:pt idx="163">
                  <c:v>-2.188669</c:v>
                </c:pt>
                <c:pt idx="164">
                  <c:v>-2.1683290000000048</c:v>
                </c:pt>
                <c:pt idx="165">
                  <c:v>-2.1467589999999968</c:v>
                </c:pt>
                <c:pt idx="166">
                  <c:v>-2.123869</c:v>
                </c:pt>
                <c:pt idx="167">
                  <c:v>-2.0996189999999944</c:v>
                </c:pt>
                <c:pt idx="168">
                  <c:v>-2.0739190000000001</c:v>
                </c:pt>
                <c:pt idx="169">
                  <c:v>-2.0467089999999977</c:v>
                </c:pt>
                <c:pt idx="170">
                  <c:v>-2.017919</c:v>
                </c:pt>
                <c:pt idx="171">
                  <c:v>-1.987479</c:v>
                </c:pt>
                <c:pt idx="172">
                  <c:v>-1.9553389999999999</c:v>
                </c:pt>
                <c:pt idx="173">
                  <c:v>-1.921449</c:v>
                </c:pt>
                <c:pt idx="174">
                  <c:v>-1.8857689999999998</c:v>
                </c:pt>
                <c:pt idx="175">
                  <c:v>-1.8482590000000001</c:v>
                </c:pt>
                <c:pt idx="176">
                  <c:v>-1.8089189999999999</c:v>
                </c:pt>
                <c:pt idx="177">
                  <c:v>-1.7677589999999999</c:v>
                </c:pt>
                <c:pt idx="178">
                  <c:v>-1.7248189999999999</c:v>
                </c:pt>
                <c:pt idx="179">
                  <c:v>-1.680199</c:v>
                </c:pt>
                <c:pt idx="180">
                  <c:v>-1.634029</c:v>
                </c:pt>
                <c:pt idx="181">
                  <c:v>-1.5864790000000002</c:v>
                </c:pt>
                <c:pt idx="182">
                  <c:v>-1.5378089999999998</c:v>
                </c:pt>
                <c:pt idx="183">
                  <c:v>-1.4883489999999999</c:v>
                </c:pt>
                <c:pt idx="184">
                  <c:v>-1.4384689999999998</c:v>
                </c:pt>
                <c:pt idx="185">
                  <c:v>-1.3886790000000002</c:v>
                </c:pt>
                <c:pt idx="186">
                  <c:v>-1.3394649999999975</c:v>
                </c:pt>
                <c:pt idx="187">
                  <c:v>-1.2914859999999999</c:v>
                </c:pt>
                <c:pt idx="188">
                  <c:v>-1.245185</c:v>
                </c:pt>
                <c:pt idx="189">
                  <c:v>-1.2014129999999998</c:v>
                </c:pt>
                <c:pt idx="190">
                  <c:v>-1.1603590000000001</c:v>
                </c:pt>
                <c:pt idx="191">
                  <c:v>-1.123051</c:v>
                </c:pt>
                <c:pt idx="192">
                  <c:v>-1.0890229999999999</c:v>
                </c:pt>
                <c:pt idx="193">
                  <c:v>-1.0594159999999999</c:v>
                </c:pt>
                <c:pt idx="194">
                  <c:v>-1.0329429999999999</c:v>
                </c:pt>
                <c:pt idx="195">
                  <c:v>-1.0109859999999999</c:v>
                </c:pt>
                <c:pt idx="196">
                  <c:v>-0.99099599999999999</c:v>
                </c:pt>
                <c:pt idx="197">
                  <c:v>-0.97535300000000003</c:v>
                </c:pt>
                <c:pt idx="198">
                  <c:v>-0.94125999999999999</c:v>
                </c:pt>
                <c:pt idx="199">
                  <c:v>-0.91180099999999997</c:v>
                </c:pt>
                <c:pt idx="200">
                  <c:v>-0.89257999999999948</c:v>
                </c:pt>
                <c:pt idx="201">
                  <c:v>-0.875282</c:v>
                </c:pt>
                <c:pt idx="202">
                  <c:v>-0.86035200000000001</c:v>
                </c:pt>
                <c:pt idx="203">
                  <c:v>-0.84548800000000002</c:v>
                </c:pt>
                <c:pt idx="204">
                  <c:v>-0.83112399999999997</c:v>
                </c:pt>
                <c:pt idx="205">
                  <c:v>-0.81642000000000003</c:v>
                </c:pt>
                <c:pt idx="206">
                  <c:v>-0.80166000000000004</c:v>
                </c:pt>
                <c:pt idx="207">
                  <c:v>-0.78644400000000003</c:v>
                </c:pt>
                <c:pt idx="208">
                  <c:v>-0.77096100000000134</c:v>
                </c:pt>
                <c:pt idx="209">
                  <c:v>-0.75499700000000158</c:v>
                </c:pt>
                <c:pt idx="210">
                  <c:v>-0.73869300000000171</c:v>
                </c:pt>
                <c:pt idx="211">
                  <c:v>-0.72195200000000004</c:v>
                </c:pt>
                <c:pt idx="212">
                  <c:v>-0.70489800000000158</c:v>
                </c:pt>
                <c:pt idx="213">
                  <c:v>-0.6875150000000001</c:v>
                </c:pt>
                <c:pt idx="214">
                  <c:v>-0.66992000000000196</c:v>
                </c:pt>
                <c:pt idx="215">
                  <c:v>-0.65214700000000159</c:v>
                </c:pt>
                <c:pt idx="216">
                  <c:v>-0.63431599999999999</c:v>
                </c:pt>
                <c:pt idx="217">
                  <c:v>-0.61648999999999998</c:v>
                </c:pt>
                <c:pt idx="218">
                  <c:v>-0.59878599999999949</c:v>
                </c:pt>
                <c:pt idx="219">
                  <c:v>-0.58127999999999957</c:v>
                </c:pt>
                <c:pt idx="220">
                  <c:v>-0.56408199999999997</c:v>
                </c:pt>
                <c:pt idx="221">
                  <c:v>-0.54726599999999959</c:v>
                </c:pt>
                <c:pt idx="222">
                  <c:v>-0.53092600000000001</c:v>
                </c:pt>
                <c:pt idx="223">
                  <c:v>-0.51512999999999998</c:v>
                </c:pt>
                <c:pt idx="224">
                  <c:v>-0.49994700000000031</c:v>
                </c:pt>
                <c:pt idx="225">
                  <c:v>-0.48542500000000038</c:v>
                </c:pt>
                <c:pt idx="226">
                  <c:v>-0.471609</c:v>
                </c:pt>
                <c:pt idx="227">
                  <c:v>-0.45852710000000002</c:v>
                </c:pt>
                <c:pt idx="228">
                  <c:v>-0.4462024</c:v>
                </c:pt>
                <c:pt idx="229">
                  <c:v>-0.434641</c:v>
                </c:pt>
                <c:pt idx="230">
                  <c:v>-0.42384540000000032</c:v>
                </c:pt>
                <c:pt idx="231">
                  <c:v>-0.41380380000000061</c:v>
                </c:pt>
                <c:pt idx="232">
                  <c:v>-0.40449930000000001</c:v>
                </c:pt>
                <c:pt idx="233">
                  <c:v>-0.39590860000000122</c:v>
                </c:pt>
                <c:pt idx="234">
                  <c:v>-0.38800240000000091</c:v>
                </c:pt>
                <c:pt idx="235">
                  <c:v>-0.38074750000000002</c:v>
                </c:pt>
                <c:pt idx="236">
                  <c:v>-0.37410786000000074</c:v>
                </c:pt>
                <c:pt idx="237">
                  <c:v>-0.36804580000000031</c:v>
                </c:pt>
                <c:pt idx="238">
                  <c:v>-0.36252220000000085</c:v>
                </c:pt>
                <c:pt idx="239">
                  <c:v>-0.35749820000000032</c:v>
                </c:pt>
                <c:pt idx="240">
                  <c:v>-0.35293570000000002</c:v>
                </c:pt>
                <c:pt idx="241">
                  <c:v>-0.34879720000000003</c:v>
                </c:pt>
                <c:pt idx="242">
                  <c:v>-0.34504690000000032</c:v>
                </c:pt>
                <c:pt idx="243">
                  <c:v>-0.34165100000000004</c:v>
                </c:pt>
                <c:pt idx="244">
                  <c:v>-0.33857760000000098</c:v>
                </c:pt>
                <c:pt idx="245">
                  <c:v>-0.33579680000000067</c:v>
                </c:pt>
                <c:pt idx="246">
                  <c:v>-0.33328110000000061</c:v>
                </c:pt>
                <c:pt idx="247">
                  <c:v>-0.33100490000000116</c:v>
                </c:pt>
                <c:pt idx="248">
                  <c:v>-0.32894490000000115</c:v>
                </c:pt>
                <c:pt idx="249">
                  <c:v>-0.32707980000000098</c:v>
                </c:pt>
                <c:pt idx="250">
                  <c:v>-0.32539040000000086</c:v>
                </c:pt>
                <c:pt idx="251">
                  <c:v>-0.32385920000000068</c:v>
                </c:pt>
                <c:pt idx="252">
                  <c:v>-0.32247020000000115</c:v>
                </c:pt>
                <c:pt idx="253">
                  <c:v>-0.32120950000000031</c:v>
                </c:pt>
                <c:pt idx="254">
                  <c:v>-0.32006410000000085</c:v>
                </c:pt>
                <c:pt idx="255">
                  <c:v>-0.31902270000000116</c:v>
                </c:pt>
                <c:pt idx="256">
                  <c:v>-0.31807510000000061</c:v>
                </c:pt>
                <c:pt idx="257">
                  <c:v>-0.31721220000000061</c:v>
                </c:pt>
                <c:pt idx="258">
                  <c:v>-0.31642600000000115</c:v>
                </c:pt>
                <c:pt idx="259">
                  <c:v>-0.31570940000000008</c:v>
                </c:pt>
                <c:pt idx="260">
                  <c:v>-0.31505610000000067</c:v>
                </c:pt>
                <c:pt idx="261">
                  <c:v>-0.31446030000000097</c:v>
                </c:pt>
                <c:pt idx="262">
                  <c:v>-0.31391720000000067</c:v>
                </c:pt>
                <c:pt idx="263">
                  <c:v>-0.31342230000000115</c:v>
                </c:pt>
                <c:pt idx="264">
                  <c:v>-0.31297150000000068</c:v>
                </c:pt>
                <c:pt idx="265">
                  <c:v>-0.31256130000000032</c:v>
                </c:pt>
                <c:pt idx="266">
                  <c:v>-0.31218850000000098</c:v>
                </c:pt>
                <c:pt idx="267">
                  <c:v>-0.31185050000000097</c:v>
                </c:pt>
                <c:pt idx="268">
                  <c:v>-0.31154470000000067</c:v>
                </c:pt>
                <c:pt idx="269">
                  <c:v>-0.31126880000000068</c:v>
                </c:pt>
                <c:pt idx="270">
                  <c:v>-0.31102110000000038</c:v>
                </c:pt>
                <c:pt idx="271">
                  <c:v>-0.31079980000000001</c:v>
                </c:pt>
                <c:pt idx="272">
                  <c:v>-0.31060330000000008</c:v>
                </c:pt>
                <c:pt idx="273">
                  <c:v>-0.31043020000000032</c:v>
                </c:pt>
                <c:pt idx="274">
                  <c:v>-0.31027930000000031</c:v>
                </c:pt>
                <c:pt idx="275">
                  <c:v>-0.31014940000000002</c:v>
                </c:pt>
                <c:pt idx="276">
                  <c:v>-0.31003950000000002</c:v>
                </c:pt>
                <c:pt idx="277">
                  <c:v>-0.30994860000000085</c:v>
                </c:pt>
                <c:pt idx="278">
                  <c:v>-0.30987580000000098</c:v>
                </c:pt>
                <c:pt idx="279">
                  <c:v>-0.30982040000000116</c:v>
                </c:pt>
                <c:pt idx="280">
                  <c:v>-0.30978160000000032</c:v>
                </c:pt>
                <c:pt idx="281">
                  <c:v>-0.30975880000000061</c:v>
                </c:pt>
                <c:pt idx="282">
                  <c:v>-0.30975140000000001</c:v>
                </c:pt>
                <c:pt idx="283">
                  <c:v>-0.30975890000000067</c:v>
                </c:pt>
                <c:pt idx="284">
                  <c:v>-0.30978080000000086</c:v>
                </c:pt>
                <c:pt idx="285">
                  <c:v>-0.30981640000000116</c:v>
                </c:pt>
                <c:pt idx="286">
                  <c:v>-0.30986550000000085</c:v>
                </c:pt>
                <c:pt idx="287">
                  <c:v>-0.30992750000000086</c:v>
                </c:pt>
                <c:pt idx="288">
                  <c:v>-0.31000200000000061</c:v>
                </c:pt>
                <c:pt idx="289">
                  <c:v>-0.31008870000000116</c:v>
                </c:pt>
                <c:pt idx="290">
                  <c:v>-0.31018720000000038</c:v>
                </c:pt>
                <c:pt idx="291">
                  <c:v>-0.31029710000000005</c:v>
                </c:pt>
                <c:pt idx="292">
                  <c:v>-0.31041810000000097</c:v>
                </c:pt>
                <c:pt idx="293">
                  <c:v>-0.31055000000000038</c:v>
                </c:pt>
                <c:pt idx="294">
                  <c:v>-0.31069230000000031</c:v>
                </c:pt>
                <c:pt idx="295">
                  <c:v>-0.31084490000000098</c:v>
                </c:pt>
                <c:pt idx="296">
                  <c:v>-0.31100740000000032</c:v>
                </c:pt>
                <c:pt idx="297">
                  <c:v>-0.31117960000000061</c:v>
                </c:pt>
                <c:pt idx="298">
                  <c:v>-0.31136120000000067</c:v>
                </c:pt>
                <c:pt idx="299">
                  <c:v>-0.31155210000000061</c:v>
                </c:pt>
                <c:pt idx="300">
                  <c:v>-0.31175200000000008</c:v>
                </c:pt>
                <c:pt idx="301">
                  <c:v>-0.31196060000000098</c:v>
                </c:pt>
                <c:pt idx="302">
                  <c:v>-0.31217780000000067</c:v>
                </c:pt>
                <c:pt idx="303">
                  <c:v>-0.31240330000000038</c:v>
                </c:pt>
                <c:pt idx="304">
                  <c:v>-0.31263690000000038</c:v>
                </c:pt>
                <c:pt idx="305">
                  <c:v>-0.31287850000000139</c:v>
                </c:pt>
                <c:pt idx="306">
                  <c:v>-0.31312790000000085</c:v>
                </c:pt>
                <c:pt idx="307">
                  <c:v>-0.31338480000000141</c:v>
                </c:pt>
                <c:pt idx="308">
                  <c:v>-0.31364910000000001</c:v>
                </c:pt>
                <c:pt idx="309">
                  <c:v>-0.31392070000000122</c:v>
                </c:pt>
                <c:pt idx="310">
                  <c:v>-0.31419930000000001</c:v>
                </c:pt>
                <c:pt idx="311">
                  <c:v>-0.3144849000000014</c:v>
                </c:pt>
                <c:pt idx="312">
                  <c:v>-0.31477720000000031</c:v>
                </c:pt>
                <c:pt idx="313">
                  <c:v>-0.31507620000000097</c:v>
                </c:pt>
                <c:pt idx="314">
                  <c:v>-0.31538170000000115</c:v>
                </c:pt>
                <c:pt idx="315">
                  <c:v>-0.31569350000000002</c:v>
                </c:pt>
                <c:pt idx="316">
                  <c:v>-0.31601160000000067</c:v>
                </c:pt>
                <c:pt idx="317">
                  <c:v>-0.31633580000000061</c:v>
                </c:pt>
                <c:pt idx="318">
                  <c:v>-0.31666600000000067</c:v>
                </c:pt>
                <c:pt idx="319">
                  <c:v>-0.31700200000000067</c:v>
                </c:pt>
                <c:pt idx="320">
                  <c:v>-0.31734380000000068</c:v>
                </c:pt>
                <c:pt idx="321">
                  <c:v>-0.31769130000000001</c:v>
                </c:pt>
                <c:pt idx="322">
                  <c:v>-0.31804420000000061</c:v>
                </c:pt>
                <c:pt idx="323">
                  <c:v>-0.31840260000000098</c:v>
                </c:pt>
                <c:pt idx="324">
                  <c:v>-0.31876640000000067</c:v>
                </c:pt>
                <c:pt idx="325">
                  <c:v>-0.31913540000000001</c:v>
                </c:pt>
                <c:pt idx="326">
                  <c:v>-0.31950950000000061</c:v>
                </c:pt>
                <c:pt idx="327">
                  <c:v>-0.31988870000000147</c:v>
                </c:pt>
                <c:pt idx="328">
                  <c:v>-0.32027280000000086</c:v>
                </c:pt>
                <c:pt idx="329">
                  <c:v>-0.32066190000000061</c:v>
                </c:pt>
                <c:pt idx="330">
                  <c:v>-0.32105580000000061</c:v>
                </c:pt>
                <c:pt idx="331">
                  <c:v>-0.32145440000000097</c:v>
                </c:pt>
                <c:pt idx="332">
                  <c:v>-0.32185770000000086</c:v>
                </c:pt>
                <c:pt idx="333">
                  <c:v>-0.32226550000000032</c:v>
                </c:pt>
                <c:pt idx="334">
                  <c:v>-0.32267790000000085</c:v>
                </c:pt>
                <c:pt idx="335">
                  <c:v>-0.32309470000000068</c:v>
                </c:pt>
                <c:pt idx="336">
                  <c:v>-0.32351590000000086</c:v>
                </c:pt>
                <c:pt idx="337">
                  <c:v>-0.32394140000000032</c:v>
                </c:pt>
                <c:pt idx="338">
                  <c:v>-0.32437110000000086</c:v>
                </c:pt>
                <c:pt idx="339">
                  <c:v>-0.32480510000000068</c:v>
                </c:pt>
                <c:pt idx="340">
                  <c:v>-0.32524320000000001</c:v>
                </c:pt>
                <c:pt idx="341">
                  <c:v>-0.32568540000000068</c:v>
                </c:pt>
                <c:pt idx="342">
                  <c:v>-0.32613160000000002</c:v>
                </c:pt>
                <c:pt idx="343">
                  <c:v>-0.32658180000000098</c:v>
                </c:pt>
                <c:pt idx="344">
                  <c:v>-0.32703590000000032</c:v>
                </c:pt>
                <c:pt idx="345">
                  <c:v>-0.32749390000000067</c:v>
                </c:pt>
                <c:pt idx="346">
                  <c:v>-0.32795570000000085</c:v>
                </c:pt>
                <c:pt idx="347">
                  <c:v>-0.32842140000000097</c:v>
                </c:pt>
                <c:pt idx="348">
                  <c:v>-0.32889070000000098</c:v>
                </c:pt>
                <c:pt idx="349">
                  <c:v>-0.32936380000000115</c:v>
                </c:pt>
                <c:pt idx="350">
                  <c:v>-0.32984050000000104</c:v>
                </c:pt>
                <c:pt idx="351">
                  <c:v>-0.33032080000000147</c:v>
                </c:pt>
                <c:pt idx="352">
                  <c:v>-0.33080470000000139</c:v>
                </c:pt>
                <c:pt idx="353">
                  <c:v>-0.33129210000000031</c:v>
                </c:pt>
                <c:pt idx="354">
                  <c:v>-0.33178310000000061</c:v>
                </c:pt>
                <c:pt idx="355">
                  <c:v>-0.33227750000000067</c:v>
                </c:pt>
                <c:pt idx="356">
                  <c:v>-0.33277530000000038</c:v>
                </c:pt>
                <c:pt idx="357">
                  <c:v>-0.33327660000000098</c:v>
                </c:pt>
                <c:pt idx="358">
                  <c:v>-0.33378120000000061</c:v>
                </c:pt>
                <c:pt idx="359">
                  <c:v>-0.33428920000000067</c:v>
                </c:pt>
                <c:pt idx="360">
                  <c:v>-0.33480050000000122</c:v>
                </c:pt>
                <c:pt idx="361">
                  <c:v>-0.33531510000000098</c:v>
                </c:pt>
                <c:pt idx="362">
                  <c:v>-0.33583290000000116</c:v>
                </c:pt>
                <c:pt idx="363">
                  <c:v>-0.33635400000000115</c:v>
                </c:pt>
                <c:pt idx="364">
                  <c:v>-0.33687830000000141</c:v>
                </c:pt>
                <c:pt idx="365">
                  <c:v>-0.33740580000000098</c:v>
                </c:pt>
                <c:pt idx="366">
                  <c:v>-0.33793640000000097</c:v>
                </c:pt>
                <c:pt idx="367">
                  <c:v>-0.33847010000000116</c:v>
                </c:pt>
                <c:pt idx="368">
                  <c:v>-0.33900700000000061</c:v>
                </c:pt>
                <c:pt idx="369">
                  <c:v>-0.33954700000000032</c:v>
                </c:pt>
                <c:pt idx="370">
                  <c:v>-0.34009</c:v>
                </c:pt>
                <c:pt idx="371">
                  <c:v>-0.34063600000000005</c:v>
                </c:pt>
                <c:pt idx="372">
                  <c:v>-0.34118510000000002</c:v>
                </c:pt>
                <c:pt idx="373">
                  <c:v>-0.34173719999999996</c:v>
                </c:pt>
                <c:pt idx="374">
                  <c:v>-0.34229230000000005</c:v>
                </c:pt>
                <c:pt idx="375">
                  <c:v>-0.34285030000000061</c:v>
                </c:pt>
                <c:pt idx="376">
                  <c:v>-0.34341130000000031</c:v>
                </c:pt>
                <c:pt idx="377">
                  <c:v>-0.34397530000000032</c:v>
                </c:pt>
                <c:pt idx="378">
                  <c:v>-0.34454210000000002</c:v>
                </c:pt>
                <c:pt idx="379">
                  <c:v>-0.34511190000000008</c:v>
                </c:pt>
                <c:pt idx="380">
                  <c:v>-0.34568450000000067</c:v>
                </c:pt>
                <c:pt idx="381">
                  <c:v>-0.34626000000000001</c:v>
                </c:pt>
                <c:pt idx="382">
                  <c:v>-0.34683840000000032</c:v>
                </c:pt>
                <c:pt idx="383">
                  <c:v>-0.34741970000000061</c:v>
                </c:pt>
                <c:pt idx="384">
                  <c:v>-0.34800370000000008</c:v>
                </c:pt>
                <c:pt idx="385">
                  <c:v>-0.34859060000000008</c:v>
                </c:pt>
                <c:pt idx="386">
                  <c:v>-0.34918030000000061</c:v>
                </c:pt>
                <c:pt idx="387">
                  <c:v>-0.34977290000000061</c:v>
                </c:pt>
                <c:pt idx="388">
                  <c:v>-0.35036820000000085</c:v>
                </c:pt>
                <c:pt idx="389">
                  <c:v>-0.35096630000000067</c:v>
                </c:pt>
                <c:pt idx="390">
                  <c:v>-0.35156720000000002</c:v>
                </c:pt>
                <c:pt idx="391">
                  <c:v>-0.35217080000000067</c:v>
                </c:pt>
                <c:pt idx="392">
                  <c:v>-0.35277730000000002</c:v>
                </c:pt>
                <c:pt idx="393">
                  <c:v>-0.35338650000000116</c:v>
                </c:pt>
                <c:pt idx="394">
                  <c:v>-0.35399840000000032</c:v>
                </c:pt>
                <c:pt idx="395">
                  <c:v>-0.35461320000000002</c:v>
                </c:pt>
                <c:pt idx="396">
                  <c:v>-0.35523070000000001</c:v>
                </c:pt>
                <c:pt idx="397">
                  <c:v>-0.35585100000000008</c:v>
                </c:pt>
                <c:pt idx="398">
                  <c:v>-0.35647400000000068</c:v>
                </c:pt>
                <c:pt idx="399">
                  <c:v>-0.35709990000000008</c:v>
                </c:pt>
                <c:pt idx="400">
                  <c:v>-0.35772860000000067</c:v>
                </c:pt>
                <c:pt idx="401">
                  <c:v>-0.35836020000000085</c:v>
                </c:pt>
                <c:pt idx="402">
                  <c:v>-0.35899447000000068</c:v>
                </c:pt>
                <c:pt idx="403">
                  <c:v>-0.35963205000000004</c:v>
                </c:pt>
                <c:pt idx="404">
                  <c:v>-0.36027199000000032</c:v>
                </c:pt>
                <c:pt idx="405">
                  <c:v>-0.36091605000000032</c:v>
                </c:pt>
                <c:pt idx="406">
                  <c:v>-0.36156153000000002</c:v>
                </c:pt>
                <c:pt idx="407">
                  <c:v>-0.36221324000000005</c:v>
                </c:pt>
                <c:pt idx="408">
                  <c:v>-0.36286354000000032</c:v>
                </c:pt>
                <c:pt idx="409">
                  <c:v>-0.36352565000000031</c:v>
                </c:pt>
                <c:pt idx="410">
                  <c:v>-0.36417827000000097</c:v>
                </c:pt>
                <c:pt idx="411">
                  <c:v>-0.36485741000000038</c:v>
                </c:pt>
                <c:pt idx="412">
                  <c:v>-0.36550504</c:v>
                </c:pt>
                <c:pt idx="413">
                  <c:v>-0.36621641000000038</c:v>
                </c:pt>
                <c:pt idx="414">
                  <c:v>-0.36684110000000031</c:v>
                </c:pt>
                <c:pt idx="415">
                  <c:v>-0.36761061000000067</c:v>
                </c:pt>
                <c:pt idx="416">
                  <c:v>-0.36818666000000122</c:v>
                </c:pt>
                <c:pt idx="417">
                  <c:v>-0.36818297300000141</c:v>
                </c:pt>
              </c:numCache>
            </c:numRef>
          </c:yVal>
          <c:smooth val="1"/>
        </c:ser>
        <c:axId val="99629696"/>
        <c:axId val="99688832"/>
      </c:scatterChart>
      <c:valAx>
        <c:axId val="99629696"/>
        <c:scaling>
          <c:orientation val="minMax"/>
        </c:scaling>
        <c:axPos val="b"/>
        <c:numFmt formatCode="General" sourceLinked="1"/>
        <c:tickLblPos val="nextTo"/>
        <c:crossAx val="99688832"/>
        <c:crosses val="autoZero"/>
        <c:crossBetween val="midCat"/>
      </c:valAx>
      <c:valAx>
        <c:axId val="99688832"/>
        <c:scaling>
          <c:orientation val="minMax"/>
          <c:min val="-3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Cp</a:t>
                </a:r>
              </a:p>
            </c:rich>
          </c:tx>
          <c:layout/>
        </c:title>
        <c:numFmt formatCode="General" sourceLinked="1"/>
        <c:tickLblPos val="nextTo"/>
        <c:crossAx val="9962969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2B734-6470-452C-82B0-02FEE236622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4BC45-DD47-46A9-B821-2B085D780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4BC45-DD47-46A9-B821-2B085D780AE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4BC45-DD47-46A9-B821-2B085D780AE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4BC45-DD47-46A9-B821-2B085D780AE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4BC45-DD47-46A9-B821-2B085D780AE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4BC45-DD47-46A9-B821-2B085D780AE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45E5E-00A0-4E08-A817-EE8E577FC764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CE431-9E8B-4932-8BAF-2876FD2BC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package" Target="../embeddings/Microsoft_Office_Word_Document2.docx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41910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CFD Simulation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4800" y="1752600"/>
            <a:ext cx="5181600" cy="99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Travis Stanislaus &amp; Steve Southern</a:t>
            </a:r>
          </a:p>
          <a:p>
            <a:pPr>
              <a:buNone/>
            </a:pPr>
            <a:r>
              <a:rPr lang="en-US" dirty="0" smtClean="0"/>
              <a:t>			Spring 2010</a:t>
            </a:r>
            <a:endParaRPr lang="en-US" dirty="0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4195056" cy="269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304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Wall Treatment (Validation)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33600" y="914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Enhanced Wall Treatment (y</a:t>
            </a:r>
            <a:r>
              <a:rPr lang="en-US" sz="2400" b="1" baseline="30000" dirty="0" smtClean="0"/>
              <a:t>+</a:t>
            </a:r>
            <a:r>
              <a:rPr lang="en-US" sz="2400" b="1" dirty="0" smtClean="0"/>
              <a:t> &lt; 5)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3962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Standard Wall Functions (y</a:t>
            </a:r>
            <a:r>
              <a:rPr lang="en-US" sz="2400" b="1" baseline="30000" dirty="0" smtClean="0"/>
              <a:t>+</a:t>
            </a:r>
            <a:r>
              <a:rPr lang="en-US" sz="2400" b="1" dirty="0" smtClean="0"/>
              <a:t> &gt; 30)</a:t>
            </a:r>
            <a:endParaRPr lang="en-US" sz="2400" b="1" dirty="0"/>
          </a:p>
        </p:txBody>
      </p:sp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2015604" cy="196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447801"/>
            <a:ext cx="5181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57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4572000"/>
            <a:ext cx="5257800" cy="219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Wall Treatment (Validation)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1143000"/>
          <a:ext cx="80772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3D Case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811298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3D Results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09600" y="1219200"/>
          <a:ext cx="8001000" cy="511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/>
          <a:lstStyle/>
          <a:p>
            <a:r>
              <a:rPr lang="en-US" dirty="0" smtClean="0"/>
              <a:t>Verification/Validation Summary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Discretization Error (Grid Size) &lt; 1%</a:t>
            </a:r>
          </a:p>
          <a:p>
            <a:r>
              <a:rPr lang="en-US" sz="2400" dirty="0" smtClean="0"/>
              <a:t>Linearization Error (Iteration) &lt;&lt; 1%</a:t>
            </a:r>
          </a:p>
          <a:p>
            <a:r>
              <a:rPr lang="en-US" sz="2400" dirty="0" smtClean="0"/>
              <a:t>Wall Treatment y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&lt; 5 or y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&gt; 30</a:t>
            </a:r>
          </a:p>
          <a:p>
            <a:pPr lvl="1"/>
            <a:r>
              <a:rPr lang="en-US" sz="2000" dirty="0" smtClean="0"/>
              <a:t>Not necessary that y+ &lt;&lt; 5</a:t>
            </a:r>
          </a:p>
          <a:p>
            <a:r>
              <a:rPr lang="en-US" sz="2400" dirty="0" smtClean="0"/>
              <a:t>Anisotropic Reynolds stresses call into question eddy-viscosity models (k-</a:t>
            </a:r>
            <a:r>
              <a:rPr lang="el-GR" sz="2400" dirty="0" smtClean="0"/>
              <a:t>ε</a:t>
            </a:r>
            <a:r>
              <a:rPr lang="en-US" sz="2400" dirty="0" smtClean="0"/>
              <a:t>, k-</a:t>
            </a:r>
            <a:r>
              <a:rPr lang="el-GR" sz="2400" dirty="0" smtClean="0"/>
              <a:t>ω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Results show eddy-viscosity models over predict experimental K by a factor of 2</a:t>
            </a:r>
          </a:p>
          <a:p>
            <a:r>
              <a:rPr lang="en-US" sz="2400" dirty="0" smtClean="0"/>
              <a:t>RSM over predicts by a factor of 1.5</a:t>
            </a:r>
          </a:p>
          <a:p>
            <a:r>
              <a:rPr lang="en-US" sz="2400" dirty="0" smtClean="0"/>
              <a:t>No significant difference between:</a:t>
            </a:r>
          </a:p>
          <a:p>
            <a:pPr lvl="1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and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order discretization</a:t>
            </a:r>
          </a:p>
          <a:p>
            <a:pPr lvl="1"/>
            <a:r>
              <a:rPr lang="en-US" sz="2000" dirty="0" smtClean="0"/>
              <a:t>Standard and enhanced wall functions</a:t>
            </a:r>
          </a:p>
          <a:p>
            <a:pPr lvl="1"/>
            <a:r>
              <a:rPr lang="en-US" sz="2000" dirty="0" smtClean="0"/>
              <a:t>2D and 3D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Orifice (Validation Study)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763000" cy="1371599"/>
          </a:xfrm>
        </p:spPr>
        <p:txBody>
          <a:bodyPr>
            <a:normAutofit/>
          </a:bodyPr>
          <a:lstStyle/>
          <a:p>
            <a:r>
              <a:rPr lang="en-US" dirty="0" smtClean="0"/>
              <a:t>Compare the Discharge Coefficient,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, </a:t>
            </a:r>
            <a:r>
              <a:rPr lang="en-US" dirty="0" smtClean="0"/>
              <a:t>calculated </a:t>
            </a:r>
            <a:r>
              <a:rPr lang="en-US" dirty="0" smtClean="0"/>
              <a:t>in Fluent with measured values of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09600" y="2590800"/>
          <a:ext cx="7848600" cy="2565228"/>
        </p:xfrm>
        <a:graphic>
          <a:graphicData uri="http://schemas.openxmlformats.org/drawingml/2006/table">
            <a:tbl>
              <a:tblPr/>
              <a:tblGrid>
                <a:gridCol w="1287976"/>
                <a:gridCol w="2844279"/>
                <a:gridCol w="3716345"/>
              </a:tblGrid>
              <a:tr h="336378">
                <a:tc gridSpan="3">
                  <a:txBody>
                    <a:bodyPr/>
                    <a:lstStyle/>
                    <a:p>
                      <a:pPr marL="342900" marR="0" lvl="0" indent="-34290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Discharge Coefficient of Orifice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8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500" baseline="-25000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 calculated from Fluent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 dirty="0" err="1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500" baseline="-25000" dirty="0" err="1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 from </a:t>
                      </a:r>
                      <a:r>
                        <a:rPr lang="en-US" sz="2500" dirty="0">
                          <a:latin typeface="Calibri"/>
                          <a:ea typeface="Times New Roman"/>
                          <a:cs typeface="Times New Roman"/>
                        </a:rPr>
                        <a:t>“Fluid Mechanics” by Frank White</a:t>
                      </a:r>
                      <a:endParaRPr lang="en-US" sz="2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2500" baseline="30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0.6285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0.633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2500" baseline="30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0.6087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0.611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2500" baseline="300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>
                          <a:latin typeface="Calibri"/>
                          <a:ea typeface="Calibri"/>
                          <a:cs typeface="Times New Roman"/>
                        </a:rPr>
                        <a:t>0.606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500" dirty="0">
                          <a:latin typeface="Calibri"/>
                          <a:ea typeface="Calibri"/>
                          <a:cs typeface="Times New Roman"/>
                        </a:rPr>
                        <a:t>0.6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0"/>
            <a:ext cx="8335717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Orifice (Validation Study)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763000" cy="1371599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Compare plots of dimensionless wall-static pressure and centerline velocity of orifice simulation in Fluent with experimental measurements.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1800"/>
            <a:ext cx="3733800" cy="216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971800"/>
            <a:ext cx="4191000" cy="227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381000"/>
          <a:ext cx="87630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" y="116522"/>
          <a:ext cx="8839200" cy="662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 on the Orifice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Recirculation zone length from orifice</a:t>
            </a:r>
          </a:p>
          <a:p>
            <a:r>
              <a:rPr lang="en-US" dirty="0" smtClean="0"/>
              <a:t>Experiment: 0.13161 m</a:t>
            </a:r>
          </a:p>
          <a:p>
            <a:r>
              <a:rPr lang="en-US" dirty="0" smtClean="0"/>
              <a:t>k-</a:t>
            </a:r>
            <a:r>
              <a:rPr lang="el-GR" dirty="0" smtClean="0"/>
              <a:t>ε</a:t>
            </a:r>
            <a:r>
              <a:rPr lang="en-US" dirty="0" smtClean="0"/>
              <a:t> realizable: 0.2 m</a:t>
            </a:r>
          </a:p>
          <a:p>
            <a:r>
              <a:rPr lang="en-US" dirty="0" smtClean="0"/>
              <a:t>RSM: 0.185 m</a:t>
            </a:r>
          </a:p>
          <a:p>
            <a:pPr>
              <a:buNone/>
            </a:pPr>
            <a:r>
              <a:rPr lang="en-US" u="sng" dirty="0" smtClean="0"/>
              <a:t>K from measurements and Fluent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measurement</a:t>
            </a:r>
            <a:r>
              <a:rPr lang="en-US" dirty="0" smtClean="0"/>
              <a:t>= 31.04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fluent</a:t>
            </a:r>
            <a:r>
              <a:rPr lang="en-US" dirty="0" smtClean="0"/>
              <a:t>= 27.76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693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267200" cy="1904999"/>
          </a:xfrm>
        </p:spPr>
        <p:txBody>
          <a:bodyPr/>
          <a:lstStyle/>
          <a:p>
            <a:r>
              <a:rPr lang="en-US" b="1" dirty="0" smtClean="0"/>
              <a:t>Primary</a:t>
            </a:r>
          </a:p>
          <a:p>
            <a:r>
              <a:rPr lang="en-US" sz="2400" dirty="0" smtClean="0"/>
              <a:t>Obtain an </a:t>
            </a:r>
            <a:r>
              <a:rPr lang="en-US" sz="2400" dirty="0"/>
              <a:t>a</a:t>
            </a:r>
            <a:r>
              <a:rPr lang="en-US" sz="2400" dirty="0" smtClean="0"/>
              <a:t>ccurate Turbulent Energy Dissipation Map throughout the Flocculator</a:t>
            </a:r>
            <a:endParaRPr lang="en-US" sz="2400" dirty="0"/>
          </a:p>
        </p:txBody>
      </p:sp>
      <p:pic>
        <p:nvPicPr>
          <p:cNvPr id="4" name="Picture 1" descr="C:\Documents and Settings\scs46\Desktop\tit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33800"/>
            <a:ext cx="4381071" cy="274320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05400" y="1143000"/>
            <a:ext cx="36576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noProof="0" dirty="0" smtClean="0"/>
              <a:t>Issue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CFD</a:t>
            </a:r>
            <a:r>
              <a:rPr kumimoji="0" lang="en-US" sz="24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has many sources of error that prevent an accurate solution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Secondary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Mitigate the effects of all sources of error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Discretization Error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Grid Size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Solver Order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Linearization Error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Wall Treatment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Turbulence Model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3D Effects</a:t>
            </a:r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14400" y="3048000"/>
          <a:ext cx="1066800" cy="505327"/>
        </p:xfrm>
        <a:graphic>
          <a:graphicData uri="http://schemas.openxmlformats.org/presentationml/2006/ole">
            <p:oleObj spid="_x0000_s2051" name="Equation" r:id="rId4" imgW="545626" imgH="2537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U-Duct (Benchmark)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3124200"/>
            <a:ext cx="390319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hart 4"/>
          <p:cNvGraphicFramePr/>
          <p:nvPr/>
        </p:nvGraphicFramePr>
        <p:xfrm>
          <a:off x="4343400" y="3505200"/>
          <a:ext cx="4587875" cy="29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524000"/>
            <a:ext cx="5943600" cy="164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Problem in the other Validation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4876800" cy="2743200"/>
          </a:xfrm>
        </p:spPr>
        <p:txBody>
          <a:bodyPr/>
          <a:lstStyle/>
          <a:p>
            <a:r>
              <a:rPr lang="en-US" dirty="0" smtClean="0"/>
              <a:t>K obtained from the energy is not time averaged therefore it does not include the turbulent kinetic energy.</a:t>
            </a:r>
            <a:endParaRPr lang="en-US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304800" y="4572000"/>
          <a:ext cx="6282465" cy="1082675"/>
        </p:xfrm>
        <a:graphic>
          <a:graphicData uri="http://schemas.openxmlformats.org/presentationml/2006/ole">
            <p:oleObj spid="_x0000_s58370" name="Document" r:id="rId3" imgW="3628485" imgH="628449" progId="Word.Document.12">
              <p:embed/>
            </p:oleObj>
          </a:graphicData>
        </a:graphic>
      </p:graphicFrame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333237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762000" y="5614570"/>
          <a:ext cx="1447800" cy="494130"/>
        </p:xfrm>
        <a:graphic>
          <a:graphicData uri="http://schemas.openxmlformats.org/presentationml/2006/ole">
            <p:oleObj spid="_x0000_s58371" name="Document" r:id="rId5" imgW="938600" imgH="32053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K for both CFD and experiment</a:t>
            </a:r>
          </a:p>
          <a:p>
            <a:r>
              <a:rPr lang="en-US" dirty="0" smtClean="0"/>
              <a:t>Understand the differences between turbulence models</a:t>
            </a:r>
          </a:p>
          <a:p>
            <a:r>
              <a:rPr lang="en-US" dirty="0" smtClean="0"/>
              <a:t>Perform a large eddy simulation (LES)</a:t>
            </a:r>
          </a:p>
          <a:p>
            <a:r>
              <a:rPr lang="en-US" dirty="0" smtClean="0"/>
              <a:t>Create a </a:t>
            </a:r>
            <a:r>
              <a:rPr lang="en-US" dirty="0" smtClean="0"/>
              <a:t>rapid </a:t>
            </a:r>
            <a:r>
              <a:rPr lang="en-US" dirty="0" smtClean="0"/>
              <a:t>mix model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pic>
        <p:nvPicPr>
          <p:cNvPr id="16386" name="Picture 2" descr="F:\Travis Stanislaus' Honduras Photos\DSC064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67600" cy="1143000"/>
          </a:xfrm>
        </p:spPr>
        <p:txBody>
          <a:bodyPr/>
          <a:lstStyle/>
          <a:p>
            <a:r>
              <a:rPr lang="en-US" dirty="0" smtClean="0"/>
              <a:t>Analyzing K - CFD</a:t>
            </a:r>
            <a:endParaRPr 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 descr="press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3933172" cy="2485994"/>
          </a:xfrm>
          <a:prstGeom prst="rect">
            <a:avLst/>
          </a:prstGeom>
        </p:spPr>
      </p:pic>
      <p:pic>
        <p:nvPicPr>
          <p:cNvPr id="10" name="Content Placeholder 3" descr="press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1447800"/>
            <a:ext cx="3886200" cy="250226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181600" y="4038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Extract Cp data at half the flocculator height for all baffle spaces</a:t>
            </a:r>
            <a:endParaRPr lang="en-US" dirty="0">
              <a:latin typeface="+mj-lt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28600" y="4495800"/>
          <a:ext cx="4724400" cy="650573"/>
        </p:xfrm>
        <a:graphic>
          <a:graphicData uri="http://schemas.openxmlformats.org/presentationml/2006/ole">
            <p:oleObj spid="_x0000_s1027" name="Equation" r:id="rId5" imgW="2908080" imgH="39348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28600" y="5399088"/>
          <a:ext cx="7924800" cy="744537"/>
        </p:xfrm>
        <a:graphic>
          <a:graphicData uri="http://schemas.openxmlformats.org/presentationml/2006/ole">
            <p:oleObj spid="_x0000_s1029" name="Equation" r:id="rId6" imgW="4711680" imgH="444240" progId="Equation.3">
              <p:embed/>
            </p:oleObj>
          </a:graphicData>
        </a:graphic>
      </p:graphicFrame>
      <p:cxnSp>
        <p:nvCxnSpPr>
          <p:cNvPr id="15" name="Straight Connector 14"/>
          <p:cNvCxnSpPr/>
          <p:nvPr/>
        </p:nvCxnSpPr>
        <p:spPr>
          <a:xfrm rot="5400000">
            <a:off x="6629400" y="5791200"/>
            <a:ext cx="914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086600" y="5334000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772400" y="5791200"/>
            <a:ext cx="914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7086600" y="6248400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Quick Summary</a:t>
            </a:r>
            <a:endParaRPr lang="en-US" dirty="0"/>
          </a:p>
        </p:txBody>
      </p:sp>
      <p:pic>
        <p:nvPicPr>
          <p:cNvPr id="4" name="Picture 3" descr="halfdeltagr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905000"/>
            <a:ext cx="1371600" cy="1799508"/>
          </a:xfrm>
          <a:prstGeom prst="rect">
            <a:avLst/>
          </a:prstGeom>
        </p:spPr>
      </p:pic>
      <p:pic>
        <p:nvPicPr>
          <p:cNvPr id="5" name="Picture 4" descr="quarterdeltagri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1905000"/>
            <a:ext cx="1461290" cy="1828800"/>
          </a:xfrm>
          <a:prstGeom prst="rect">
            <a:avLst/>
          </a:prstGeom>
        </p:spPr>
      </p:pic>
      <p:pic>
        <p:nvPicPr>
          <p:cNvPr id="6" name="Content Placeholder 3" descr="deltagrid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28600" y="1905000"/>
            <a:ext cx="1349829" cy="1828800"/>
          </a:xfrm>
        </p:spPr>
      </p:pic>
      <p:pic>
        <p:nvPicPr>
          <p:cNvPr id="7" name="Picture 6" descr="C:\Documents and Settings\scs46\Desktop\percent_diff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962400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990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Grid Convergence (Discretization Error)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9906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Iterative Convergence</a:t>
            </a:r>
          </a:p>
          <a:p>
            <a:r>
              <a:rPr lang="en-US" sz="2400" b="1" dirty="0" smtClean="0"/>
              <a:t>(Linearization Error)</a:t>
            </a:r>
            <a:endParaRPr lang="en-US" sz="2400" b="1" dirty="0"/>
          </a:p>
        </p:txBody>
      </p:sp>
      <p:pic>
        <p:nvPicPr>
          <p:cNvPr id="10" name="Picture 2" descr="\\n4\~\AguaClara\Semester Report\Figures\Iterative\Residual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876800" y="1981200"/>
            <a:ext cx="4156552" cy="1676400"/>
          </a:xfrm>
          <a:prstGeom prst="rect">
            <a:avLst/>
          </a:prstGeom>
          <a:noFill/>
        </p:spPr>
      </p:pic>
      <p:pic>
        <p:nvPicPr>
          <p:cNvPr id="11" name="Picture 10" descr="cel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24200" y="762000"/>
            <a:ext cx="1124594" cy="990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0" y="1524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∆</a:t>
            </a:r>
            <a:endParaRPr lang="en-US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38600" y="1066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∆</a:t>
            </a:r>
            <a:endParaRPr lang="en-US" dirty="0">
              <a:latin typeface="+mj-lt"/>
            </a:endParaRPr>
          </a:p>
        </p:txBody>
      </p:sp>
      <p:pic>
        <p:nvPicPr>
          <p:cNvPr id="14" name="Picture 3" descr="\\n4\~\AguaClara\Semester Report\Figures\Iterative\percent_diff_re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3886200"/>
            <a:ext cx="4114800" cy="276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Wall Treatment (Verification)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429000"/>
            <a:ext cx="7848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Gri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990600"/>
            <a:ext cx="3409600" cy="2197684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7391400" y="1828800"/>
          <a:ext cx="1525093" cy="998538"/>
        </p:xfrm>
        <a:graphic>
          <a:graphicData uri="http://schemas.openxmlformats.org/presentationml/2006/ole">
            <p:oleObj spid="_x0000_s22529" name="Equation" r:id="rId6" imgW="596880" imgH="393480" progId="Equation.3">
              <p:embed/>
            </p:oleObj>
          </a:graphicData>
        </a:graphic>
      </p:graphicFrame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267200" y="1143000"/>
            <a:ext cx="3124200" cy="198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Resolve the viscous </a:t>
            </a:r>
            <a:r>
              <a:rPr lang="en-US" sz="2400" dirty="0" err="1" smtClean="0"/>
              <a:t>sublayer</a:t>
            </a:r>
            <a:r>
              <a:rPr lang="en-US" sz="2400" dirty="0" smtClean="0"/>
              <a:t> y</a:t>
            </a:r>
            <a:r>
              <a:rPr lang="en-US" sz="2400" baseline="30000" dirty="0" smtClean="0"/>
              <a:t>+ </a:t>
            </a:r>
            <a:r>
              <a:rPr lang="en-US" sz="2400" dirty="0" smtClean="0"/>
              <a:t>&lt; 5</a:t>
            </a:r>
          </a:p>
          <a:p>
            <a:r>
              <a:rPr lang="en-US" sz="2400" dirty="0" smtClean="0"/>
              <a:t>Avoid the buffer layer 5 &lt; y</a:t>
            </a:r>
            <a:r>
              <a:rPr lang="en-US" sz="2400" baseline="30000" dirty="0" smtClean="0"/>
              <a:t>+ </a:t>
            </a:r>
            <a:r>
              <a:rPr lang="en-US" sz="2400" dirty="0" smtClean="0"/>
              <a:t>&lt; 30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Turbulence Model Validation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609600" y="990600"/>
          <a:ext cx="8001000" cy="844826"/>
        </p:xfrm>
        <a:graphic>
          <a:graphicData uri="http://schemas.openxmlformats.org/presentationml/2006/ole">
            <p:oleObj spid="_x0000_s29698" name="Equation" r:id="rId4" imgW="4584700" imgH="482600" progId="Equation.3">
              <p:embed/>
            </p:oleObj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143000" y="2057400"/>
          <a:ext cx="6934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67600" cy="1143000"/>
          </a:xfrm>
        </p:spPr>
        <p:txBody>
          <a:bodyPr/>
          <a:lstStyle/>
          <a:p>
            <a:r>
              <a:rPr lang="en-US" dirty="0" smtClean="0"/>
              <a:t>Analyzing K - Experiment</a:t>
            </a:r>
            <a:endParaRPr 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04800" y="4495800"/>
          <a:ext cx="4724400" cy="650573"/>
        </p:xfrm>
        <a:graphic>
          <a:graphicData uri="http://schemas.openxmlformats.org/presentationml/2006/ole">
            <p:oleObj spid="_x0000_s31746" name="Equation" r:id="rId3" imgW="2908080" imgH="39348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5943600" y="5791200"/>
            <a:ext cx="914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00800" y="5334000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086600" y="5791200"/>
            <a:ext cx="914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6400800" y="6248400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C:\Documents and Settings\scs46\Desktop\Height_Chan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81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ressur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1000" y="2057400"/>
            <a:ext cx="3114297" cy="1968417"/>
          </a:xfrm>
          <a:prstGeom prst="rect">
            <a:avLst/>
          </a:prstGeom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04800" y="5410200"/>
          <a:ext cx="7277100" cy="708025"/>
        </p:xfrm>
        <a:graphic>
          <a:graphicData uri="http://schemas.openxmlformats.org/presentationml/2006/ole">
            <p:oleObj spid="_x0000_s31748" name="Equation" r:id="rId6" imgW="4343400" imgH="419040" progId="Equation.3">
              <p:embed/>
            </p:oleObj>
          </a:graphicData>
        </a:graphic>
      </p:graphicFrame>
      <p:cxnSp>
        <p:nvCxnSpPr>
          <p:cNvPr id="22" name="Straight Arrow Connector 21"/>
          <p:cNvCxnSpPr/>
          <p:nvPr/>
        </p:nvCxnSpPr>
        <p:spPr>
          <a:xfrm>
            <a:off x="3048000" y="2971800"/>
            <a:ext cx="9144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7467600" y="2514600"/>
          <a:ext cx="1567543" cy="762000"/>
        </p:xfrm>
        <a:graphic>
          <a:graphicData uri="http://schemas.openxmlformats.org/presentationml/2006/ole">
            <p:oleObj spid="_x0000_s31750" name="Equation" r:id="rId7" imgW="9144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Turbulence Model Validation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Chart 14"/>
          <p:cNvGraphicFramePr/>
          <p:nvPr/>
        </p:nvGraphicFramePr>
        <p:xfrm>
          <a:off x="457200" y="1295400"/>
          <a:ext cx="8229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Discretization Order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57200" y="1295400"/>
          <a:ext cx="8405812" cy="484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486</Words>
  <Application>Microsoft Office PowerPoint</Application>
  <PresentationFormat>On-screen Show (4:3)</PresentationFormat>
  <Paragraphs>112</Paragraphs>
  <Slides>23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Equation</vt:lpstr>
      <vt:lpstr>Document</vt:lpstr>
      <vt:lpstr>CFD Simulation</vt:lpstr>
      <vt:lpstr>Goals</vt:lpstr>
      <vt:lpstr>Analyzing K - CFD</vt:lpstr>
      <vt:lpstr>Quick Summary</vt:lpstr>
      <vt:lpstr>Wall Treatment (Verification)</vt:lpstr>
      <vt:lpstr>Turbulence Model Validation</vt:lpstr>
      <vt:lpstr>Analyzing K - Experiment</vt:lpstr>
      <vt:lpstr>Turbulence Model Validation</vt:lpstr>
      <vt:lpstr>Discretization Order</vt:lpstr>
      <vt:lpstr>Wall Treatment (Validation)</vt:lpstr>
      <vt:lpstr>Wall Treatment (Validation)</vt:lpstr>
      <vt:lpstr>3D Case</vt:lpstr>
      <vt:lpstr>3D Results</vt:lpstr>
      <vt:lpstr>Verification/Validation Summary</vt:lpstr>
      <vt:lpstr>Orifice (Validation Study)</vt:lpstr>
      <vt:lpstr>Orifice (Validation Study)</vt:lpstr>
      <vt:lpstr>Slide 17</vt:lpstr>
      <vt:lpstr>Slide 18</vt:lpstr>
      <vt:lpstr>Final Words on the Orifice </vt:lpstr>
      <vt:lpstr>U-Duct (Benchmark)</vt:lpstr>
      <vt:lpstr>A Problem in the other Validation Studies</vt:lpstr>
      <vt:lpstr>Future Challenges</vt:lpstr>
      <vt:lpstr>Questions?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CFD Simulation</dc:title>
  <dc:creator>MAE</dc:creator>
  <cp:lastModifiedBy>MAE</cp:lastModifiedBy>
  <cp:revision>46</cp:revision>
  <dcterms:created xsi:type="dcterms:W3CDTF">2010-05-21T12:58:36Z</dcterms:created>
  <dcterms:modified xsi:type="dcterms:W3CDTF">2010-05-21T17:27:52Z</dcterms:modified>
</cp:coreProperties>
</file>