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Default Extension="jpeg" ContentType="image/jpeg"/>
  <Override PartName="/ppt/notesSlides/notesSlide55.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layout4.xml" ContentType="application/vnd.openxmlformats-officedocument.drawingml.diagramLayout+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sldIdLst>
    <p:sldId id="326" r:id="rId2"/>
    <p:sldId id="328" r:id="rId3"/>
    <p:sldId id="272" r:id="rId4"/>
    <p:sldId id="273" r:id="rId5"/>
    <p:sldId id="274" r:id="rId6"/>
    <p:sldId id="275" r:id="rId7"/>
    <p:sldId id="276" r:id="rId8"/>
    <p:sldId id="329" r:id="rId9"/>
    <p:sldId id="299" r:id="rId10"/>
    <p:sldId id="307" r:id="rId11"/>
    <p:sldId id="300" r:id="rId12"/>
    <p:sldId id="301" r:id="rId13"/>
    <p:sldId id="302" r:id="rId14"/>
    <p:sldId id="303" r:id="rId15"/>
    <p:sldId id="304" r:id="rId16"/>
    <p:sldId id="305" r:id="rId17"/>
    <p:sldId id="306" r:id="rId18"/>
    <p:sldId id="330" r:id="rId19"/>
    <p:sldId id="257" r:id="rId20"/>
    <p:sldId id="258" r:id="rId21"/>
    <p:sldId id="259" r:id="rId22"/>
    <p:sldId id="260" r:id="rId23"/>
    <p:sldId id="261" r:id="rId24"/>
    <p:sldId id="262" r:id="rId25"/>
    <p:sldId id="325" r:id="rId26"/>
    <p:sldId id="331" r:id="rId27"/>
    <p:sldId id="263" r:id="rId28"/>
    <p:sldId id="264" r:id="rId29"/>
    <p:sldId id="265" r:id="rId30"/>
    <p:sldId id="266" r:id="rId31"/>
    <p:sldId id="267" r:id="rId32"/>
    <p:sldId id="268" r:id="rId33"/>
    <p:sldId id="269" r:id="rId34"/>
    <p:sldId id="270" r:id="rId35"/>
    <p:sldId id="271" r:id="rId36"/>
    <p:sldId id="332" r:id="rId37"/>
    <p:sldId id="284" r:id="rId38"/>
    <p:sldId id="285" r:id="rId39"/>
    <p:sldId id="286" r:id="rId40"/>
    <p:sldId id="287" r:id="rId41"/>
    <p:sldId id="288" r:id="rId42"/>
    <p:sldId id="289" r:id="rId43"/>
    <p:sldId id="290" r:id="rId44"/>
    <p:sldId id="291" r:id="rId45"/>
    <p:sldId id="333" r:id="rId46"/>
    <p:sldId id="308" r:id="rId47"/>
    <p:sldId id="309" r:id="rId48"/>
    <p:sldId id="310" r:id="rId49"/>
    <p:sldId id="311" r:id="rId50"/>
    <p:sldId id="312" r:id="rId51"/>
    <p:sldId id="313" r:id="rId52"/>
    <p:sldId id="314" r:id="rId53"/>
    <p:sldId id="315" r:id="rId54"/>
    <p:sldId id="334" r:id="rId55"/>
    <p:sldId id="292" r:id="rId56"/>
    <p:sldId id="293" r:id="rId57"/>
    <p:sldId id="294" r:id="rId58"/>
    <p:sldId id="295" r:id="rId59"/>
    <p:sldId id="296" r:id="rId60"/>
    <p:sldId id="297" r:id="rId61"/>
    <p:sldId id="298" r:id="rId62"/>
    <p:sldId id="335" r:id="rId63"/>
    <p:sldId id="277" r:id="rId64"/>
    <p:sldId id="278" r:id="rId65"/>
    <p:sldId id="279" r:id="rId66"/>
    <p:sldId id="280" r:id="rId67"/>
    <p:sldId id="281" r:id="rId68"/>
    <p:sldId id="282" r:id="rId69"/>
    <p:sldId id="283" r:id="rId70"/>
    <p:sldId id="336" r:id="rId71"/>
    <p:sldId id="317" r:id="rId72"/>
    <p:sldId id="318" r:id="rId73"/>
    <p:sldId id="319" r:id="rId74"/>
    <p:sldId id="320" r:id="rId75"/>
    <p:sldId id="321" r:id="rId76"/>
    <p:sldId id="322" r:id="rId77"/>
    <p:sldId id="323" r:id="rId78"/>
    <p:sldId id="327"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4AD5-1E42-4E60-BABA-E0273BFFBDCD}"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en-US"/>
        </a:p>
      </dgm:t>
    </dgm:pt>
    <dgm:pt modelId="{AAE232B6-0D2A-4DC0-AEA2-B70D69EE722A}">
      <dgm:prSet phldrT="[Text]"/>
      <dgm:spPr/>
      <dgm:t>
        <a:bodyPr/>
        <a:lstStyle/>
        <a:p>
          <a:r>
            <a:rPr lang="en-US" dirty="0" smtClean="0"/>
            <a:t>Who</a:t>
          </a:r>
          <a:endParaRPr lang="en-US" dirty="0"/>
        </a:p>
      </dgm:t>
    </dgm:pt>
    <dgm:pt modelId="{07C38E4A-174A-4249-BA60-2F3993AD3455}" type="parTrans" cxnId="{9A6F688F-8125-4C1D-B4AC-8684D9594AB5}">
      <dgm:prSet/>
      <dgm:spPr/>
      <dgm:t>
        <a:bodyPr/>
        <a:lstStyle/>
        <a:p>
          <a:endParaRPr lang="en-US"/>
        </a:p>
      </dgm:t>
    </dgm:pt>
    <dgm:pt modelId="{18BC0DC0-86DD-4957-B8E9-EB714AEEC3EB}" type="sibTrans" cxnId="{9A6F688F-8125-4C1D-B4AC-8684D9594AB5}">
      <dgm:prSet/>
      <dgm:spPr/>
      <dgm:t>
        <a:bodyPr/>
        <a:lstStyle/>
        <a:p>
          <a:endParaRPr lang="en-US"/>
        </a:p>
      </dgm:t>
    </dgm:pt>
    <dgm:pt modelId="{C4F94D8C-9293-4FBA-8309-BA360CBAFDD9}">
      <dgm:prSet phldrT="[Text]"/>
      <dgm:spPr/>
      <dgm:t>
        <a:bodyPr/>
        <a:lstStyle/>
        <a:p>
          <a:r>
            <a:rPr lang="en-US" dirty="0" smtClean="0"/>
            <a:t>What</a:t>
          </a:r>
          <a:endParaRPr lang="en-US" dirty="0"/>
        </a:p>
      </dgm:t>
    </dgm:pt>
    <dgm:pt modelId="{E762829A-39D6-43FE-9726-D80D6A28E088}" type="parTrans" cxnId="{8D771FF4-03B2-4A96-958F-D07F20503AF8}">
      <dgm:prSet/>
      <dgm:spPr/>
      <dgm:t>
        <a:bodyPr/>
        <a:lstStyle/>
        <a:p>
          <a:endParaRPr lang="en-US"/>
        </a:p>
      </dgm:t>
    </dgm:pt>
    <dgm:pt modelId="{158176D6-0765-4A39-8C8E-1211B0E52D88}" type="sibTrans" cxnId="{8D771FF4-03B2-4A96-958F-D07F20503AF8}">
      <dgm:prSet/>
      <dgm:spPr/>
      <dgm:t>
        <a:bodyPr/>
        <a:lstStyle/>
        <a:p>
          <a:endParaRPr lang="en-US"/>
        </a:p>
      </dgm:t>
    </dgm:pt>
    <dgm:pt modelId="{EBF4C74A-0350-4FFE-B9F3-22FDB998000D}">
      <dgm:prSet phldrT="[Text]"/>
      <dgm:spPr/>
      <dgm:t>
        <a:bodyPr/>
        <a:lstStyle/>
        <a:p>
          <a:r>
            <a:rPr lang="en-US" dirty="0" smtClean="0"/>
            <a:t>Where</a:t>
          </a:r>
          <a:endParaRPr lang="en-US" dirty="0"/>
        </a:p>
      </dgm:t>
    </dgm:pt>
    <dgm:pt modelId="{8C630505-AC98-4EEC-AC0D-732662F8768B}" type="parTrans" cxnId="{CA060BDA-F058-4942-9E51-8803D77F2F25}">
      <dgm:prSet/>
      <dgm:spPr/>
      <dgm:t>
        <a:bodyPr/>
        <a:lstStyle/>
        <a:p>
          <a:endParaRPr lang="en-US"/>
        </a:p>
      </dgm:t>
    </dgm:pt>
    <dgm:pt modelId="{E9282113-5507-464F-AA82-8913237BCA73}" type="sibTrans" cxnId="{CA060BDA-F058-4942-9E51-8803D77F2F25}">
      <dgm:prSet/>
      <dgm:spPr/>
      <dgm:t>
        <a:bodyPr/>
        <a:lstStyle/>
        <a:p>
          <a:endParaRPr lang="en-US"/>
        </a:p>
      </dgm:t>
    </dgm:pt>
    <dgm:pt modelId="{EE3C381B-F1D3-442F-9144-F00369CC4CC6}">
      <dgm:prSet phldrT="[Text]"/>
      <dgm:spPr/>
      <dgm:t>
        <a:bodyPr/>
        <a:lstStyle/>
        <a:p>
          <a:r>
            <a:rPr lang="en-US" dirty="0" smtClean="0"/>
            <a:t>When</a:t>
          </a:r>
          <a:endParaRPr lang="en-US" dirty="0"/>
        </a:p>
      </dgm:t>
    </dgm:pt>
    <dgm:pt modelId="{30AA7E60-3A7A-47A0-92B4-E02B3EFACF51}" type="parTrans" cxnId="{0AF34876-E77C-4449-AF2A-E49E95A4B09D}">
      <dgm:prSet/>
      <dgm:spPr/>
      <dgm:t>
        <a:bodyPr/>
        <a:lstStyle/>
        <a:p>
          <a:endParaRPr lang="en-US"/>
        </a:p>
      </dgm:t>
    </dgm:pt>
    <dgm:pt modelId="{8C4CEE4F-4F99-42D2-B6DD-DC4731EBB43A}" type="sibTrans" cxnId="{0AF34876-E77C-4449-AF2A-E49E95A4B09D}">
      <dgm:prSet/>
      <dgm:spPr/>
      <dgm:t>
        <a:bodyPr/>
        <a:lstStyle/>
        <a:p>
          <a:endParaRPr lang="en-US"/>
        </a:p>
      </dgm:t>
    </dgm:pt>
    <dgm:pt modelId="{0804EF2E-6768-4860-A969-2BF990D49054}">
      <dgm:prSet phldrT="[Text]"/>
      <dgm:spPr/>
      <dgm:t>
        <a:bodyPr/>
        <a:lstStyle/>
        <a:p>
          <a:r>
            <a:rPr lang="en-US" dirty="0" smtClean="0"/>
            <a:t>Why</a:t>
          </a:r>
          <a:endParaRPr lang="en-US" dirty="0"/>
        </a:p>
      </dgm:t>
    </dgm:pt>
    <dgm:pt modelId="{C364EA1A-D101-4D77-9D43-0CC465D2CB83}" type="parTrans" cxnId="{3E6D64E4-C07A-40FB-A29C-B1925161F92A}">
      <dgm:prSet/>
      <dgm:spPr/>
      <dgm:t>
        <a:bodyPr/>
        <a:lstStyle/>
        <a:p>
          <a:endParaRPr lang="en-US"/>
        </a:p>
      </dgm:t>
    </dgm:pt>
    <dgm:pt modelId="{155B5BB9-4F13-48F5-B246-C2D6E712C687}" type="sibTrans" cxnId="{3E6D64E4-C07A-40FB-A29C-B1925161F92A}">
      <dgm:prSet/>
      <dgm:spPr/>
      <dgm:t>
        <a:bodyPr/>
        <a:lstStyle/>
        <a:p>
          <a:endParaRPr lang="en-US"/>
        </a:p>
      </dgm:t>
    </dgm:pt>
    <dgm:pt modelId="{076F8CCF-EF80-4E5B-BB71-2CC641AD2565}">
      <dgm:prSet phldrT="[Text]"/>
      <dgm:spPr/>
      <dgm:t>
        <a:bodyPr/>
        <a:lstStyle/>
        <a:p>
          <a:r>
            <a:rPr lang="en-US" dirty="0" smtClean="0"/>
            <a:t>How</a:t>
          </a:r>
          <a:endParaRPr lang="en-US" dirty="0"/>
        </a:p>
      </dgm:t>
    </dgm:pt>
    <dgm:pt modelId="{230E0450-34FC-482B-8ED8-7A66459A16F7}" type="parTrans" cxnId="{169D13E6-DFF0-444A-A6B1-BCC850CC02C5}">
      <dgm:prSet/>
      <dgm:spPr/>
      <dgm:t>
        <a:bodyPr/>
        <a:lstStyle/>
        <a:p>
          <a:endParaRPr lang="en-US"/>
        </a:p>
      </dgm:t>
    </dgm:pt>
    <dgm:pt modelId="{2356407B-EBAA-4CCD-96D9-1ABC2F3BCEA2}" type="sibTrans" cxnId="{169D13E6-DFF0-444A-A6B1-BCC850CC02C5}">
      <dgm:prSet/>
      <dgm:spPr/>
      <dgm:t>
        <a:bodyPr/>
        <a:lstStyle/>
        <a:p>
          <a:endParaRPr lang="en-US"/>
        </a:p>
      </dgm:t>
    </dgm:pt>
    <dgm:pt modelId="{C1BAFBCA-820D-46E2-911F-05B824CDC328}" type="pres">
      <dgm:prSet presAssocID="{624D4AD5-1E42-4E60-BABA-E0273BFFBDCD}" presName="diagram" presStyleCnt="0">
        <dgm:presLayoutVars>
          <dgm:dir/>
          <dgm:resizeHandles val="exact"/>
        </dgm:presLayoutVars>
      </dgm:prSet>
      <dgm:spPr/>
      <dgm:t>
        <a:bodyPr/>
        <a:lstStyle/>
        <a:p>
          <a:endParaRPr lang="en-US"/>
        </a:p>
      </dgm:t>
    </dgm:pt>
    <dgm:pt modelId="{2C67EB60-A2DD-4E23-A35A-59E30975B4CF}" type="pres">
      <dgm:prSet presAssocID="{AAE232B6-0D2A-4DC0-AEA2-B70D69EE722A}" presName="node" presStyleLbl="node1" presStyleIdx="0" presStyleCnt="6">
        <dgm:presLayoutVars>
          <dgm:bulletEnabled val="1"/>
        </dgm:presLayoutVars>
      </dgm:prSet>
      <dgm:spPr/>
      <dgm:t>
        <a:bodyPr/>
        <a:lstStyle/>
        <a:p>
          <a:endParaRPr lang="en-US"/>
        </a:p>
      </dgm:t>
    </dgm:pt>
    <dgm:pt modelId="{5263467C-01C6-4840-B603-2CA0B7E12AC7}" type="pres">
      <dgm:prSet presAssocID="{18BC0DC0-86DD-4957-B8E9-EB714AEEC3EB}" presName="sibTrans" presStyleCnt="0"/>
      <dgm:spPr/>
    </dgm:pt>
    <dgm:pt modelId="{B227F9FF-19B5-44A9-B1F5-2751F017480C}" type="pres">
      <dgm:prSet presAssocID="{C4F94D8C-9293-4FBA-8309-BA360CBAFDD9}" presName="node" presStyleLbl="node1" presStyleIdx="1" presStyleCnt="6">
        <dgm:presLayoutVars>
          <dgm:bulletEnabled val="1"/>
        </dgm:presLayoutVars>
      </dgm:prSet>
      <dgm:spPr/>
      <dgm:t>
        <a:bodyPr/>
        <a:lstStyle/>
        <a:p>
          <a:endParaRPr lang="en-US"/>
        </a:p>
      </dgm:t>
    </dgm:pt>
    <dgm:pt modelId="{3F9C790A-D204-4F17-B7AB-AD5BD42723E1}" type="pres">
      <dgm:prSet presAssocID="{158176D6-0765-4A39-8C8E-1211B0E52D88}" presName="sibTrans" presStyleCnt="0"/>
      <dgm:spPr/>
    </dgm:pt>
    <dgm:pt modelId="{FD305455-53A3-4D97-B465-46CD513FE6A5}" type="pres">
      <dgm:prSet presAssocID="{EBF4C74A-0350-4FFE-B9F3-22FDB998000D}" presName="node" presStyleLbl="node1" presStyleIdx="2" presStyleCnt="6">
        <dgm:presLayoutVars>
          <dgm:bulletEnabled val="1"/>
        </dgm:presLayoutVars>
      </dgm:prSet>
      <dgm:spPr/>
      <dgm:t>
        <a:bodyPr/>
        <a:lstStyle/>
        <a:p>
          <a:endParaRPr lang="en-US"/>
        </a:p>
      </dgm:t>
    </dgm:pt>
    <dgm:pt modelId="{4600C42F-29A4-4772-8C7C-43EFBDD6D8F8}" type="pres">
      <dgm:prSet presAssocID="{E9282113-5507-464F-AA82-8913237BCA73}" presName="sibTrans" presStyleCnt="0"/>
      <dgm:spPr/>
    </dgm:pt>
    <dgm:pt modelId="{EAA07CB4-4A57-408C-8D9A-53495AAEC84A}" type="pres">
      <dgm:prSet presAssocID="{EE3C381B-F1D3-442F-9144-F00369CC4CC6}" presName="node" presStyleLbl="node1" presStyleIdx="3" presStyleCnt="6">
        <dgm:presLayoutVars>
          <dgm:bulletEnabled val="1"/>
        </dgm:presLayoutVars>
      </dgm:prSet>
      <dgm:spPr/>
      <dgm:t>
        <a:bodyPr/>
        <a:lstStyle/>
        <a:p>
          <a:endParaRPr lang="en-US"/>
        </a:p>
      </dgm:t>
    </dgm:pt>
    <dgm:pt modelId="{1CAB6DA4-A30F-4D3D-9C37-AD33C4795102}" type="pres">
      <dgm:prSet presAssocID="{8C4CEE4F-4F99-42D2-B6DD-DC4731EBB43A}" presName="sibTrans" presStyleCnt="0"/>
      <dgm:spPr/>
    </dgm:pt>
    <dgm:pt modelId="{E17C6C98-8767-4A11-BC66-D8EE1D570CFE}" type="pres">
      <dgm:prSet presAssocID="{0804EF2E-6768-4860-A969-2BF990D49054}" presName="node" presStyleLbl="node1" presStyleIdx="4" presStyleCnt="6">
        <dgm:presLayoutVars>
          <dgm:bulletEnabled val="1"/>
        </dgm:presLayoutVars>
      </dgm:prSet>
      <dgm:spPr/>
      <dgm:t>
        <a:bodyPr/>
        <a:lstStyle/>
        <a:p>
          <a:endParaRPr lang="en-US"/>
        </a:p>
      </dgm:t>
    </dgm:pt>
    <dgm:pt modelId="{0370C6D7-405A-4966-8B2D-18C37EE2E56B}" type="pres">
      <dgm:prSet presAssocID="{155B5BB9-4F13-48F5-B246-C2D6E712C687}" presName="sibTrans" presStyleCnt="0"/>
      <dgm:spPr/>
    </dgm:pt>
    <dgm:pt modelId="{BDBABDD5-95F1-43BE-9E32-86425353F845}" type="pres">
      <dgm:prSet presAssocID="{076F8CCF-EF80-4E5B-BB71-2CC641AD2565}" presName="node" presStyleLbl="node1" presStyleIdx="5" presStyleCnt="6">
        <dgm:presLayoutVars>
          <dgm:bulletEnabled val="1"/>
        </dgm:presLayoutVars>
      </dgm:prSet>
      <dgm:spPr/>
      <dgm:t>
        <a:bodyPr/>
        <a:lstStyle/>
        <a:p>
          <a:endParaRPr lang="en-US"/>
        </a:p>
      </dgm:t>
    </dgm:pt>
  </dgm:ptLst>
  <dgm:cxnLst>
    <dgm:cxn modelId="{3E6D64E4-C07A-40FB-A29C-B1925161F92A}" srcId="{624D4AD5-1E42-4E60-BABA-E0273BFFBDCD}" destId="{0804EF2E-6768-4860-A969-2BF990D49054}" srcOrd="4" destOrd="0" parTransId="{C364EA1A-D101-4D77-9D43-0CC465D2CB83}" sibTransId="{155B5BB9-4F13-48F5-B246-C2D6E712C687}"/>
    <dgm:cxn modelId="{0AF34876-E77C-4449-AF2A-E49E95A4B09D}" srcId="{624D4AD5-1E42-4E60-BABA-E0273BFFBDCD}" destId="{EE3C381B-F1D3-442F-9144-F00369CC4CC6}" srcOrd="3" destOrd="0" parTransId="{30AA7E60-3A7A-47A0-92B4-E02B3EFACF51}" sibTransId="{8C4CEE4F-4F99-42D2-B6DD-DC4731EBB43A}"/>
    <dgm:cxn modelId="{B5391FA3-7A5B-4A2A-980D-74E1A2E9AC49}" type="presOf" srcId="{C4F94D8C-9293-4FBA-8309-BA360CBAFDD9}" destId="{B227F9FF-19B5-44A9-B1F5-2751F017480C}" srcOrd="0" destOrd="0" presId="urn:microsoft.com/office/officeart/2005/8/layout/default"/>
    <dgm:cxn modelId="{056A326C-8DAC-4AEF-90B8-1B7E8F27B2F0}" type="presOf" srcId="{EE3C381B-F1D3-442F-9144-F00369CC4CC6}" destId="{EAA07CB4-4A57-408C-8D9A-53495AAEC84A}" srcOrd="0" destOrd="0" presId="urn:microsoft.com/office/officeart/2005/8/layout/default"/>
    <dgm:cxn modelId="{776DB73A-6928-41D2-8B90-9C8C9874348F}" type="presOf" srcId="{EBF4C74A-0350-4FFE-B9F3-22FDB998000D}" destId="{FD305455-53A3-4D97-B465-46CD513FE6A5}" srcOrd="0" destOrd="0" presId="urn:microsoft.com/office/officeart/2005/8/layout/default"/>
    <dgm:cxn modelId="{CA060BDA-F058-4942-9E51-8803D77F2F25}" srcId="{624D4AD5-1E42-4E60-BABA-E0273BFFBDCD}" destId="{EBF4C74A-0350-4FFE-B9F3-22FDB998000D}" srcOrd="2" destOrd="0" parTransId="{8C630505-AC98-4EEC-AC0D-732662F8768B}" sibTransId="{E9282113-5507-464F-AA82-8913237BCA73}"/>
    <dgm:cxn modelId="{9A6F688F-8125-4C1D-B4AC-8684D9594AB5}" srcId="{624D4AD5-1E42-4E60-BABA-E0273BFFBDCD}" destId="{AAE232B6-0D2A-4DC0-AEA2-B70D69EE722A}" srcOrd="0" destOrd="0" parTransId="{07C38E4A-174A-4249-BA60-2F3993AD3455}" sibTransId="{18BC0DC0-86DD-4957-B8E9-EB714AEEC3EB}"/>
    <dgm:cxn modelId="{64FFC2B6-7E64-4D7B-A1C1-4F27A9AA6C44}" type="presOf" srcId="{624D4AD5-1E42-4E60-BABA-E0273BFFBDCD}" destId="{C1BAFBCA-820D-46E2-911F-05B824CDC328}" srcOrd="0" destOrd="0" presId="urn:microsoft.com/office/officeart/2005/8/layout/default"/>
    <dgm:cxn modelId="{169D13E6-DFF0-444A-A6B1-BCC850CC02C5}" srcId="{624D4AD5-1E42-4E60-BABA-E0273BFFBDCD}" destId="{076F8CCF-EF80-4E5B-BB71-2CC641AD2565}" srcOrd="5" destOrd="0" parTransId="{230E0450-34FC-482B-8ED8-7A66459A16F7}" sibTransId="{2356407B-EBAA-4CCD-96D9-1ABC2F3BCEA2}"/>
    <dgm:cxn modelId="{8D771FF4-03B2-4A96-958F-D07F20503AF8}" srcId="{624D4AD5-1E42-4E60-BABA-E0273BFFBDCD}" destId="{C4F94D8C-9293-4FBA-8309-BA360CBAFDD9}" srcOrd="1" destOrd="0" parTransId="{E762829A-39D6-43FE-9726-D80D6A28E088}" sibTransId="{158176D6-0765-4A39-8C8E-1211B0E52D88}"/>
    <dgm:cxn modelId="{E64BB6C5-8D7D-45EF-A9A9-AE1D2A4C0580}" type="presOf" srcId="{0804EF2E-6768-4860-A969-2BF990D49054}" destId="{E17C6C98-8767-4A11-BC66-D8EE1D570CFE}" srcOrd="0" destOrd="0" presId="urn:microsoft.com/office/officeart/2005/8/layout/default"/>
    <dgm:cxn modelId="{F1E045E8-8B89-4573-99FC-7652590B3D41}" type="presOf" srcId="{076F8CCF-EF80-4E5B-BB71-2CC641AD2565}" destId="{BDBABDD5-95F1-43BE-9E32-86425353F845}" srcOrd="0" destOrd="0" presId="urn:microsoft.com/office/officeart/2005/8/layout/default"/>
    <dgm:cxn modelId="{3F529D7C-91A3-488A-BAE7-64BBC0215CFF}" type="presOf" srcId="{AAE232B6-0D2A-4DC0-AEA2-B70D69EE722A}" destId="{2C67EB60-A2DD-4E23-A35A-59E30975B4CF}" srcOrd="0" destOrd="0" presId="urn:microsoft.com/office/officeart/2005/8/layout/default"/>
    <dgm:cxn modelId="{07CE3E0D-E021-4D32-9AEA-6CE588D54001}" type="presParOf" srcId="{C1BAFBCA-820D-46E2-911F-05B824CDC328}" destId="{2C67EB60-A2DD-4E23-A35A-59E30975B4CF}" srcOrd="0" destOrd="0" presId="urn:microsoft.com/office/officeart/2005/8/layout/default"/>
    <dgm:cxn modelId="{D0B7E7BA-EA67-4001-873F-EB2BDA17D315}" type="presParOf" srcId="{C1BAFBCA-820D-46E2-911F-05B824CDC328}" destId="{5263467C-01C6-4840-B603-2CA0B7E12AC7}" srcOrd="1" destOrd="0" presId="urn:microsoft.com/office/officeart/2005/8/layout/default"/>
    <dgm:cxn modelId="{B58B849F-4C5D-4632-9C3B-72C58E2102FF}" type="presParOf" srcId="{C1BAFBCA-820D-46E2-911F-05B824CDC328}" destId="{B227F9FF-19B5-44A9-B1F5-2751F017480C}" srcOrd="2" destOrd="0" presId="urn:microsoft.com/office/officeart/2005/8/layout/default"/>
    <dgm:cxn modelId="{9764A313-C25F-443E-A83A-CE6584BFA640}" type="presParOf" srcId="{C1BAFBCA-820D-46E2-911F-05B824CDC328}" destId="{3F9C790A-D204-4F17-B7AB-AD5BD42723E1}" srcOrd="3" destOrd="0" presId="urn:microsoft.com/office/officeart/2005/8/layout/default"/>
    <dgm:cxn modelId="{132BF3DD-F464-451F-AAF1-D9F758238D24}" type="presParOf" srcId="{C1BAFBCA-820D-46E2-911F-05B824CDC328}" destId="{FD305455-53A3-4D97-B465-46CD513FE6A5}" srcOrd="4" destOrd="0" presId="urn:microsoft.com/office/officeart/2005/8/layout/default"/>
    <dgm:cxn modelId="{0B119BF6-E32A-4273-B3B4-54D38B5E2B9A}" type="presParOf" srcId="{C1BAFBCA-820D-46E2-911F-05B824CDC328}" destId="{4600C42F-29A4-4772-8C7C-43EFBDD6D8F8}" srcOrd="5" destOrd="0" presId="urn:microsoft.com/office/officeart/2005/8/layout/default"/>
    <dgm:cxn modelId="{BAE82C5F-4D60-455B-BA59-85A8123600BA}" type="presParOf" srcId="{C1BAFBCA-820D-46E2-911F-05B824CDC328}" destId="{EAA07CB4-4A57-408C-8D9A-53495AAEC84A}" srcOrd="6" destOrd="0" presId="urn:microsoft.com/office/officeart/2005/8/layout/default"/>
    <dgm:cxn modelId="{119AE7C1-6AED-4C8C-9425-C12AB51329D8}" type="presParOf" srcId="{C1BAFBCA-820D-46E2-911F-05B824CDC328}" destId="{1CAB6DA4-A30F-4D3D-9C37-AD33C4795102}" srcOrd="7" destOrd="0" presId="urn:microsoft.com/office/officeart/2005/8/layout/default"/>
    <dgm:cxn modelId="{7DDB0F16-B8C6-46B4-8EB7-B87D16C13690}" type="presParOf" srcId="{C1BAFBCA-820D-46E2-911F-05B824CDC328}" destId="{E17C6C98-8767-4A11-BC66-D8EE1D570CFE}" srcOrd="8" destOrd="0" presId="urn:microsoft.com/office/officeart/2005/8/layout/default"/>
    <dgm:cxn modelId="{F2C2F04C-1821-46C3-A956-82F0341F0F87}" type="presParOf" srcId="{C1BAFBCA-820D-46E2-911F-05B824CDC328}" destId="{0370C6D7-405A-4966-8B2D-18C37EE2E56B}" srcOrd="9" destOrd="0" presId="urn:microsoft.com/office/officeart/2005/8/layout/default"/>
    <dgm:cxn modelId="{78C59EA2-533D-4CDF-9239-469FAF98718D}" type="presParOf" srcId="{C1BAFBCA-820D-46E2-911F-05B824CDC328}" destId="{BDBABDD5-95F1-43BE-9E32-86425353F845}"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4559DF-715D-42B1-A3FA-13420DCAB5F2}"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E02D23BD-75DE-47B1-BB7D-4BC13DEE53E4}">
      <dgm:prSet phldrT="[Text]"/>
      <dgm:spPr/>
      <dgm:t>
        <a:bodyPr/>
        <a:lstStyle/>
        <a:p>
          <a:r>
            <a:rPr lang="en-US" dirty="0" smtClean="0"/>
            <a:t>Documentation</a:t>
          </a:r>
          <a:endParaRPr lang="en-US" dirty="0"/>
        </a:p>
      </dgm:t>
    </dgm:pt>
    <dgm:pt modelId="{6630033F-180C-4BD8-87C1-6EB34F72B955}" type="parTrans" cxnId="{B0C68498-D6A3-486D-9926-398DFE8D49A9}">
      <dgm:prSet/>
      <dgm:spPr/>
      <dgm:t>
        <a:bodyPr/>
        <a:lstStyle/>
        <a:p>
          <a:endParaRPr lang="en-US"/>
        </a:p>
      </dgm:t>
    </dgm:pt>
    <dgm:pt modelId="{8F3F57B9-4E68-4376-BCBF-67DB373FF2A6}" type="sibTrans" cxnId="{B0C68498-D6A3-486D-9926-398DFE8D49A9}">
      <dgm:prSet/>
      <dgm:spPr/>
      <dgm:t>
        <a:bodyPr/>
        <a:lstStyle/>
        <a:p>
          <a:endParaRPr lang="en-US"/>
        </a:p>
      </dgm:t>
    </dgm:pt>
    <dgm:pt modelId="{D3C32890-1F36-4C1F-AF2A-BD8CEF3806CF}">
      <dgm:prSet phldrT="[Text]"/>
      <dgm:spPr/>
      <dgm:t>
        <a:bodyPr/>
        <a:lstStyle/>
        <a:p>
          <a:r>
            <a:rPr lang="en-US" dirty="0" smtClean="0"/>
            <a:t>Process Drawing</a:t>
          </a:r>
          <a:endParaRPr lang="en-US" dirty="0"/>
        </a:p>
      </dgm:t>
    </dgm:pt>
    <dgm:pt modelId="{2762DA77-5A41-4228-83CE-0CD3CB70BE2C}" type="parTrans" cxnId="{A6F6853A-DCD9-4102-8BAA-3C3EE189A411}">
      <dgm:prSet/>
      <dgm:spPr/>
      <dgm:t>
        <a:bodyPr/>
        <a:lstStyle/>
        <a:p>
          <a:endParaRPr lang="en-US"/>
        </a:p>
      </dgm:t>
    </dgm:pt>
    <dgm:pt modelId="{9A3FD5C7-F3D9-49D7-9008-60B225A31828}" type="sibTrans" cxnId="{A6F6853A-DCD9-4102-8BAA-3C3EE189A411}">
      <dgm:prSet/>
      <dgm:spPr/>
      <dgm:t>
        <a:bodyPr/>
        <a:lstStyle/>
        <a:p>
          <a:endParaRPr lang="en-US"/>
        </a:p>
      </dgm:t>
    </dgm:pt>
    <dgm:pt modelId="{9F64AA9E-903A-4B3D-BA95-64EA3CD7BD24}">
      <dgm:prSet phldrT="[Text]"/>
      <dgm:spPr/>
      <dgm:t>
        <a:bodyPr/>
        <a:lstStyle/>
        <a:p>
          <a:r>
            <a:rPr lang="en-US" dirty="0" smtClean="0"/>
            <a:t>Goofing off</a:t>
          </a:r>
          <a:endParaRPr lang="en-US" dirty="0"/>
        </a:p>
      </dgm:t>
    </dgm:pt>
    <dgm:pt modelId="{340E8F16-5916-4CD9-9462-08DDF4D786AA}" type="parTrans" cxnId="{E0287684-753A-456C-AF22-123D34757C27}">
      <dgm:prSet/>
      <dgm:spPr/>
      <dgm:t>
        <a:bodyPr/>
        <a:lstStyle/>
        <a:p>
          <a:endParaRPr lang="en-US"/>
        </a:p>
      </dgm:t>
    </dgm:pt>
    <dgm:pt modelId="{CE7E5A57-BD5F-48B2-87A2-B51AC7D223FC}" type="sibTrans" cxnId="{E0287684-753A-456C-AF22-123D34757C27}">
      <dgm:prSet/>
      <dgm:spPr/>
      <dgm:t>
        <a:bodyPr/>
        <a:lstStyle/>
        <a:p>
          <a:endParaRPr lang="en-US"/>
        </a:p>
      </dgm:t>
    </dgm:pt>
    <dgm:pt modelId="{8F022DC2-7402-4B0A-9376-F47E5F4BC554}" type="pres">
      <dgm:prSet presAssocID="{444559DF-715D-42B1-A3FA-13420DCAB5F2}" presName="Name0" presStyleCnt="0">
        <dgm:presLayoutVars>
          <dgm:dir/>
          <dgm:resizeHandles val="exact"/>
        </dgm:presLayoutVars>
      </dgm:prSet>
      <dgm:spPr/>
      <dgm:t>
        <a:bodyPr/>
        <a:lstStyle/>
        <a:p>
          <a:endParaRPr lang="en-US"/>
        </a:p>
      </dgm:t>
    </dgm:pt>
    <dgm:pt modelId="{00F9B170-EFA7-4298-91C3-C6EE012283EE}" type="pres">
      <dgm:prSet presAssocID="{E02D23BD-75DE-47B1-BB7D-4BC13DEE53E4}" presName="compNode" presStyleCnt="0"/>
      <dgm:spPr/>
    </dgm:pt>
    <dgm:pt modelId="{90B97E2B-1395-4590-AEB2-F7D7F95DDB4C}" type="pres">
      <dgm:prSet presAssocID="{E02D23BD-75DE-47B1-BB7D-4BC13DEE53E4}" presName="pictRect" presStyleLbl="node1" presStyleIdx="0" presStyleCnt="3" custScaleY="136889"/>
      <dgm:spPr>
        <a:blipFill rotWithShape="0">
          <a:blip xmlns:r="http://schemas.openxmlformats.org/officeDocument/2006/relationships" r:embed="rId1"/>
          <a:stretch>
            <a:fillRect/>
          </a:stretch>
        </a:blipFill>
      </dgm:spPr>
    </dgm:pt>
    <dgm:pt modelId="{FDFA266F-DC24-46C5-BD46-DC52EB33235B}" type="pres">
      <dgm:prSet presAssocID="{E02D23BD-75DE-47B1-BB7D-4BC13DEE53E4}" presName="textRect" presStyleLbl="revTx" presStyleIdx="0" presStyleCnt="3">
        <dgm:presLayoutVars>
          <dgm:bulletEnabled val="1"/>
        </dgm:presLayoutVars>
      </dgm:prSet>
      <dgm:spPr/>
      <dgm:t>
        <a:bodyPr/>
        <a:lstStyle/>
        <a:p>
          <a:endParaRPr lang="en-US"/>
        </a:p>
      </dgm:t>
    </dgm:pt>
    <dgm:pt modelId="{4A56952E-EC2C-4CA3-968E-C33DEE783FC4}" type="pres">
      <dgm:prSet presAssocID="{8F3F57B9-4E68-4376-BCBF-67DB373FF2A6}" presName="sibTrans" presStyleLbl="sibTrans2D1" presStyleIdx="0" presStyleCnt="0"/>
      <dgm:spPr/>
      <dgm:t>
        <a:bodyPr/>
        <a:lstStyle/>
        <a:p>
          <a:endParaRPr lang="en-US"/>
        </a:p>
      </dgm:t>
    </dgm:pt>
    <dgm:pt modelId="{1978DA1A-31CD-4C98-AFFC-1FC3C6CA46A3}" type="pres">
      <dgm:prSet presAssocID="{D3C32890-1F36-4C1F-AF2A-BD8CEF3806CF}" presName="compNode" presStyleCnt="0"/>
      <dgm:spPr/>
    </dgm:pt>
    <dgm:pt modelId="{EBA31776-B6D2-4930-8902-53C5C7FBAEC4}" type="pres">
      <dgm:prSet presAssocID="{D3C32890-1F36-4C1F-AF2A-BD8CEF3806CF}" presName="pictRect" presStyleLbl="node1" presStyleIdx="1" presStyleCnt="3" custScaleX="83869" custScaleY="110108" custLinFactNeighborX="31" custLinFactNeighborY="10804"/>
      <dgm:spPr>
        <a:blipFill rotWithShape="0">
          <a:blip xmlns:r="http://schemas.openxmlformats.org/officeDocument/2006/relationships" r:embed="rId2"/>
          <a:stretch>
            <a:fillRect/>
          </a:stretch>
        </a:blipFill>
      </dgm:spPr>
    </dgm:pt>
    <dgm:pt modelId="{6471222D-D6C2-40CF-9C5E-0E8DD1223B19}" type="pres">
      <dgm:prSet presAssocID="{D3C32890-1F36-4C1F-AF2A-BD8CEF3806CF}" presName="textRect" presStyleLbl="revTx" presStyleIdx="1" presStyleCnt="3" custScaleX="182416" custLinFactNeighborX="251" custLinFactNeighborY="16172">
        <dgm:presLayoutVars>
          <dgm:bulletEnabled val="1"/>
        </dgm:presLayoutVars>
      </dgm:prSet>
      <dgm:spPr/>
      <dgm:t>
        <a:bodyPr/>
        <a:lstStyle/>
        <a:p>
          <a:endParaRPr lang="en-US"/>
        </a:p>
      </dgm:t>
    </dgm:pt>
    <dgm:pt modelId="{8BA86AC0-3950-4BAA-9063-0F9A409D1875}" type="pres">
      <dgm:prSet presAssocID="{9A3FD5C7-F3D9-49D7-9008-60B225A31828}" presName="sibTrans" presStyleLbl="sibTrans2D1" presStyleIdx="0" presStyleCnt="0"/>
      <dgm:spPr/>
      <dgm:t>
        <a:bodyPr/>
        <a:lstStyle/>
        <a:p>
          <a:endParaRPr lang="en-US"/>
        </a:p>
      </dgm:t>
    </dgm:pt>
    <dgm:pt modelId="{F1DA9509-B569-4F10-B8F2-934A426EFA25}" type="pres">
      <dgm:prSet presAssocID="{9F64AA9E-903A-4B3D-BA95-64EA3CD7BD24}" presName="compNode" presStyleCnt="0"/>
      <dgm:spPr/>
    </dgm:pt>
    <dgm:pt modelId="{1EBAD3CC-4717-480F-AEA5-F7AC9DA556DE}" type="pres">
      <dgm:prSet presAssocID="{9F64AA9E-903A-4B3D-BA95-64EA3CD7BD24}" presName="pictRect" presStyleLbl="node1" presStyleIdx="2" presStyleCnt="3" custScaleX="79955" custScaleY="108870" custLinFactNeighborX="-13913" custLinFactNeighborY="-1507"/>
      <dgm:spPr>
        <a:blipFill rotWithShape="0">
          <a:blip xmlns:r="http://schemas.openxmlformats.org/officeDocument/2006/relationships" r:embed="rId3"/>
          <a:stretch>
            <a:fillRect/>
          </a:stretch>
        </a:blipFill>
      </dgm:spPr>
      <dgm:t>
        <a:bodyPr/>
        <a:lstStyle/>
        <a:p>
          <a:endParaRPr lang="en-US"/>
        </a:p>
      </dgm:t>
    </dgm:pt>
    <dgm:pt modelId="{1619B9BA-9960-4621-9CEC-573C12946CB7}" type="pres">
      <dgm:prSet presAssocID="{9F64AA9E-903A-4B3D-BA95-64EA3CD7BD24}" presName="textRect" presStyleLbl="revTx" presStyleIdx="2" presStyleCnt="3" custLinFactNeighborX="-13913" custLinFactNeighborY="-2123">
        <dgm:presLayoutVars>
          <dgm:bulletEnabled val="1"/>
        </dgm:presLayoutVars>
      </dgm:prSet>
      <dgm:spPr/>
      <dgm:t>
        <a:bodyPr/>
        <a:lstStyle/>
        <a:p>
          <a:endParaRPr lang="en-US"/>
        </a:p>
      </dgm:t>
    </dgm:pt>
  </dgm:ptLst>
  <dgm:cxnLst>
    <dgm:cxn modelId="{A6F6853A-DCD9-4102-8BAA-3C3EE189A411}" srcId="{444559DF-715D-42B1-A3FA-13420DCAB5F2}" destId="{D3C32890-1F36-4C1F-AF2A-BD8CEF3806CF}" srcOrd="1" destOrd="0" parTransId="{2762DA77-5A41-4228-83CE-0CD3CB70BE2C}" sibTransId="{9A3FD5C7-F3D9-49D7-9008-60B225A31828}"/>
    <dgm:cxn modelId="{80EF98D1-A797-42F9-9FE8-CC326338A065}" type="presOf" srcId="{9A3FD5C7-F3D9-49D7-9008-60B225A31828}" destId="{8BA86AC0-3950-4BAA-9063-0F9A409D1875}" srcOrd="0" destOrd="0" presId="urn:microsoft.com/office/officeart/2005/8/layout/pList1"/>
    <dgm:cxn modelId="{BA8ACE51-5532-4E82-8B77-2C889B2BADF3}" type="presOf" srcId="{444559DF-715D-42B1-A3FA-13420DCAB5F2}" destId="{8F022DC2-7402-4B0A-9376-F47E5F4BC554}" srcOrd="0" destOrd="0" presId="urn:microsoft.com/office/officeart/2005/8/layout/pList1"/>
    <dgm:cxn modelId="{7B55BEA8-D98E-4C5D-9A08-2FDC6CE18276}" type="presOf" srcId="{8F3F57B9-4E68-4376-BCBF-67DB373FF2A6}" destId="{4A56952E-EC2C-4CA3-968E-C33DEE783FC4}" srcOrd="0" destOrd="0" presId="urn:microsoft.com/office/officeart/2005/8/layout/pList1"/>
    <dgm:cxn modelId="{1561BCDD-2539-4D1B-91D6-7C59ADF0542A}" type="presOf" srcId="{9F64AA9E-903A-4B3D-BA95-64EA3CD7BD24}" destId="{1619B9BA-9960-4621-9CEC-573C12946CB7}" srcOrd="0" destOrd="0" presId="urn:microsoft.com/office/officeart/2005/8/layout/pList1"/>
    <dgm:cxn modelId="{E0287684-753A-456C-AF22-123D34757C27}" srcId="{444559DF-715D-42B1-A3FA-13420DCAB5F2}" destId="{9F64AA9E-903A-4B3D-BA95-64EA3CD7BD24}" srcOrd="2" destOrd="0" parTransId="{340E8F16-5916-4CD9-9462-08DDF4D786AA}" sibTransId="{CE7E5A57-BD5F-48B2-87A2-B51AC7D223FC}"/>
    <dgm:cxn modelId="{F56B97DF-3794-413E-9A9D-9C8620196A3E}" type="presOf" srcId="{D3C32890-1F36-4C1F-AF2A-BD8CEF3806CF}" destId="{6471222D-D6C2-40CF-9C5E-0E8DD1223B19}" srcOrd="0" destOrd="0" presId="urn:microsoft.com/office/officeart/2005/8/layout/pList1"/>
    <dgm:cxn modelId="{158E60A5-3F4B-4330-B8FE-06E231D6A024}" type="presOf" srcId="{E02D23BD-75DE-47B1-BB7D-4BC13DEE53E4}" destId="{FDFA266F-DC24-46C5-BD46-DC52EB33235B}" srcOrd="0" destOrd="0" presId="urn:microsoft.com/office/officeart/2005/8/layout/pList1"/>
    <dgm:cxn modelId="{B0C68498-D6A3-486D-9926-398DFE8D49A9}" srcId="{444559DF-715D-42B1-A3FA-13420DCAB5F2}" destId="{E02D23BD-75DE-47B1-BB7D-4BC13DEE53E4}" srcOrd="0" destOrd="0" parTransId="{6630033F-180C-4BD8-87C1-6EB34F72B955}" sibTransId="{8F3F57B9-4E68-4376-BCBF-67DB373FF2A6}"/>
    <dgm:cxn modelId="{4AB7F1EC-9994-4521-AF16-C546D1253BC7}" type="presParOf" srcId="{8F022DC2-7402-4B0A-9376-F47E5F4BC554}" destId="{00F9B170-EFA7-4298-91C3-C6EE012283EE}" srcOrd="0" destOrd="0" presId="urn:microsoft.com/office/officeart/2005/8/layout/pList1"/>
    <dgm:cxn modelId="{54A8A9D2-21FC-48F9-93F4-55A430BD57D0}" type="presParOf" srcId="{00F9B170-EFA7-4298-91C3-C6EE012283EE}" destId="{90B97E2B-1395-4590-AEB2-F7D7F95DDB4C}" srcOrd="0" destOrd="0" presId="urn:microsoft.com/office/officeart/2005/8/layout/pList1"/>
    <dgm:cxn modelId="{2DF9B997-51BA-4FAD-96FF-B2D85683711D}" type="presParOf" srcId="{00F9B170-EFA7-4298-91C3-C6EE012283EE}" destId="{FDFA266F-DC24-46C5-BD46-DC52EB33235B}" srcOrd="1" destOrd="0" presId="urn:microsoft.com/office/officeart/2005/8/layout/pList1"/>
    <dgm:cxn modelId="{86D08C4F-B2FB-4D0E-AF3C-61B0882204FA}" type="presParOf" srcId="{8F022DC2-7402-4B0A-9376-F47E5F4BC554}" destId="{4A56952E-EC2C-4CA3-968E-C33DEE783FC4}" srcOrd="1" destOrd="0" presId="urn:microsoft.com/office/officeart/2005/8/layout/pList1"/>
    <dgm:cxn modelId="{9D44E404-469A-474F-8EF1-0C9A9D00D6AD}" type="presParOf" srcId="{8F022DC2-7402-4B0A-9376-F47E5F4BC554}" destId="{1978DA1A-31CD-4C98-AFFC-1FC3C6CA46A3}" srcOrd="2" destOrd="0" presId="urn:microsoft.com/office/officeart/2005/8/layout/pList1"/>
    <dgm:cxn modelId="{11AA615F-B860-4D6A-8FEE-47A5E0DB242B}" type="presParOf" srcId="{1978DA1A-31CD-4C98-AFFC-1FC3C6CA46A3}" destId="{EBA31776-B6D2-4930-8902-53C5C7FBAEC4}" srcOrd="0" destOrd="0" presId="urn:microsoft.com/office/officeart/2005/8/layout/pList1"/>
    <dgm:cxn modelId="{A952EA29-372C-4A3E-93A7-0D2F1E8F6D1D}" type="presParOf" srcId="{1978DA1A-31CD-4C98-AFFC-1FC3C6CA46A3}" destId="{6471222D-D6C2-40CF-9C5E-0E8DD1223B19}" srcOrd="1" destOrd="0" presId="urn:microsoft.com/office/officeart/2005/8/layout/pList1"/>
    <dgm:cxn modelId="{4F944D4C-9F8D-45C9-BAB4-41E71E3DB31B}" type="presParOf" srcId="{8F022DC2-7402-4B0A-9376-F47E5F4BC554}" destId="{8BA86AC0-3950-4BAA-9063-0F9A409D1875}" srcOrd="3" destOrd="0" presId="urn:microsoft.com/office/officeart/2005/8/layout/pList1"/>
    <dgm:cxn modelId="{E0007E09-E7ED-4E6C-A4E6-DEB3DB48279F}" type="presParOf" srcId="{8F022DC2-7402-4B0A-9376-F47E5F4BC554}" destId="{F1DA9509-B569-4F10-B8F2-934A426EFA25}" srcOrd="4" destOrd="0" presId="urn:microsoft.com/office/officeart/2005/8/layout/pList1"/>
    <dgm:cxn modelId="{94DEA40C-86DF-456D-9842-74938AE403D4}" type="presParOf" srcId="{F1DA9509-B569-4F10-B8F2-934A426EFA25}" destId="{1EBAD3CC-4717-480F-AEA5-F7AC9DA556DE}" srcOrd="0" destOrd="0" presId="urn:microsoft.com/office/officeart/2005/8/layout/pList1"/>
    <dgm:cxn modelId="{C4064A08-B360-40EB-A6A0-62368C90C897}" type="presParOf" srcId="{F1DA9509-B569-4F10-B8F2-934A426EFA25}" destId="{1619B9BA-9960-4621-9CEC-573C12946CB7}"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B25E28-05D8-46FF-8EF9-CB6B41426876}" type="doc">
      <dgm:prSet loTypeId="urn:microsoft.com/office/officeart/2005/8/layout/default" loCatId="list" qsTypeId="urn:microsoft.com/office/officeart/2005/8/quickstyle/simple5" qsCatId="simple" csTypeId="urn:microsoft.com/office/officeart/2005/8/colors/accent1_2" csCatId="accent1" phldr="1"/>
      <dgm:spPr/>
      <dgm:t>
        <a:bodyPr/>
        <a:lstStyle/>
        <a:p>
          <a:endParaRPr lang="en-US"/>
        </a:p>
      </dgm:t>
    </dgm:pt>
    <dgm:pt modelId="{06F505D8-0C4D-4729-BD42-5C51195EB6D1}">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It works!</a:t>
          </a:r>
          <a:endParaRPr lang="en-US" dirty="0"/>
        </a:p>
      </dgm:t>
    </dgm:pt>
    <dgm:pt modelId="{E4C80872-95C8-4282-8993-9C0974CA843C}" type="parTrans" cxnId="{F17E2B0D-CF44-466E-AD10-B6F33698C87C}">
      <dgm:prSet/>
      <dgm:spPr/>
      <dgm:t>
        <a:bodyPr/>
        <a:lstStyle/>
        <a:p>
          <a:endParaRPr lang="en-US"/>
        </a:p>
      </dgm:t>
    </dgm:pt>
    <dgm:pt modelId="{CFCE608C-6ABD-4D80-879C-57894963826F}" type="sibTrans" cxnId="{F17E2B0D-CF44-466E-AD10-B6F33698C87C}">
      <dgm:prSet/>
      <dgm:spPr/>
      <dgm:t>
        <a:bodyPr/>
        <a:lstStyle/>
        <a:p>
          <a:endParaRPr lang="en-US"/>
        </a:p>
      </dgm:t>
    </dgm:pt>
    <dgm:pt modelId="{A4B74E1C-B11C-40C9-93DD-DC98C3B31E11}" type="pres">
      <dgm:prSet presAssocID="{46B25E28-05D8-46FF-8EF9-CB6B41426876}" presName="diagram" presStyleCnt="0">
        <dgm:presLayoutVars>
          <dgm:dir/>
          <dgm:resizeHandles val="exact"/>
        </dgm:presLayoutVars>
      </dgm:prSet>
      <dgm:spPr/>
      <dgm:t>
        <a:bodyPr/>
        <a:lstStyle/>
        <a:p>
          <a:endParaRPr lang="en-US"/>
        </a:p>
      </dgm:t>
    </dgm:pt>
    <dgm:pt modelId="{C8A142DF-5E68-4F19-87FB-DB24C4A1B21C}" type="pres">
      <dgm:prSet presAssocID="{06F505D8-0C4D-4729-BD42-5C51195EB6D1}" presName="node" presStyleLbl="node1" presStyleIdx="0" presStyleCnt="1" custScaleX="47170" custScaleY="52214">
        <dgm:presLayoutVars>
          <dgm:bulletEnabled val="1"/>
        </dgm:presLayoutVars>
      </dgm:prSet>
      <dgm:spPr/>
      <dgm:t>
        <a:bodyPr/>
        <a:lstStyle/>
        <a:p>
          <a:endParaRPr lang="en-US"/>
        </a:p>
      </dgm:t>
    </dgm:pt>
  </dgm:ptLst>
  <dgm:cxnLst>
    <dgm:cxn modelId="{F6DC8316-465C-4BA6-B188-40BAB4536EFF}" type="presOf" srcId="{06F505D8-0C4D-4729-BD42-5C51195EB6D1}" destId="{C8A142DF-5E68-4F19-87FB-DB24C4A1B21C}" srcOrd="0" destOrd="0" presId="urn:microsoft.com/office/officeart/2005/8/layout/default"/>
    <dgm:cxn modelId="{18D71E41-7D34-4212-A007-FFAC72F98E9E}" type="presOf" srcId="{46B25E28-05D8-46FF-8EF9-CB6B41426876}" destId="{A4B74E1C-B11C-40C9-93DD-DC98C3B31E11}" srcOrd="0" destOrd="0" presId="urn:microsoft.com/office/officeart/2005/8/layout/default"/>
    <dgm:cxn modelId="{F17E2B0D-CF44-466E-AD10-B6F33698C87C}" srcId="{46B25E28-05D8-46FF-8EF9-CB6B41426876}" destId="{06F505D8-0C4D-4729-BD42-5C51195EB6D1}" srcOrd="0" destOrd="0" parTransId="{E4C80872-95C8-4282-8993-9C0974CA843C}" sibTransId="{CFCE608C-6ABD-4D80-879C-57894963826F}"/>
    <dgm:cxn modelId="{2CBC3020-BD30-4FC2-ADA8-0B05735E4FA1}" type="presParOf" srcId="{A4B74E1C-B11C-40C9-93DD-DC98C3B31E11}" destId="{C8A142DF-5E68-4F19-87FB-DB24C4A1B21C}" srcOrd="0"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2192AB-A4C0-40D8-B15E-94B19474E4E3}" type="doc">
      <dgm:prSet loTypeId="urn:microsoft.com/office/officeart/2005/8/layout/hProcess3" loCatId="process" qsTypeId="urn:microsoft.com/office/officeart/2005/8/quickstyle/simple1" qsCatId="simple" csTypeId="urn:microsoft.com/office/officeart/2005/8/colors/accent1_2" csCatId="accent1" phldr="0"/>
      <dgm:spPr/>
    </dgm:pt>
    <dgm:pt modelId="{F26FC5CD-12F4-429D-86F4-53D75A2271E4}">
      <dgm:prSet phldrT="[Text]" phldr="1"/>
      <dgm:spPr/>
      <dgm:t>
        <a:bodyPr/>
        <a:lstStyle/>
        <a:p>
          <a:endParaRPr lang="en-US" dirty="0"/>
        </a:p>
      </dgm:t>
    </dgm:pt>
    <dgm:pt modelId="{FF6CA731-80A2-4044-91CD-2FF4E9477CAC}" type="parTrans" cxnId="{84224907-CD05-48CF-95F9-C5478E82E2AF}">
      <dgm:prSet/>
      <dgm:spPr/>
      <dgm:t>
        <a:bodyPr/>
        <a:lstStyle/>
        <a:p>
          <a:endParaRPr lang="en-US"/>
        </a:p>
      </dgm:t>
    </dgm:pt>
    <dgm:pt modelId="{6489C91F-F41E-4208-A951-473C25A2C70C}" type="sibTrans" cxnId="{84224907-CD05-48CF-95F9-C5478E82E2AF}">
      <dgm:prSet/>
      <dgm:spPr/>
      <dgm:t>
        <a:bodyPr/>
        <a:lstStyle/>
        <a:p>
          <a:endParaRPr lang="en-US"/>
        </a:p>
      </dgm:t>
    </dgm:pt>
    <dgm:pt modelId="{78E90C17-7231-42D1-8434-067A5D4105AB}">
      <dgm:prSet phldrT="[Text]" phldr="1"/>
      <dgm:spPr/>
      <dgm:t>
        <a:bodyPr/>
        <a:lstStyle/>
        <a:p>
          <a:endParaRPr lang="en-US" dirty="0"/>
        </a:p>
      </dgm:t>
    </dgm:pt>
    <dgm:pt modelId="{0CF48BCE-1E06-44C2-9FBF-1AF5F00C229E}" type="parTrans" cxnId="{DF349928-6E76-49D4-87BE-8744859760AF}">
      <dgm:prSet/>
      <dgm:spPr/>
      <dgm:t>
        <a:bodyPr/>
        <a:lstStyle/>
        <a:p>
          <a:endParaRPr lang="en-US"/>
        </a:p>
      </dgm:t>
    </dgm:pt>
    <dgm:pt modelId="{F237CD32-C0C6-4A18-8A66-1B1D56A186CD}" type="sibTrans" cxnId="{DF349928-6E76-49D4-87BE-8744859760AF}">
      <dgm:prSet/>
      <dgm:spPr/>
      <dgm:t>
        <a:bodyPr/>
        <a:lstStyle/>
        <a:p>
          <a:endParaRPr lang="en-US"/>
        </a:p>
      </dgm:t>
    </dgm:pt>
    <dgm:pt modelId="{A20D4A8C-C974-410A-BB69-D8EAD9E13521}">
      <dgm:prSet phldrT="[Text]" phldr="1"/>
      <dgm:spPr/>
      <dgm:t>
        <a:bodyPr/>
        <a:lstStyle/>
        <a:p>
          <a:endParaRPr lang="en-US" dirty="0"/>
        </a:p>
      </dgm:t>
    </dgm:pt>
    <dgm:pt modelId="{D80094E9-022E-4607-82C5-4C235ECA3373}" type="parTrans" cxnId="{73BE3CEE-56BE-4D0F-A1E5-480A8F0F4A96}">
      <dgm:prSet/>
      <dgm:spPr/>
      <dgm:t>
        <a:bodyPr/>
        <a:lstStyle/>
        <a:p>
          <a:endParaRPr lang="en-US"/>
        </a:p>
      </dgm:t>
    </dgm:pt>
    <dgm:pt modelId="{BF2BF1E4-5C0B-4830-B1CE-1920622D5D3F}" type="sibTrans" cxnId="{73BE3CEE-56BE-4D0F-A1E5-480A8F0F4A96}">
      <dgm:prSet/>
      <dgm:spPr/>
      <dgm:t>
        <a:bodyPr/>
        <a:lstStyle/>
        <a:p>
          <a:endParaRPr lang="en-US"/>
        </a:p>
      </dgm:t>
    </dgm:pt>
    <dgm:pt modelId="{00877532-70A8-45DD-A641-DC963AA33583}" type="pres">
      <dgm:prSet presAssocID="{652192AB-A4C0-40D8-B15E-94B19474E4E3}" presName="Name0" presStyleCnt="0">
        <dgm:presLayoutVars>
          <dgm:dir/>
          <dgm:animLvl val="lvl"/>
          <dgm:resizeHandles val="exact"/>
        </dgm:presLayoutVars>
      </dgm:prSet>
      <dgm:spPr/>
    </dgm:pt>
    <dgm:pt modelId="{896EA8BA-2A24-4D25-825D-F421E121D2F7}" type="pres">
      <dgm:prSet presAssocID="{652192AB-A4C0-40D8-B15E-94B19474E4E3}" presName="dummy" presStyleCnt="0"/>
      <dgm:spPr/>
    </dgm:pt>
    <dgm:pt modelId="{0029403C-7250-40AF-9544-D6B111F9FB22}" type="pres">
      <dgm:prSet presAssocID="{652192AB-A4C0-40D8-B15E-94B19474E4E3}" presName="linH" presStyleCnt="0"/>
      <dgm:spPr/>
    </dgm:pt>
    <dgm:pt modelId="{14D594FE-6C89-4414-A263-4397A475B8E2}" type="pres">
      <dgm:prSet presAssocID="{652192AB-A4C0-40D8-B15E-94B19474E4E3}" presName="padding1" presStyleCnt="0"/>
      <dgm:spPr/>
    </dgm:pt>
    <dgm:pt modelId="{8BAA16B9-6C2E-4263-93EE-C50205508FDE}" type="pres">
      <dgm:prSet presAssocID="{F26FC5CD-12F4-429D-86F4-53D75A2271E4}" presName="linV" presStyleCnt="0"/>
      <dgm:spPr/>
    </dgm:pt>
    <dgm:pt modelId="{C5D0506A-2738-4620-B538-4500748FF510}" type="pres">
      <dgm:prSet presAssocID="{F26FC5CD-12F4-429D-86F4-53D75A2271E4}" presName="spVertical1" presStyleCnt="0"/>
      <dgm:spPr/>
    </dgm:pt>
    <dgm:pt modelId="{7494A366-C4EE-418C-8FE9-AB32FC3F0E83}" type="pres">
      <dgm:prSet presAssocID="{F26FC5CD-12F4-429D-86F4-53D75A2271E4}" presName="parTx" presStyleLbl="revTx" presStyleIdx="0" presStyleCnt="3">
        <dgm:presLayoutVars>
          <dgm:chMax val="0"/>
          <dgm:chPref val="0"/>
          <dgm:bulletEnabled val="1"/>
        </dgm:presLayoutVars>
      </dgm:prSet>
      <dgm:spPr/>
      <dgm:t>
        <a:bodyPr/>
        <a:lstStyle/>
        <a:p>
          <a:endParaRPr lang="en-US"/>
        </a:p>
      </dgm:t>
    </dgm:pt>
    <dgm:pt modelId="{3D6A08A1-433D-4CD4-8415-DEEBF7C638EC}" type="pres">
      <dgm:prSet presAssocID="{F26FC5CD-12F4-429D-86F4-53D75A2271E4}" presName="spVertical2" presStyleCnt="0"/>
      <dgm:spPr/>
    </dgm:pt>
    <dgm:pt modelId="{8DEE9E38-5C69-41C6-9079-41B3F4A7352C}" type="pres">
      <dgm:prSet presAssocID="{F26FC5CD-12F4-429D-86F4-53D75A2271E4}" presName="spVertical3" presStyleCnt="0"/>
      <dgm:spPr/>
    </dgm:pt>
    <dgm:pt modelId="{C9431A9F-5F8C-49B0-828C-8ABD1BBEE771}" type="pres">
      <dgm:prSet presAssocID="{6489C91F-F41E-4208-A951-473C25A2C70C}" presName="space" presStyleCnt="0"/>
      <dgm:spPr/>
    </dgm:pt>
    <dgm:pt modelId="{DB246981-EB15-4EB4-BE89-CEDF132828C6}" type="pres">
      <dgm:prSet presAssocID="{78E90C17-7231-42D1-8434-067A5D4105AB}" presName="linV" presStyleCnt="0"/>
      <dgm:spPr/>
    </dgm:pt>
    <dgm:pt modelId="{0AFAC8CD-A959-4C98-AB5C-28C2686C23B2}" type="pres">
      <dgm:prSet presAssocID="{78E90C17-7231-42D1-8434-067A5D4105AB}" presName="spVertical1" presStyleCnt="0"/>
      <dgm:spPr/>
    </dgm:pt>
    <dgm:pt modelId="{03B677A7-D5B8-4A81-B2A6-63DF23169327}" type="pres">
      <dgm:prSet presAssocID="{78E90C17-7231-42D1-8434-067A5D4105AB}" presName="parTx" presStyleLbl="revTx" presStyleIdx="1" presStyleCnt="3">
        <dgm:presLayoutVars>
          <dgm:chMax val="0"/>
          <dgm:chPref val="0"/>
          <dgm:bulletEnabled val="1"/>
        </dgm:presLayoutVars>
      </dgm:prSet>
      <dgm:spPr/>
      <dgm:t>
        <a:bodyPr/>
        <a:lstStyle/>
        <a:p>
          <a:endParaRPr lang="en-US"/>
        </a:p>
      </dgm:t>
    </dgm:pt>
    <dgm:pt modelId="{9F5D04CA-60C6-4A8B-9156-432930FD9238}" type="pres">
      <dgm:prSet presAssocID="{78E90C17-7231-42D1-8434-067A5D4105AB}" presName="spVertical2" presStyleCnt="0"/>
      <dgm:spPr/>
    </dgm:pt>
    <dgm:pt modelId="{B76776A2-50DD-42A6-B2DD-BC8529244C50}" type="pres">
      <dgm:prSet presAssocID="{78E90C17-7231-42D1-8434-067A5D4105AB}" presName="spVertical3" presStyleCnt="0"/>
      <dgm:spPr/>
    </dgm:pt>
    <dgm:pt modelId="{CDD143B6-3A94-47C2-9AA7-CAC51BF37AF4}" type="pres">
      <dgm:prSet presAssocID="{F237CD32-C0C6-4A18-8A66-1B1D56A186CD}" presName="space" presStyleCnt="0"/>
      <dgm:spPr/>
    </dgm:pt>
    <dgm:pt modelId="{388FD823-0D76-4D15-8C37-20612C1E31B2}" type="pres">
      <dgm:prSet presAssocID="{A20D4A8C-C974-410A-BB69-D8EAD9E13521}" presName="linV" presStyleCnt="0"/>
      <dgm:spPr/>
    </dgm:pt>
    <dgm:pt modelId="{AC9572BE-F0EE-41DC-B057-FE925CCDBA76}" type="pres">
      <dgm:prSet presAssocID="{A20D4A8C-C974-410A-BB69-D8EAD9E13521}" presName="spVertical1" presStyleCnt="0"/>
      <dgm:spPr/>
    </dgm:pt>
    <dgm:pt modelId="{3AEDF429-B4F5-45C9-8489-E8395DA1BB6A}" type="pres">
      <dgm:prSet presAssocID="{A20D4A8C-C974-410A-BB69-D8EAD9E13521}" presName="parTx" presStyleLbl="revTx" presStyleIdx="2" presStyleCnt="3">
        <dgm:presLayoutVars>
          <dgm:chMax val="0"/>
          <dgm:chPref val="0"/>
          <dgm:bulletEnabled val="1"/>
        </dgm:presLayoutVars>
      </dgm:prSet>
      <dgm:spPr/>
      <dgm:t>
        <a:bodyPr/>
        <a:lstStyle/>
        <a:p>
          <a:endParaRPr lang="en-US"/>
        </a:p>
      </dgm:t>
    </dgm:pt>
    <dgm:pt modelId="{EB8A3637-2C14-453D-B053-6C9CAD5866FE}" type="pres">
      <dgm:prSet presAssocID="{A20D4A8C-C974-410A-BB69-D8EAD9E13521}" presName="spVertical2" presStyleCnt="0"/>
      <dgm:spPr/>
    </dgm:pt>
    <dgm:pt modelId="{DE6DCCF4-098C-49DB-ADAD-EF9F95A61BB2}" type="pres">
      <dgm:prSet presAssocID="{A20D4A8C-C974-410A-BB69-D8EAD9E13521}" presName="spVertical3" presStyleCnt="0"/>
      <dgm:spPr/>
    </dgm:pt>
    <dgm:pt modelId="{51453C49-7017-43A2-BF87-2D8AE09CF8AB}" type="pres">
      <dgm:prSet presAssocID="{652192AB-A4C0-40D8-B15E-94B19474E4E3}" presName="padding2" presStyleCnt="0"/>
      <dgm:spPr/>
    </dgm:pt>
    <dgm:pt modelId="{7C4BA6DF-D5D7-4FBD-B953-CD8936F65C22}" type="pres">
      <dgm:prSet presAssocID="{652192AB-A4C0-40D8-B15E-94B19474E4E3}" presName="negArrow" presStyleCnt="0"/>
      <dgm:spPr/>
    </dgm:pt>
    <dgm:pt modelId="{B5570922-9F86-4383-9368-E95219719EE2}" type="pres">
      <dgm:prSet presAssocID="{652192AB-A4C0-40D8-B15E-94B19474E4E3}" presName="backgroundArrow" presStyleLbl="node1" presStyleIdx="0" presStyleCnt="1"/>
      <dgm:spPr/>
    </dgm:pt>
  </dgm:ptLst>
  <dgm:cxnLst>
    <dgm:cxn modelId="{04595212-21F0-497A-A131-E4EB628C051F}" type="presOf" srcId="{78E90C17-7231-42D1-8434-067A5D4105AB}" destId="{03B677A7-D5B8-4A81-B2A6-63DF23169327}" srcOrd="0" destOrd="0" presId="urn:microsoft.com/office/officeart/2005/8/layout/hProcess3"/>
    <dgm:cxn modelId="{DF349928-6E76-49D4-87BE-8744859760AF}" srcId="{652192AB-A4C0-40D8-B15E-94B19474E4E3}" destId="{78E90C17-7231-42D1-8434-067A5D4105AB}" srcOrd="1" destOrd="0" parTransId="{0CF48BCE-1E06-44C2-9FBF-1AF5F00C229E}" sibTransId="{F237CD32-C0C6-4A18-8A66-1B1D56A186CD}"/>
    <dgm:cxn modelId="{D241111D-99DC-456A-B379-6EF156E3D229}" type="presOf" srcId="{F26FC5CD-12F4-429D-86F4-53D75A2271E4}" destId="{7494A366-C4EE-418C-8FE9-AB32FC3F0E83}" srcOrd="0" destOrd="0" presId="urn:microsoft.com/office/officeart/2005/8/layout/hProcess3"/>
    <dgm:cxn modelId="{84224907-CD05-48CF-95F9-C5478E82E2AF}" srcId="{652192AB-A4C0-40D8-B15E-94B19474E4E3}" destId="{F26FC5CD-12F4-429D-86F4-53D75A2271E4}" srcOrd="0" destOrd="0" parTransId="{FF6CA731-80A2-4044-91CD-2FF4E9477CAC}" sibTransId="{6489C91F-F41E-4208-A951-473C25A2C70C}"/>
    <dgm:cxn modelId="{BC4BA060-BCC8-4702-9115-25170F18FC82}" type="presOf" srcId="{652192AB-A4C0-40D8-B15E-94B19474E4E3}" destId="{00877532-70A8-45DD-A641-DC963AA33583}" srcOrd="0" destOrd="0" presId="urn:microsoft.com/office/officeart/2005/8/layout/hProcess3"/>
    <dgm:cxn modelId="{73BE3CEE-56BE-4D0F-A1E5-480A8F0F4A96}" srcId="{652192AB-A4C0-40D8-B15E-94B19474E4E3}" destId="{A20D4A8C-C974-410A-BB69-D8EAD9E13521}" srcOrd="2" destOrd="0" parTransId="{D80094E9-022E-4607-82C5-4C235ECA3373}" sibTransId="{BF2BF1E4-5C0B-4830-B1CE-1920622D5D3F}"/>
    <dgm:cxn modelId="{D964992B-21F7-4A28-AD2D-3A6FFBA54B62}" type="presOf" srcId="{A20D4A8C-C974-410A-BB69-D8EAD9E13521}" destId="{3AEDF429-B4F5-45C9-8489-E8395DA1BB6A}" srcOrd="0" destOrd="0" presId="urn:microsoft.com/office/officeart/2005/8/layout/hProcess3"/>
    <dgm:cxn modelId="{9E7649CC-34C0-4850-8C73-2F13A68844FA}" type="presParOf" srcId="{00877532-70A8-45DD-A641-DC963AA33583}" destId="{896EA8BA-2A24-4D25-825D-F421E121D2F7}" srcOrd="0" destOrd="0" presId="urn:microsoft.com/office/officeart/2005/8/layout/hProcess3"/>
    <dgm:cxn modelId="{99C16DC0-2B49-4C2B-9835-76915F4B2437}" type="presParOf" srcId="{00877532-70A8-45DD-A641-DC963AA33583}" destId="{0029403C-7250-40AF-9544-D6B111F9FB22}" srcOrd="1" destOrd="0" presId="urn:microsoft.com/office/officeart/2005/8/layout/hProcess3"/>
    <dgm:cxn modelId="{7A385827-3C37-4BF8-8C55-39C975F6097B}" type="presParOf" srcId="{0029403C-7250-40AF-9544-D6B111F9FB22}" destId="{14D594FE-6C89-4414-A263-4397A475B8E2}" srcOrd="0" destOrd="0" presId="urn:microsoft.com/office/officeart/2005/8/layout/hProcess3"/>
    <dgm:cxn modelId="{0B2F9718-6479-4B88-AB23-A5DE9101F03C}" type="presParOf" srcId="{0029403C-7250-40AF-9544-D6B111F9FB22}" destId="{8BAA16B9-6C2E-4263-93EE-C50205508FDE}" srcOrd="1" destOrd="0" presId="urn:microsoft.com/office/officeart/2005/8/layout/hProcess3"/>
    <dgm:cxn modelId="{A3369FBB-F175-4432-B8B9-7E3624C3ABF5}" type="presParOf" srcId="{8BAA16B9-6C2E-4263-93EE-C50205508FDE}" destId="{C5D0506A-2738-4620-B538-4500748FF510}" srcOrd="0" destOrd="0" presId="urn:microsoft.com/office/officeart/2005/8/layout/hProcess3"/>
    <dgm:cxn modelId="{D501469A-F3C9-44AC-A820-202D0DEDF03B}" type="presParOf" srcId="{8BAA16B9-6C2E-4263-93EE-C50205508FDE}" destId="{7494A366-C4EE-418C-8FE9-AB32FC3F0E83}" srcOrd="1" destOrd="0" presId="urn:microsoft.com/office/officeart/2005/8/layout/hProcess3"/>
    <dgm:cxn modelId="{9E7C9440-8E72-4A4D-BACB-F674423E04E0}" type="presParOf" srcId="{8BAA16B9-6C2E-4263-93EE-C50205508FDE}" destId="{3D6A08A1-433D-4CD4-8415-DEEBF7C638EC}" srcOrd="2" destOrd="0" presId="urn:microsoft.com/office/officeart/2005/8/layout/hProcess3"/>
    <dgm:cxn modelId="{A2B8A0EC-5671-42B9-8125-9002280E0232}" type="presParOf" srcId="{8BAA16B9-6C2E-4263-93EE-C50205508FDE}" destId="{8DEE9E38-5C69-41C6-9079-41B3F4A7352C}" srcOrd="3" destOrd="0" presId="urn:microsoft.com/office/officeart/2005/8/layout/hProcess3"/>
    <dgm:cxn modelId="{D48E2DF2-D083-4E3B-AD39-2044888235F0}" type="presParOf" srcId="{0029403C-7250-40AF-9544-D6B111F9FB22}" destId="{C9431A9F-5F8C-49B0-828C-8ABD1BBEE771}" srcOrd="2" destOrd="0" presId="urn:microsoft.com/office/officeart/2005/8/layout/hProcess3"/>
    <dgm:cxn modelId="{0917042B-E014-4633-8AC8-B07A14824187}" type="presParOf" srcId="{0029403C-7250-40AF-9544-D6B111F9FB22}" destId="{DB246981-EB15-4EB4-BE89-CEDF132828C6}" srcOrd="3" destOrd="0" presId="urn:microsoft.com/office/officeart/2005/8/layout/hProcess3"/>
    <dgm:cxn modelId="{9292C38D-AFF7-479E-B3BC-E5E9C48F41B6}" type="presParOf" srcId="{DB246981-EB15-4EB4-BE89-CEDF132828C6}" destId="{0AFAC8CD-A959-4C98-AB5C-28C2686C23B2}" srcOrd="0" destOrd="0" presId="urn:microsoft.com/office/officeart/2005/8/layout/hProcess3"/>
    <dgm:cxn modelId="{9CCC669B-B30F-468A-B9BB-C81E08482ECC}" type="presParOf" srcId="{DB246981-EB15-4EB4-BE89-CEDF132828C6}" destId="{03B677A7-D5B8-4A81-B2A6-63DF23169327}" srcOrd="1" destOrd="0" presId="urn:microsoft.com/office/officeart/2005/8/layout/hProcess3"/>
    <dgm:cxn modelId="{34962C7A-5006-467B-8926-3BFDB3928568}" type="presParOf" srcId="{DB246981-EB15-4EB4-BE89-CEDF132828C6}" destId="{9F5D04CA-60C6-4A8B-9156-432930FD9238}" srcOrd="2" destOrd="0" presId="urn:microsoft.com/office/officeart/2005/8/layout/hProcess3"/>
    <dgm:cxn modelId="{899182B1-75BD-4A73-AE06-9D13FEF4B46F}" type="presParOf" srcId="{DB246981-EB15-4EB4-BE89-CEDF132828C6}" destId="{B76776A2-50DD-42A6-B2DD-BC8529244C50}" srcOrd="3" destOrd="0" presId="urn:microsoft.com/office/officeart/2005/8/layout/hProcess3"/>
    <dgm:cxn modelId="{5745C140-A6B5-40BE-8AB6-6229F9FF3BF0}" type="presParOf" srcId="{0029403C-7250-40AF-9544-D6B111F9FB22}" destId="{CDD143B6-3A94-47C2-9AA7-CAC51BF37AF4}" srcOrd="4" destOrd="0" presId="urn:microsoft.com/office/officeart/2005/8/layout/hProcess3"/>
    <dgm:cxn modelId="{D27EF30A-29CD-4665-B081-52EEFB4DCB0F}" type="presParOf" srcId="{0029403C-7250-40AF-9544-D6B111F9FB22}" destId="{388FD823-0D76-4D15-8C37-20612C1E31B2}" srcOrd="5" destOrd="0" presId="urn:microsoft.com/office/officeart/2005/8/layout/hProcess3"/>
    <dgm:cxn modelId="{0FA78010-E41C-4F9A-B822-1B81870E412B}" type="presParOf" srcId="{388FD823-0D76-4D15-8C37-20612C1E31B2}" destId="{AC9572BE-F0EE-41DC-B057-FE925CCDBA76}" srcOrd="0" destOrd="0" presId="urn:microsoft.com/office/officeart/2005/8/layout/hProcess3"/>
    <dgm:cxn modelId="{D1B569EF-BA87-4753-ADB3-86D8968EA01C}" type="presParOf" srcId="{388FD823-0D76-4D15-8C37-20612C1E31B2}" destId="{3AEDF429-B4F5-45C9-8489-E8395DA1BB6A}" srcOrd="1" destOrd="0" presId="urn:microsoft.com/office/officeart/2005/8/layout/hProcess3"/>
    <dgm:cxn modelId="{537B80E3-6AE6-445F-A528-24F9A6F0249D}" type="presParOf" srcId="{388FD823-0D76-4D15-8C37-20612C1E31B2}" destId="{EB8A3637-2C14-453D-B053-6C9CAD5866FE}" srcOrd="2" destOrd="0" presId="urn:microsoft.com/office/officeart/2005/8/layout/hProcess3"/>
    <dgm:cxn modelId="{CE2B16DB-5FB1-4745-8A80-E2A395829A09}" type="presParOf" srcId="{388FD823-0D76-4D15-8C37-20612C1E31B2}" destId="{DE6DCCF4-098C-49DB-ADAD-EF9F95A61BB2}" srcOrd="3" destOrd="0" presId="urn:microsoft.com/office/officeart/2005/8/layout/hProcess3"/>
    <dgm:cxn modelId="{A1F52C22-9CEE-4A86-9651-B78A5096CDC1}" type="presParOf" srcId="{0029403C-7250-40AF-9544-D6B111F9FB22}" destId="{51453C49-7017-43A2-BF87-2D8AE09CF8AB}" srcOrd="6" destOrd="0" presId="urn:microsoft.com/office/officeart/2005/8/layout/hProcess3"/>
    <dgm:cxn modelId="{473969D9-E2BF-4858-8D86-A55A07105FC2}" type="presParOf" srcId="{0029403C-7250-40AF-9544-D6B111F9FB22}" destId="{7C4BA6DF-D5D7-4FBD-B953-CD8936F65C22}" srcOrd="7" destOrd="0" presId="urn:microsoft.com/office/officeart/2005/8/layout/hProcess3"/>
    <dgm:cxn modelId="{60973A8C-D12A-4EDA-825A-184170BD04F7}" type="presParOf" srcId="{0029403C-7250-40AF-9544-D6B111F9FB22}" destId="{B5570922-9F86-4383-9368-E95219719EE2}" srcOrd="8" destOrd="0" presId="urn:microsoft.com/office/officeart/2005/8/layout/h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67EB60-A2DD-4E23-A35A-59E30975B4CF}">
      <dsp:nvSpPr>
        <dsp:cNvPr id="0" name=""/>
        <dsp:cNvSpPr/>
      </dsp:nvSpPr>
      <dsp:spPr>
        <a:xfrm>
          <a:off x="916483" y="1984"/>
          <a:ext cx="2030015" cy="121800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Who</a:t>
          </a:r>
          <a:endParaRPr lang="en-US" sz="4700" kern="1200" dirty="0"/>
        </a:p>
      </dsp:txBody>
      <dsp:txXfrm>
        <a:off x="916483" y="1984"/>
        <a:ext cx="2030015" cy="1218009"/>
      </dsp:txXfrm>
    </dsp:sp>
    <dsp:sp modelId="{B227F9FF-19B5-44A9-B1F5-2751F017480C}">
      <dsp:nvSpPr>
        <dsp:cNvPr id="0" name=""/>
        <dsp:cNvSpPr/>
      </dsp:nvSpPr>
      <dsp:spPr>
        <a:xfrm>
          <a:off x="3149500" y="1984"/>
          <a:ext cx="2030015" cy="121800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What</a:t>
          </a:r>
          <a:endParaRPr lang="en-US" sz="4700" kern="1200" dirty="0"/>
        </a:p>
      </dsp:txBody>
      <dsp:txXfrm>
        <a:off x="3149500" y="1984"/>
        <a:ext cx="2030015" cy="1218009"/>
      </dsp:txXfrm>
    </dsp:sp>
    <dsp:sp modelId="{FD305455-53A3-4D97-B465-46CD513FE6A5}">
      <dsp:nvSpPr>
        <dsp:cNvPr id="0" name=""/>
        <dsp:cNvSpPr/>
      </dsp:nvSpPr>
      <dsp:spPr>
        <a:xfrm>
          <a:off x="916483" y="1422995"/>
          <a:ext cx="2030015" cy="1218009"/>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Where</a:t>
          </a:r>
          <a:endParaRPr lang="en-US" sz="4700" kern="1200" dirty="0"/>
        </a:p>
      </dsp:txBody>
      <dsp:txXfrm>
        <a:off x="916483" y="1422995"/>
        <a:ext cx="2030015" cy="1218009"/>
      </dsp:txXfrm>
    </dsp:sp>
    <dsp:sp modelId="{EAA07CB4-4A57-408C-8D9A-53495AAEC84A}">
      <dsp:nvSpPr>
        <dsp:cNvPr id="0" name=""/>
        <dsp:cNvSpPr/>
      </dsp:nvSpPr>
      <dsp:spPr>
        <a:xfrm>
          <a:off x="3149500" y="1422995"/>
          <a:ext cx="2030015" cy="121800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When</a:t>
          </a:r>
          <a:endParaRPr lang="en-US" sz="4700" kern="1200" dirty="0"/>
        </a:p>
      </dsp:txBody>
      <dsp:txXfrm>
        <a:off x="3149500" y="1422995"/>
        <a:ext cx="2030015" cy="1218009"/>
      </dsp:txXfrm>
    </dsp:sp>
    <dsp:sp modelId="{E17C6C98-8767-4A11-BC66-D8EE1D570CFE}">
      <dsp:nvSpPr>
        <dsp:cNvPr id="0" name=""/>
        <dsp:cNvSpPr/>
      </dsp:nvSpPr>
      <dsp:spPr>
        <a:xfrm>
          <a:off x="916483" y="2844006"/>
          <a:ext cx="2030015" cy="121800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Why</a:t>
          </a:r>
          <a:endParaRPr lang="en-US" sz="4700" kern="1200" dirty="0"/>
        </a:p>
      </dsp:txBody>
      <dsp:txXfrm>
        <a:off x="916483" y="2844006"/>
        <a:ext cx="2030015" cy="1218009"/>
      </dsp:txXfrm>
    </dsp:sp>
    <dsp:sp modelId="{BDBABDD5-95F1-43BE-9E32-86425353F845}">
      <dsp:nvSpPr>
        <dsp:cNvPr id="0" name=""/>
        <dsp:cNvSpPr/>
      </dsp:nvSpPr>
      <dsp:spPr>
        <a:xfrm>
          <a:off x="3149500" y="2844006"/>
          <a:ext cx="2030015" cy="121800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How</a:t>
          </a:r>
          <a:endParaRPr lang="en-US" sz="4700" kern="1200" dirty="0"/>
        </a:p>
      </dsp:txBody>
      <dsp:txXfrm>
        <a:off x="3149500" y="2844006"/>
        <a:ext cx="2030015" cy="121800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B97E2B-1395-4590-AEB2-F7D7F95DDB4C}">
      <dsp:nvSpPr>
        <dsp:cNvPr id="0" name=""/>
        <dsp:cNvSpPr/>
      </dsp:nvSpPr>
      <dsp:spPr>
        <a:xfrm>
          <a:off x="550981" y="1698"/>
          <a:ext cx="1707829" cy="1610765"/>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FA266F-DC24-46C5-BD46-DC52EB33235B}">
      <dsp:nvSpPr>
        <dsp:cNvPr id="0" name=""/>
        <dsp:cNvSpPr/>
      </dsp:nvSpPr>
      <dsp:spPr>
        <a:xfrm>
          <a:off x="550981" y="1395428"/>
          <a:ext cx="1707829" cy="633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lvl="0" algn="ctr" defTabSz="800100">
            <a:lnSpc>
              <a:spcPct val="90000"/>
            </a:lnSpc>
            <a:spcBef>
              <a:spcPct val="0"/>
            </a:spcBef>
            <a:spcAft>
              <a:spcPct val="35000"/>
            </a:spcAft>
          </a:pPr>
          <a:r>
            <a:rPr lang="en-US" sz="1800" kern="1200" dirty="0" smtClean="0"/>
            <a:t>Documentation</a:t>
          </a:r>
          <a:endParaRPr lang="en-US" sz="1800" kern="1200" dirty="0"/>
        </a:p>
      </dsp:txBody>
      <dsp:txXfrm>
        <a:off x="550981" y="1395428"/>
        <a:ext cx="1707829" cy="633604"/>
      </dsp:txXfrm>
    </dsp:sp>
    <dsp:sp modelId="{EBA31776-B6D2-4930-8902-53C5C7FBAEC4}">
      <dsp:nvSpPr>
        <dsp:cNvPr id="0" name=""/>
        <dsp:cNvSpPr/>
      </dsp:nvSpPr>
      <dsp:spPr>
        <a:xfrm>
          <a:off x="3271701" y="207611"/>
          <a:ext cx="1432339" cy="1295634"/>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71222D-D6C2-40CF-9C5E-0E8DD1223B19}">
      <dsp:nvSpPr>
        <dsp:cNvPr id="0" name=""/>
        <dsp:cNvSpPr/>
      </dsp:nvSpPr>
      <dsp:spPr>
        <a:xfrm>
          <a:off x="2433951" y="1419112"/>
          <a:ext cx="3115353" cy="633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lvl="0" algn="ctr" defTabSz="800100">
            <a:lnSpc>
              <a:spcPct val="90000"/>
            </a:lnSpc>
            <a:spcBef>
              <a:spcPct val="0"/>
            </a:spcBef>
            <a:spcAft>
              <a:spcPct val="35000"/>
            </a:spcAft>
          </a:pPr>
          <a:r>
            <a:rPr lang="en-US" sz="1800" kern="1200" dirty="0" smtClean="0"/>
            <a:t>Process Drawing</a:t>
          </a:r>
          <a:endParaRPr lang="en-US" sz="1800" kern="1200" dirty="0"/>
        </a:p>
      </dsp:txBody>
      <dsp:txXfrm>
        <a:off x="2433951" y="1419112"/>
        <a:ext cx="3115353" cy="633604"/>
      </dsp:txXfrm>
    </dsp:sp>
    <dsp:sp modelId="{1EBAD3CC-4717-480F-AEA5-F7AC9DA556DE}">
      <dsp:nvSpPr>
        <dsp:cNvPr id="0" name=""/>
        <dsp:cNvSpPr/>
      </dsp:nvSpPr>
      <dsp:spPr>
        <a:xfrm>
          <a:off x="2127642" y="2182083"/>
          <a:ext cx="1365494" cy="1281067"/>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19B9BA-9960-4621-9CEC-573C12946CB7}">
      <dsp:nvSpPr>
        <dsp:cNvPr id="0" name=""/>
        <dsp:cNvSpPr/>
      </dsp:nvSpPr>
      <dsp:spPr>
        <a:xfrm>
          <a:off x="1956475" y="3415245"/>
          <a:ext cx="1707829" cy="633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lvl="0" algn="ctr" defTabSz="800100">
            <a:lnSpc>
              <a:spcPct val="90000"/>
            </a:lnSpc>
            <a:spcBef>
              <a:spcPct val="0"/>
            </a:spcBef>
            <a:spcAft>
              <a:spcPct val="35000"/>
            </a:spcAft>
          </a:pPr>
          <a:r>
            <a:rPr lang="en-US" sz="1800" kern="1200" dirty="0" smtClean="0"/>
            <a:t>Goofing off</a:t>
          </a:r>
          <a:endParaRPr lang="en-US" sz="1800" kern="1200" dirty="0"/>
        </a:p>
      </dsp:txBody>
      <dsp:txXfrm>
        <a:off x="1956475" y="3415245"/>
        <a:ext cx="1707829" cy="63360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A142DF-5E68-4F19-87FB-DB24C4A1B21C}">
      <dsp:nvSpPr>
        <dsp:cNvPr id="0" name=""/>
        <dsp:cNvSpPr/>
      </dsp:nvSpPr>
      <dsp:spPr>
        <a:xfrm>
          <a:off x="1066796" y="1630367"/>
          <a:ext cx="1905007" cy="1265228"/>
        </a:xfrm>
        <a:prstGeom prst="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It works!</a:t>
          </a:r>
          <a:endParaRPr lang="en-US" sz="3600" kern="1200" dirty="0"/>
        </a:p>
      </dsp:txBody>
      <dsp:txXfrm>
        <a:off x="1066796" y="1630367"/>
        <a:ext cx="1905007" cy="12652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570922-9F86-4383-9368-E95219719EE2}">
      <dsp:nvSpPr>
        <dsp:cNvPr id="0" name=""/>
        <dsp:cNvSpPr/>
      </dsp:nvSpPr>
      <dsp:spPr>
        <a:xfrm>
          <a:off x="0" y="12599"/>
          <a:ext cx="838200" cy="432000"/>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EDF429-B4F5-45C9-8489-E8395DA1BB6A}">
      <dsp:nvSpPr>
        <dsp:cNvPr id="0" name=""/>
        <dsp:cNvSpPr/>
      </dsp:nvSpPr>
      <dsp:spPr>
        <a:xfrm>
          <a:off x="552401" y="120599"/>
          <a:ext cx="201978" cy="2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0960" rIns="0" bIns="60960" numCol="1" spcCol="1270" anchor="ctr" anchorCtr="0">
          <a:noAutofit/>
        </a:bodyPr>
        <a:lstStyle/>
        <a:p>
          <a:pPr lvl="0" algn="ctr" defTabSz="266700">
            <a:lnSpc>
              <a:spcPct val="90000"/>
            </a:lnSpc>
            <a:spcBef>
              <a:spcPct val="0"/>
            </a:spcBef>
            <a:spcAft>
              <a:spcPct val="35000"/>
            </a:spcAft>
          </a:pPr>
          <a:endParaRPr lang="en-US" sz="600" kern="1200" dirty="0"/>
        </a:p>
      </dsp:txBody>
      <dsp:txXfrm>
        <a:off x="552401" y="120599"/>
        <a:ext cx="201978" cy="216000"/>
      </dsp:txXfrm>
    </dsp:sp>
    <dsp:sp modelId="{03B677A7-D5B8-4A81-B2A6-63DF23169327}">
      <dsp:nvSpPr>
        <dsp:cNvPr id="0" name=""/>
        <dsp:cNvSpPr/>
      </dsp:nvSpPr>
      <dsp:spPr>
        <a:xfrm>
          <a:off x="310027" y="120599"/>
          <a:ext cx="201978" cy="2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0960" rIns="0" bIns="60960" numCol="1" spcCol="1270" anchor="ctr" anchorCtr="0">
          <a:noAutofit/>
        </a:bodyPr>
        <a:lstStyle/>
        <a:p>
          <a:pPr lvl="0" algn="ctr" defTabSz="266700">
            <a:lnSpc>
              <a:spcPct val="90000"/>
            </a:lnSpc>
            <a:spcBef>
              <a:spcPct val="0"/>
            </a:spcBef>
            <a:spcAft>
              <a:spcPct val="35000"/>
            </a:spcAft>
          </a:pPr>
          <a:endParaRPr lang="en-US" sz="600" kern="1200" dirty="0"/>
        </a:p>
      </dsp:txBody>
      <dsp:txXfrm>
        <a:off x="310027" y="120599"/>
        <a:ext cx="201978" cy="216000"/>
      </dsp:txXfrm>
    </dsp:sp>
    <dsp:sp modelId="{7494A366-C4EE-418C-8FE9-AB32FC3F0E83}">
      <dsp:nvSpPr>
        <dsp:cNvPr id="0" name=""/>
        <dsp:cNvSpPr/>
      </dsp:nvSpPr>
      <dsp:spPr>
        <a:xfrm>
          <a:off x="67653" y="120599"/>
          <a:ext cx="201978" cy="2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0960" rIns="0" bIns="60960" numCol="1" spcCol="1270" anchor="ctr" anchorCtr="0">
          <a:noAutofit/>
        </a:bodyPr>
        <a:lstStyle/>
        <a:p>
          <a:pPr lvl="0" algn="ctr" defTabSz="266700">
            <a:lnSpc>
              <a:spcPct val="90000"/>
            </a:lnSpc>
            <a:spcBef>
              <a:spcPct val="0"/>
            </a:spcBef>
            <a:spcAft>
              <a:spcPct val="35000"/>
            </a:spcAft>
          </a:pPr>
          <a:endParaRPr lang="en-US" sz="600" kern="1200" dirty="0"/>
        </a:p>
      </dsp:txBody>
      <dsp:txXfrm>
        <a:off x="67653" y="120599"/>
        <a:ext cx="201978" cy="2160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BAFE5C-4774-48A7-BB50-E3A46B8BD19A}" type="datetimeFigureOut">
              <a:rPr lang="en-US" smtClean="0"/>
              <a:pPr/>
              <a:t>5/18/2010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3079C8-4E20-46D8-9074-6E59A063AE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1</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3079C8-4E20-46D8-9074-6E59A063AE2D}"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D2C22CE-EBFC-433D-81DC-F3C048FAA56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Same as port sizing</a:t>
            </a:r>
            <a:endParaRPr lang="en-US" dirty="0"/>
          </a:p>
        </p:txBody>
      </p:sp>
      <p:sp>
        <p:nvSpPr>
          <p:cNvPr id="4" name="Slide Number Placeholder 3"/>
          <p:cNvSpPr>
            <a:spLocks noGrp="1"/>
          </p:cNvSpPr>
          <p:nvPr>
            <p:ph type="sldNum" sz="quarter" idx="10"/>
          </p:nvPr>
        </p:nvSpPr>
        <p:spPr/>
        <p:txBody>
          <a:bodyPr/>
          <a:lstStyle/>
          <a:p>
            <a:fld id="{175A2CB8-C897-4D95-92F0-88C9ECDC763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Block that is inserted</a:t>
            </a:r>
            <a:endParaRPr lang="en-US" dirty="0"/>
          </a:p>
        </p:txBody>
      </p:sp>
      <p:sp>
        <p:nvSpPr>
          <p:cNvPr id="4" name="Slide Number Placeholder 3"/>
          <p:cNvSpPr>
            <a:spLocks noGrp="1"/>
          </p:cNvSpPr>
          <p:nvPr>
            <p:ph type="sldNum" sz="quarter" idx="10"/>
          </p:nvPr>
        </p:nvSpPr>
        <p:spPr/>
        <p:txBody>
          <a:bodyPr/>
          <a:lstStyle/>
          <a:p>
            <a:fld id="{175A2CB8-C897-4D95-92F0-88C9ECDC7634}"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Slope length may change depending on the space between baffles</a:t>
            </a:r>
            <a:endParaRPr lang="en-US" dirty="0"/>
          </a:p>
        </p:txBody>
      </p:sp>
      <p:sp>
        <p:nvSpPr>
          <p:cNvPr id="4" name="Slide Number Placeholder 3"/>
          <p:cNvSpPr>
            <a:spLocks noGrp="1"/>
          </p:cNvSpPr>
          <p:nvPr>
            <p:ph type="sldNum" sz="quarter" idx="10"/>
          </p:nvPr>
        </p:nvSpPr>
        <p:spPr/>
        <p:txBody>
          <a:bodyPr/>
          <a:lstStyle/>
          <a:p>
            <a:fld id="{175A2CB8-C897-4D95-92F0-88C9ECDC7634}"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Adapter script takes</a:t>
            </a:r>
            <a:r>
              <a:rPr lang="en-US" baseline="0" dirty="0" smtClean="0"/>
              <a:t> a layer as an argument from which to subtract the adapter</a:t>
            </a:r>
            <a:endParaRPr lang="en-US" dirty="0"/>
          </a:p>
        </p:txBody>
      </p:sp>
      <p:sp>
        <p:nvSpPr>
          <p:cNvPr id="4" name="Slide Number Placeholder 3"/>
          <p:cNvSpPr>
            <a:spLocks noGrp="1"/>
          </p:cNvSpPr>
          <p:nvPr>
            <p:ph type="sldNum" sz="quarter" idx="10"/>
          </p:nvPr>
        </p:nvSpPr>
        <p:spPr/>
        <p:txBody>
          <a:bodyPr/>
          <a:lstStyle/>
          <a:p>
            <a:fld id="{175A2CB8-C897-4D95-92F0-88C9ECDC7634}"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valve size is limited</a:t>
            </a:r>
            <a:r>
              <a:rPr lang="en-US" baseline="0" dirty="0" smtClean="0"/>
              <a:t> by sludge drain channel width</a:t>
            </a:r>
            <a:endParaRPr lang="en-US" dirty="0"/>
          </a:p>
        </p:txBody>
      </p:sp>
      <p:sp>
        <p:nvSpPr>
          <p:cNvPr id="4" name="Slide Number Placeholder 3"/>
          <p:cNvSpPr>
            <a:spLocks noGrp="1"/>
          </p:cNvSpPr>
          <p:nvPr>
            <p:ph type="sldNum" sz="quarter" idx="10"/>
          </p:nvPr>
        </p:nvSpPr>
        <p:spPr/>
        <p:txBody>
          <a:bodyPr/>
          <a:lstStyle/>
          <a:p>
            <a:fld id="{175A2CB8-C897-4D95-92F0-88C9ECDC7634}"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5A2CB8-C897-4D95-92F0-88C9ECDC7634}"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 off user specified inputs (plant flow </a:t>
            </a:r>
            <a:r>
              <a:rPr lang="en-US" dirty="0" err="1" smtClean="0"/>
              <a:t>rate,time</a:t>
            </a:r>
            <a:r>
              <a:rPr lang="en-US" dirty="0" smtClean="0"/>
              <a:t> between chemical refills, and concentration of chemical doses</a:t>
            </a:r>
            <a:endParaRPr lang="en-US" dirty="0"/>
          </a:p>
        </p:txBody>
      </p:sp>
      <p:sp>
        <p:nvSpPr>
          <p:cNvPr id="4" name="Slide Number Placeholder 3"/>
          <p:cNvSpPr>
            <a:spLocks noGrp="1"/>
          </p:cNvSpPr>
          <p:nvPr>
            <p:ph type="sldNum" sz="quarter" idx="10"/>
          </p:nvPr>
        </p:nvSpPr>
        <p:spPr/>
        <p:txBody>
          <a:bodyPr/>
          <a:lstStyle/>
          <a:p>
            <a:fld id="{BC4B369C-A4C8-497F-A2B9-208199CCF7BB}"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FB6DF1-3539-4979-BA2C-7E55283E3970}"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FB6DF1-3539-4979-BA2C-7E55283E3970}"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193E7-64E2-4436-8E82-9C329D10E24B}" type="slidenum">
              <a:rPr lang="en-US"/>
              <a:pPr/>
              <a:t>52</a:t>
            </a:fld>
            <a:endParaRPr 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9D1F069-4C36-416C-AF40-232AB5B80715}"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Explain what documentation is.</a:t>
            </a:r>
            <a:endParaRPr lang="en-US" dirty="0" smtClean="0"/>
          </a:p>
          <a:p>
            <a:endParaRPr lang="en-US" dirty="0" smtClean="0"/>
          </a:p>
          <a:p>
            <a:r>
              <a:rPr lang="en-US" dirty="0" smtClean="0"/>
              <a:t>Who</a:t>
            </a:r>
          </a:p>
          <a:p>
            <a:r>
              <a:rPr lang="en-US" dirty="0" smtClean="0"/>
              <a:t>-Topic</a:t>
            </a:r>
            <a:r>
              <a:rPr lang="en-US" baseline="0" dirty="0" smtClean="0"/>
              <a:t> of contention</a:t>
            </a:r>
          </a:p>
          <a:p>
            <a:r>
              <a:rPr lang="en-US" baseline="0" dirty="0" smtClean="0"/>
              <a:t>-Non-technical people? Engineers? Construction managers?</a:t>
            </a:r>
          </a:p>
          <a:p>
            <a:r>
              <a:rPr lang="en-US" baseline="0" dirty="0" smtClean="0"/>
              <a:t>-Several meetings later, we finally decided that it was municipal engineers with some technical knowledge. It may serve other purposes, but the MEs would be the target audience. </a:t>
            </a:r>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what the documentation is,</a:t>
            </a:r>
          </a:p>
          <a:p>
            <a:endParaRPr lang="en-US" baseline="0" dirty="0" smtClean="0"/>
          </a:p>
          <a:p>
            <a:r>
              <a:rPr lang="en-US" baseline="0" dirty="0" smtClean="0"/>
              <a:t>What the process drawing is supposed to be</a:t>
            </a:r>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time to talk about documentation.</a:t>
            </a:r>
            <a:r>
              <a:rPr lang="en-US" baseline="0" dirty="0" smtClean="0"/>
              <a:t> When you get emailed a design from the server, a </a:t>
            </a:r>
            <a:r>
              <a:rPr lang="en-US" baseline="0" dirty="0" err="1" smtClean="0"/>
              <a:t>pdf</a:t>
            </a:r>
            <a:r>
              <a:rPr lang="en-US" baseline="0" dirty="0" smtClean="0"/>
              <a:t> is delivered along with the other drawings, lists, and text files.</a:t>
            </a:r>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Fields</a:t>
            </a:r>
          </a:p>
          <a:p>
            <a:pPr>
              <a:buFont typeface="Arial" pitchFamily="34" charset="0"/>
              <a:buChar char="•"/>
            </a:pPr>
            <a:r>
              <a:rPr lang="en-US" dirty="0" smtClean="0"/>
              <a:t>Equations</a:t>
            </a:r>
          </a:p>
          <a:p>
            <a:pPr>
              <a:buFont typeface="Arial" pitchFamily="34" charset="0"/>
              <a:buChar char="•"/>
            </a:pPr>
            <a:r>
              <a:rPr lang="en-US" dirty="0" smtClean="0"/>
              <a:t>Images</a:t>
            </a:r>
          </a:p>
          <a:p>
            <a:endParaRPr lang="en-US" dirty="0" smtClean="0"/>
          </a:p>
          <a:p>
            <a:r>
              <a:rPr lang="en-US" dirty="0" err="1" smtClean="0"/>
              <a:t>LabView</a:t>
            </a:r>
            <a:endParaRPr lang="en-US"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Variables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Created for Arts</a:t>
            </a:r>
            <a:r>
              <a:rPr lang="en-US" baseline="0" dirty="0" smtClean="0"/>
              <a:t> Quad</a:t>
            </a:r>
          </a:p>
          <a:p>
            <a:endParaRPr lang="en-US" baseline="0" dirty="0" smtClean="0"/>
          </a:p>
          <a:p>
            <a:r>
              <a:rPr lang="en-US" baseline="0" dirty="0" smtClean="0"/>
              <a:t>Quick overview of the AC process geared toward non-technical audience</a:t>
            </a:r>
          </a:p>
          <a:p>
            <a:endParaRPr lang="en-US" baseline="0" dirty="0" smtClean="0"/>
          </a:p>
          <a:p>
            <a:r>
              <a:rPr lang="en-US" baseline="0" dirty="0" smtClean="0"/>
              <a:t>Used this as a basis for a new version to be used by Monroe (and others) for 4550, info for potential members, other presentations</a:t>
            </a:r>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Created a low-text version for use as</a:t>
            </a:r>
            <a:r>
              <a:rPr lang="en-US" baseline="0" dirty="0" smtClean="0"/>
              <a:t> a presentation (left) </a:t>
            </a:r>
          </a:p>
          <a:p>
            <a:endParaRPr lang="en-US" baseline="0" dirty="0" smtClean="0"/>
          </a:p>
          <a:p>
            <a:r>
              <a:rPr lang="en-US" baseline="0" dirty="0" smtClean="0"/>
              <a:t>and high-text version for use as a downloadable file (right)</a:t>
            </a:r>
            <a:endParaRPr lang="en-US" dirty="0"/>
          </a:p>
        </p:txBody>
      </p:sp>
      <p:sp>
        <p:nvSpPr>
          <p:cNvPr id="4" name="Slide Number Placeholder 3"/>
          <p:cNvSpPr>
            <a:spLocks noGrp="1"/>
          </p:cNvSpPr>
          <p:nvPr>
            <p:ph type="sldNum" sz="quarter" idx="10"/>
          </p:nvPr>
        </p:nvSpPr>
        <p:spPr/>
        <p:txBody>
          <a:bodyPr/>
          <a:lstStyle/>
          <a:p>
            <a:fld id="{A125274A-89F5-46A1-B859-239F96859982}"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2BB94F-60B8-4D7E-9C10-2EC93EACADD3}" type="slidenum">
              <a:rPr lang="en-US" smtClean="0"/>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78</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A3079C8-4E20-46D8-9074-6E59A063AE2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27819F-1439-4AB4-980F-3E1618DDEA60}" type="datetimeFigureOut">
              <a:rPr lang="en-US" smtClean="0"/>
              <a:pPr/>
              <a:t>5/18/2010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27819F-1439-4AB4-980F-3E1618DDEA60}" type="datetimeFigureOut">
              <a:rPr lang="en-US" smtClean="0"/>
              <a:pPr/>
              <a:t>5/18/2010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27819F-1439-4AB4-980F-3E1618DDEA60}" type="datetimeFigureOut">
              <a:rPr lang="en-US" smtClean="0"/>
              <a:pPr/>
              <a:t>5/18/2010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27819F-1439-4AB4-980F-3E1618DDEA60}" type="datetimeFigureOut">
              <a:rPr lang="en-US" smtClean="0"/>
              <a:pPr/>
              <a:t>5/18/2010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27819F-1439-4AB4-980F-3E1618DDEA60}" type="datetimeFigureOut">
              <a:rPr lang="en-US" smtClean="0"/>
              <a:pPr/>
              <a:t>5/18/2010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27819F-1439-4AB4-980F-3E1618DDEA60}" type="datetimeFigureOut">
              <a:rPr lang="en-US" smtClean="0"/>
              <a:pPr/>
              <a:t>5/18/2010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27819F-1439-4AB4-980F-3E1618DDEA60}" type="datetimeFigureOut">
              <a:rPr lang="en-US" smtClean="0"/>
              <a:pPr/>
              <a:t>5/18/2010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27819F-1439-4AB4-980F-3E1618DDEA60}" type="datetimeFigureOut">
              <a:rPr lang="en-US" smtClean="0"/>
              <a:pPr/>
              <a:t>5/18/2010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27819F-1439-4AB4-980F-3E1618DDEA60}" type="datetimeFigureOut">
              <a:rPr lang="en-US" smtClean="0"/>
              <a:pPr/>
              <a:t>5/18/2010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27819F-1439-4AB4-980F-3E1618DDEA60}" type="datetimeFigureOut">
              <a:rPr lang="en-US" smtClean="0"/>
              <a:pPr/>
              <a:t>5/18/2010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27819F-1439-4AB4-980F-3E1618DDEA60}" type="datetimeFigureOut">
              <a:rPr lang="en-US" smtClean="0"/>
              <a:pPr/>
              <a:t>5/18/2010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712B7-004A-4C8F-AB8F-B24F6288AF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7819F-1439-4AB4-980F-3E1618DDEA60}" type="datetimeFigureOut">
              <a:rPr lang="en-US" smtClean="0"/>
              <a:pPr/>
              <a:t>5/18/2010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B712B7-004A-4C8F-AB8F-B24F6288AF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5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9.xml"/><Relationship Id="rId1" Type="http://schemas.openxmlformats.org/officeDocument/2006/relationships/slideLayout" Target="../slideLayouts/slideLayout8.xml"/><Relationship Id="rId5" Type="http://schemas.openxmlformats.org/officeDocument/2006/relationships/image" Target="../media/image49.png"/><Relationship Id="rId4" Type="http://schemas.openxmlformats.org/officeDocument/2006/relationships/image" Target="../media/image54.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60.xml"/><Relationship Id="rId1" Type="http://schemas.openxmlformats.org/officeDocument/2006/relationships/slideLayout" Target="../slideLayouts/slideLayout8.xml"/><Relationship Id="rId4" Type="http://schemas.openxmlformats.org/officeDocument/2006/relationships/image" Target="../media/image54.jpeg"/></Relationships>
</file>

<file path=ppt/slides/_rels/slide6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1.xml"/><Relationship Id="rId1" Type="http://schemas.openxmlformats.org/officeDocument/2006/relationships/slideLayout" Target="../slideLayouts/slideLayout8.xml"/><Relationship Id="rId5" Type="http://schemas.openxmlformats.org/officeDocument/2006/relationships/image" Target="../media/image58.jpeg"/><Relationship Id="rId4" Type="http://schemas.openxmlformats.org/officeDocument/2006/relationships/image" Target="../media/image57.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2.png"/><Relationship Id="rId7" Type="http://schemas.openxmlformats.org/officeDocument/2006/relationships/diagramColors" Target="../diagrams/colors3.xml"/><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8.xml"/><Relationship Id="rId1" Type="http://schemas.openxmlformats.org/officeDocument/2006/relationships/slideLayout" Target="../slideLayouts/slideLayout4.xml"/><Relationship Id="rId4" Type="http://schemas.openxmlformats.org/officeDocument/2006/relationships/image" Target="../media/image66.jpeg"/></Relationships>
</file>

<file path=ppt/slides/_rels/slide6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69.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7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p:cNvPicPr>
            <a:picLocks noChangeAspect="1" noChangeArrowheads="1"/>
          </p:cNvPicPr>
          <p:nvPr/>
        </p:nvPicPr>
        <p:blipFill>
          <a:blip r:embed="rId3" cstate="print"/>
          <a:srcRect/>
          <a:stretch>
            <a:fillRect/>
          </a:stretch>
        </p:blipFill>
        <p:spPr bwMode="auto">
          <a:xfrm>
            <a:off x="0" y="1"/>
            <a:ext cx="9143999" cy="6934200"/>
          </a:xfrm>
          <a:prstGeom prst="rect">
            <a:avLst/>
          </a:prstGeom>
          <a:noFill/>
          <a:ln w="9525">
            <a:noFill/>
            <a:miter lim="800000"/>
            <a:headEnd/>
            <a:tailEnd/>
          </a:ln>
        </p:spPr>
      </p:pic>
      <p:sp>
        <p:nvSpPr>
          <p:cNvPr id="44035" name="Rectangle 2"/>
          <p:cNvSpPr>
            <a:spLocks noGrp="1" noChangeArrowheads="1"/>
          </p:cNvSpPr>
          <p:nvPr>
            <p:ph type="ctrTitle"/>
          </p:nvPr>
        </p:nvSpPr>
        <p:spPr>
          <a:xfrm>
            <a:off x="2057400" y="457200"/>
            <a:ext cx="7772400" cy="1143000"/>
          </a:xfrm>
        </p:spPr>
        <p:txBody>
          <a:bodyPr>
            <a:normAutofit fontScale="90000"/>
          </a:bodyPr>
          <a:lstStyle/>
          <a:p>
            <a:pPr>
              <a:defRPr/>
            </a:pPr>
            <a:r>
              <a:rPr lang="en-US" dirty="0" smtClean="0"/>
              <a:t>Design </a:t>
            </a:r>
            <a:r>
              <a:rPr lang="en-US" dirty="0" smtClean="0"/>
              <a:t>Team</a:t>
            </a:r>
            <a:r>
              <a:rPr lang="en-US" dirty="0" smtClean="0"/>
              <a:t/>
            </a:r>
            <a:br>
              <a:rPr lang="en-US" dirty="0" smtClean="0"/>
            </a:br>
            <a:r>
              <a:rPr lang="en-US" dirty="0" smtClean="0"/>
              <a:t>Final Presentation</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1143000" y="762000"/>
            <a:ext cx="6867525" cy="6096000"/>
          </a:xfrm>
          <a:prstGeom prst="rect">
            <a:avLst/>
          </a:prstGeom>
          <a:noFill/>
          <a:ln w="9525">
            <a:noFill/>
            <a:miter lim="800000"/>
            <a:headEnd/>
            <a:tailEnd/>
          </a:ln>
        </p:spPr>
      </p:pic>
      <p:sp>
        <p:nvSpPr>
          <p:cNvPr id="6" name="Title 1"/>
          <p:cNvSpPr>
            <a:spLocks noGrp="1"/>
          </p:cNvSpPr>
          <p:nvPr>
            <p:ph type="title"/>
          </p:nvPr>
        </p:nvSpPr>
        <p:spPr>
          <a:xfrm>
            <a:off x="457200" y="152400"/>
            <a:ext cx="8229600" cy="1143000"/>
          </a:xfrm>
        </p:spPr>
        <p:txBody>
          <a:bodyPr/>
          <a:lstStyle/>
          <a:p>
            <a:r>
              <a:rPr lang="en-US" dirty="0" smtClean="0"/>
              <a:t>Relative Location</a:t>
            </a:r>
            <a:endParaRPr lang="en-US" dirty="0"/>
          </a:p>
        </p:txBody>
      </p:sp>
      <p:sp>
        <p:nvSpPr>
          <p:cNvPr id="7" name="TextBox 6"/>
          <p:cNvSpPr txBox="1"/>
          <p:nvPr/>
        </p:nvSpPr>
        <p:spPr>
          <a:xfrm>
            <a:off x="609600" y="6019800"/>
            <a:ext cx="2438400" cy="369332"/>
          </a:xfrm>
          <a:prstGeom prst="rect">
            <a:avLst/>
          </a:prstGeom>
          <a:noFill/>
        </p:spPr>
        <p:txBody>
          <a:bodyPr wrap="square" rtlCol="0">
            <a:spAutoFit/>
          </a:bodyPr>
          <a:lstStyle/>
          <a:p>
            <a:r>
              <a:rPr lang="en-US" dirty="0" smtClean="0"/>
              <a:t>Not to scale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Explained</a:t>
            </a:r>
            <a:endParaRPr lang="en-US" dirty="0"/>
          </a:p>
        </p:txBody>
      </p:sp>
      <p:pic>
        <p:nvPicPr>
          <p:cNvPr id="5" name="Picture 3"/>
          <p:cNvPicPr>
            <a:picLocks noChangeAspect="1" noChangeArrowheads="1"/>
          </p:cNvPicPr>
          <p:nvPr/>
        </p:nvPicPr>
        <p:blipFill>
          <a:blip r:embed="rId3" cstate="print"/>
          <a:srcRect/>
          <a:stretch>
            <a:fillRect/>
          </a:stretch>
        </p:blipFill>
        <p:spPr bwMode="auto">
          <a:xfrm>
            <a:off x="1066800" y="1676400"/>
            <a:ext cx="6846018" cy="4495800"/>
          </a:xfrm>
          <a:prstGeom prst="rect">
            <a:avLst/>
          </a:prstGeom>
          <a:noFill/>
          <a:ln w="9525">
            <a:noFill/>
            <a:miter lim="800000"/>
            <a:headEnd/>
            <a:tailEnd/>
          </a:ln>
        </p:spPr>
      </p:pic>
      <p:cxnSp>
        <p:nvCxnSpPr>
          <p:cNvPr id="7" name="Straight Arrow Connector 6"/>
          <p:cNvCxnSpPr/>
          <p:nvPr/>
        </p:nvCxnSpPr>
        <p:spPr>
          <a:xfrm rot="16200000" flipV="1">
            <a:off x="1104900" y="5905500"/>
            <a:ext cx="381000" cy="1524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flipV="1">
            <a:off x="1981200" y="4495800"/>
            <a:ext cx="4495800" cy="11430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rot="5400000">
            <a:off x="7087394" y="3580606"/>
            <a:ext cx="13716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4953000" y="5105400"/>
            <a:ext cx="3657600" cy="954107"/>
          </a:xfrm>
          <a:prstGeom prst="rect">
            <a:avLst/>
          </a:prstGeom>
          <a:noFill/>
        </p:spPr>
        <p:txBody>
          <a:bodyPr wrap="square" rtlCol="0">
            <a:spAutoFit/>
          </a:bodyPr>
          <a:lstStyle/>
          <a:p>
            <a:r>
              <a:rPr lang="en-US" sz="1400" dirty="0" smtClean="0"/>
              <a:t>If there are an odd number of floc tanks, the pipes and elbows span the length of the flocculator</a:t>
            </a:r>
            <a:r>
              <a:rPr lang="en-US" sz="1400" dirty="0"/>
              <a:t> </a:t>
            </a:r>
            <a:r>
              <a:rPr lang="en-US" sz="1400" dirty="0" smtClean="0"/>
              <a:t>plus the width of a walkway. For an even number of tanks it just spans the walkway.</a:t>
            </a:r>
            <a:endParaRPr lang="en-US" sz="1400" dirty="0"/>
          </a:p>
        </p:txBody>
      </p:sp>
      <p:sp>
        <p:nvSpPr>
          <p:cNvPr id="13" name="TextBox 12"/>
          <p:cNvSpPr txBox="1"/>
          <p:nvPr/>
        </p:nvSpPr>
        <p:spPr>
          <a:xfrm>
            <a:off x="5410200" y="4724400"/>
            <a:ext cx="3124200" cy="381000"/>
          </a:xfrm>
          <a:prstGeom prst="rect">
            <a:avLst/>
          </a:prstGeom>
          <a:noFill/>
        </p:spPr>
        <p:txBody>
          <a:bodyPr wrap="square" rtlCol="0">
            <a:spAutoFit/>
          </a:bodyPr>
          <a:lstStyle/>
          <a:p>
            <a:r>
              <a:rPr lang="en-US" dirty="0" smtClean="0"/>
              <a:t>L.Sed + W.MPWalkway</a:t>
            </a:r>
            <a:endParaRPr lang="en-US" dirty="0"/>
          </a:p>
        </p:txBody>
      </p:sp>
      <p:sp>
        <p:nvSpPr>
          <p:cNvPr id="14" name="TextBox 13"/>
          <p:cNvSpPr txBox="1"/>
          <p:nvPr/>
        </p:nvSpPr>
        <p:spPr>
          <a:xfrm>
            <a:off x="152400" y="5943600"/>
            <a:ext cx="1447800" cy="738664"/>
          </a:xfrm>
          <a:prstGeom prst="rect">
            <a:avLst/>
          </a:prstGeom>
          <a:noFill/>
        </p:spPr>
        <p:txBody>
          <a:bodyPr wrap="square" rtlCol="0">
            <a:spAutoFit/>
          </a:bodyPr>
          <a:lstStyle/>
          <a:p>
            <a:r>
              <a:rPr lang="en-US" sz="1400" dirty="0" smtClean="0"/>
              <a:t>Connect the rapid mix system to the flocculator</a:t>
            </a:r>
            <a:endParaRPr lang="en-US" sz="1400" dirty="0"/>
          </a:p>
        </p:txBody>
      </p:sp>
      <p:sp>
        <p:nvSpPr>
          <p:cNvPr id="15" name="TextBox 14"/>
          <p:cNvSpPr txBox="1"/>
          <p:nvPr/>
        </p:nvSpPr>
        <p:spPr>
          <a:xfrm>
            <a:off x="7543800" y="1752600"/>
            <a:ext cx="1600200" cy="1015663"/>
          </a:xfrm>
          <a:prstGeom prst="rect">
            <a:avLst/>
          </a:prstGeom>
          <a:noFill/>
        </p:spPr>
        <p:txBody>
          <a:bodyPr wrap="square" rtlCol="0">
            <a:spAutoFit/>
          </a:bodyPr>
          <a:lstStyle/>
          <a:p>
            <a:r>
              <a:rPr lang="en-US" sz="1200" dirty="0" smtClean="0"/>
              <a:t>Top of cap is at height of weir at end of sedimentation tank, so when there is no head there is no flow</a:t>
            </a:r>
            <a:endParaRPr lang="en-US" sz="1200" dirty="0"/>
          </a:p>
        </p:txBody>
      </p:sp>
      <p:sp>
        <p:nvSpPr>
          <p:cNvPr id="16" name="TextBox 15"/>
          <p:cNvSpPr txBox="1"/>
          <p:nvPr/>
        </p:nvSpPr>
        <p:spPr>
          <a:xfrm>
            <a:off x="685800" y="1828800"/>
            <a:ext cx="4114800" cy="923330"/>
          </a:xfrm>
          <a:prstGeom prst="rect">
            <a:avLst/>
          </a:prstGeom>
          <a:noFill/>
        </p:spPr>
        <p:txBody>
          <a:bodyPr wrap="square" rtlCol="0">
            <a:spAutoFit/>
          </a:bodyPr>
          <a:lstStyle/>
          <a:p>
            <a:r>
              <a:rPr lang="en-US" dirty="0" smtClean="0"/>
              <a:t>This entire rapid mix system accounts for a head loss that will provide  a total head loss of 40 cm throughout the plant </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2362200" y="6019800"/>
            <a:ext cx="6629400" cy="70697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Elevating Bottom of Tank</a:t>
            </a:r>
            <a:endParaRPr lang="en-US" sz="3600" dirty="0"/>
          </a:p>
        </p:txBody>
      </p:sp>
      <p:pic>
        <p:nvPicPr>
          <p:cNvPr id="3074" name="Picture 2"/>
          <p:cNvPicPr>
            <a:picLocks noChangeAspect="1" noChangeArrowheads="1"/>
          </p:cNvPicPr>
          <p:nvPr/>
        </p:nvPicPr>
        <p:blipFill>
          <a:blip r:embed="rId3" cstate="print"/>
          <a:srcRect/>
          <a:stretch>
            <a:fillRect/>
          </a:stretch>
        </p:blipFill>
        <p:spPr bwMode="auto">
          <a:xfrm>
            <a:off x="1066800" y="1447800"/>
            <a:ext cx="4013489" cy="4905375"/>
          </a:xfrm>
          <a:prstGeom prst="rect">
            <a:avLst/>
          </a:prstGeom>
          <a:noFill/>
          <a:ln w="9525">
            <a:noFill/>
            <a:miter lim="800000"/>
            <a:headEnd/>
            <a:tailEnd/>
          </a:ln>
        </p:spPr>
      </p:pic>
      <p:cxnSp>
        <p:nvCxnSpPr>
          <p:cNvPr id="6" name="Straight Arrow Connector 5"/>
          <p:cNvCxnSpPr/>
          <p:nvPr/>
        </p:nvCxnSpPr>
        <p:spPr>
          <a:xfrm rot="5400000">
            <a:off x="-1600200" y="3886200"/>
            <a:ext cx="45720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rot="16200000" flipV="1">
            <a:off x="4076700" y="2400300"/>
            <a:ext cx="1600994" cy="79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9" name="TextBox 8"/>
          <p:cNvSpPr txBox="1"/>
          <p:nvPr/>
        </p:nvSpPr>
        <p:spPr>
          <a:xfrm>
            <a:off x="152400" y="3352800"/>
            <a:ext cx="1295400" cy="369332"/>
          </a:xfrm>
          <a:prstGeom prst="rect">
            <a:avLst/>
          </a:prstGeom>
          <a:noFill/>
        </p:spPr>
        <p:txBody>
          <a:bodyPr wrap="square" rtlCol="0">
            <a:spAutoFit/>
          </a:bodyPr>
          <a:lstStyle/>
          <a:p>
            <a:r>
              <a:rPr lang="en-US" dirty="0" smtClean="0"/>
              <a:t>Z.Et</a:t>
            </a:r>
            <a:endParaRPr lang="en-US" dirty="0"/>
          </a:p>
        </p:txBody>
      </p:sp>
      <p:pic>
        <p:nvPicPr>
          <p:cNvPr id="3075" name="Picture 3"/>
          <p:cNvPicPr>
            <a:picLocks noChangeAspect="1" noChangeArrowheads="1"/>
          </p:cNvPicPr>
          <p:nvPr/>
        </p:nvPicPr>
        <p:blipFill>
          <a:blip r:embed="rId4" cstate="print"/>
          <a:srcRect/>
          <a:stretch>
            <a:fillRect/>
          </a:stretch>
        </p:blipFill>
        <p:spPr bwMode="auto">
          <a:xfrm>
            <a:off x="4572000" y="3581400"/>
            <a:ext cx="4048125" cy="365083"/>
          </a:xfrm>
          <a:prstGeom prst="rect">
            <a:avLst/>
          </a:prstGeom>
          <a:noFill/>
          <a:ln w="9525">
            <a:noFill/>
            <a:miter lim="800000"/>
            <a:headEnd/>
            <a:tailEnd/>
          </a:ln>
        </p:spPr>
      </p:pic>
      <p:sp>
        <p:nvSpPr>
          <p:cNvPr id="12" name="TextBox 11"/>
          <p:cNvSpPr txBox="1"/>
          <p:nvPr/>
        </p:nvSpPr>
        <p:spPr>
          <a:xfrm>
            <a:off x="5029200" y="2133600"/>
            <a:ext cx="1371600" cy="369332"/>
          </a:xfrm>
          <a:prstGeom prst="rect">
            <a:avLst/>
          </a:prstGeom>
          <a:noFill/>
        </p:spPr>
        <p:txBody>
          <a:bodyPr wrap="square" rtlCol="0">
            <a:spAutoFit/>
          </a:bodyPr>
          <a:lstStyle/>
          <a:p>
            <a:r>
              <a:rPr lang="en-US" dirty="0" smtClean="0"/>
              <a:t>H.Et</a:t>
            </a:r>
            <a:endParaRPr lang="en-US" dirty="0"/>
          </a:p>
        </p:txBody>
      </p:sp>
      <p:sp>
        <p:nvSpPr>
          <p:cNvPr id="13" name="TextBox 12"/>
          <p:cNvSpPr txBox="1"/>
          <p:nvPr/>
        </p:nvSpPr>
        <p:spPr>
          <a:xfrm>
            <a:off x="4724400" y="4038600"/>
            <a:ext cx="3505200" cy="1200329"/>
          </a:xfrm>
          <a:prstGeom prst="rect">
            <a:avLst/>
          </a:prstGeom>
          <a:noFill/>
        </p:spPr>
        <p:txBody>
          <a:bodyPr wrap="square" rtlCol="0">
            <a:spAutoFit/>
          </a:bodyPr>
          <a:lstStyle/>
          <a:p>
            <a:r>
              <a:rPr lang="en-US" dirty="0" smtClean="0"/>
              <a:t>The bottom of the entrance tank doesn’t need to be at the bottom of the flocculator! Save materials, can dig out flocculator</a:t>
            </a:r>
            <a:endParaRPr lang="en-US" dirty="0"/>
          </a:p>
        </p:txBody>
      </p:sp>
      <p:sp>
        <p:nvSpPr>
          <p:cNvPr id="14" name="TextBox 13"/>
          <p:cNvSpPr txBox="1"/>
          <p:nvPr/>
        </p:nvSpPr>
        <p:spPr>
          <a:xfrm>
            <a:off x="4724400" y="5334000"/>
            <a:ext cx="3505200" cy="1477328"/>
          </a:xfrm>
          <a:prstGeom prst="rect">
            <a:avLst/>
          </a:prstGeom>
          <a:noFill/>
        </p:spPr>
        <p:txBody>
          <a:bodyPr wrap="square" rtlCol="0">
            <a:spAutoFit/>
          </a:bodyPr>
          <a:lstStyle/>
          <a:p>
            <a:r>
              <a:rPr lang="en-US" dirty="0" smtClean="0"/>
              <a:t>Provides a distance of two pipe diameters beneath the tank (along with the pipe radius and thickness of concrete). Necessary distance for adequate mixing.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Macro-mix Orifice</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609600" y="2667000"/>
            <a:ext cx="3067050" cy="3945222"/>
          </a:xfrm>
          <a:prstGeom prst="rect">
            <a:avLst/>
          </a:prstGeom>
          <a:noFill/>
          <a:ln w="9525">
            <a:noFill/>
            <a:miter lim="800000"/>
            <a:headEnd/>
            <a:tailEnd/>
          </a:ln>
        </p:spPr>
      </p:pic>
      <p:cxnSp>
        <p:nvCxnSpPr>
          <p:cNvPr id="6" name="Straight Arrow Connector 5"/>
          <p:cNvCxnSpPr/>
          <p:nvPr/>
        </p:nvCxnSpPr>
        <p:spPr>
          <a:xfrm>
            <a:off x="1676400" y="2438400"/>
            <a:ext cx="10668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2819400" y="2286000"/>
            <a:ext cx="2667000" cy="369332"/>
          </a:xfrm>
          <a:prstGeom prst="rect">
            <a:avLst/>
          </a:prstGeom>
          <a:noFill/>
        </p:spPr>
        <p:txBody>
          <a:bodyPr wrap="square" rtlCol="0">
            <a:spAutoFit/>
          </a:bodyPr>
          <a:lstStyle/>
          <a:p>
            <a:r>
              <a:rPr lang="en-US" dirty="0" err="1" smtClean="0"/>
              <a:t>MacroMODiameter</a:t>
            </a:r>
            <a:endParaRPr lang="en-US" dirty="0"/>
          </a:p>
        </p:txBody>
      </p:sp>
      <p:cxnSp>
        <p:nvCxnSpPr>
          <p:cNvPr id="9" name="Straight Arrow Connector 8"/>
          <p:cNvCxnSpPr/>
          <p:nvPr/>
        </p:nvCxnSpPr>
        <p:spPr>
          <a:xfrm>
            <a:off x="1447800" y="1981200"/>
            <a:ext cx="15240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3124200" y="1828800"/>
            <a:ext cx="1905000" cy="381000"/>
          </a:xfrm>
          <a:prstGeom prst="rect">
            <a:avLst/>
          </a:prstGeom>
          <a:noFill/>
        </p:spPr>
        <p:txBody>
          <a:bodyPr wrap="square" rtlCol="0">
            <a:spAutoFit/>
          </a:bodyPr>
          <a:lstStyle/>
          <a:p>
            <a:r>
              <a:rPr lang="en-US" dirty="0" err="1" smtClean="0"/>
              <a:t>ND.RMPipe</a:t>
            </a:r>
            <a:endParaRPr lang="en-US" dirty="0"/>
          </a:p>
        </p:txBody>
      </p:sp>
      <p:cxnSp>
        <p:nvCxnSpPr>
          <p:cNvPr id="12" name="Straight Arrow Connector 11"/>
          <p:cNvCxnSpPr/>
          <p:nvPr/>
        </p:nvCxnSpPr>
        <p:spPr>
          <a:xfrm rot="5400000">
            <a:off x="2667794" y="3428206"/>
            <a:ext cx="10668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3276600" y="2971800"/>
            <a:ext cx="2438400" cy="369332"/>
          </a:xfrm>
          <a:prstGeom prst="rect">
            <a:avLst/>
          </a:prstGeom>
          <a:noFill/>
        </p:spPr>
        <p:txBody>
          <a:bodyPr wrap="square" rtlCol="0">
            <a:spAutoFit/>
          </a:bodyPr>
          <a:lstStyle/>
          <a:p>
            <a:r>
              <a:rPr lang="en-US" dirty="0" err="1" smtClean="0"/>
              <a:t>CapHeight</a:t>
            </a:r>
            <a:r>
              <a:rPr lang="en-US" dirty="0" smtClean="0"/>
              <a:t>(</a:t>
            </a:r>
            <a:r>
              <a:rPr lang="en-US" dirty="0" err="1" smtClean="0"/>
              <a:t>ND.RMPipe</a:t>
            </a:r>
            <a:r>
              <a:rPr lang="en-US" dirty="0" smtClean="0"/>
              <a:t>)</a:t>
            </a:r>
            <a:endParaRPr lang="en-US" dirty="0"/>
          </a:p>
        </p:txBody>
      </p:sp>
      <p:cxnSp>
        <p:nvCxnSpPr>
          <p:cNvPr id="15" name="Straight Arrow Connector 14"/>
          <p:cNvCxnSpPr/>
          <p:nvPr/>
        </p:nvCxnSpPr>
        <p:spPr>
          <a:xfrm rot="5400000">
            <a:off x="2552700" y="4457700"/>
            <a:ext cx="190500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3581400" y="4038600"/>
            <a:ext cx="2286000" cy="369332"/>
          </a:xfrm>
          <a:prstGeom prst="rect">
            <a:avLst/>
          </a:prstGeom>
          <a:noFill/>
        </p:spPr>
        <p:txBody>
          <a:bodyPr wrap="square" rtlCol="0">
            <a:spAutoFit/>
          </a:bodyPr>
          <a:lstStyle/>
          <a:p>
            <a:r>
              <a:rPr lang="en-US" dirty="0" err="1" smtClean="0"/>
              <a:t>L.PipeInTank</a:t>
            </a:r>
            <a:endParaRPr lang="en-US" dirty="0"/>
          </a:p>
        </p:txBody>
      </p:sp>
      <p:sp>
        <p:nvSpPr>
          <p:cNvPr id="17" name="TextBox 16"/>
          <p:cNvSpPr txBox="1"/>
          <p:nvPr/>
        </p:nvSpPr>
        <p:spPr>
          <a:xfrm>
            <a:off x="5791200" y="3810000"/>
            <a:ext cx="3048000" cy="2862322"/>
          </a:xfrm>
          <a:prstGeom prst="rect">
            <a:avLst/>
          </a:prstGeom>
          <a:noFill/>
        </p:spPr>
        <p:txBody>
          <a:bodyPr wrap="square" rtlCol="0">
            <a:spAutoFit/>
          </a:bodyPr>
          <a:lstStyle/>
          <a:p>
            <a:r>
              <a:rPr lang="en-US" dirty="0" smtClean="0"/>
              <a:t>The head loss through the </a:t>
            </a:r>
            <a:r>
              <a:rPr lang="en-US" dirty="0" err="1" smtClean="0"/>
              <a:t>macromix</a:t>
            </a:r>
            <a:r>
              <a:rPr lang="en-US" dirty="0" smtClean="0"/>
              <a:t> orifice is constrained at a maximum of 5 cm. </a:t>
            </a:r>
          </a:p>
          <a:p>
            <a:endParaRPr lang="en-US" dirty="0"/>
          </a:p>
          <a:p>
            <a:r>
              <a:rPr lang="en-US" dirty="0" smtClean="0"/>
              <a:t>The value of the head loss through this orifice determines the head loss that the </a:t>
            </a:r>
            <a:r>
              <a:rPr lang="en-US" dirty="0" err="1" smtClean="0"/>
              <a:t>micromix</a:t>
            </a:r>
            <a:r>
              <a:rPr lang="en-US" dirty="0" smtClean="0"/>
              <a:t> orifice needs to provide.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actually is a rapid mix system. Previous Entrance Tank code was a box with a small channel on the top.</a:t>
            </a:r>
          </a:p>
          <a:p>
            <a:r>
              <a:rPr lang="en-US" dirty="0" smtClean="0"/>
              <a:t>Cap on top of system has hole in it size of macro-mix orifice, providing necessary macro-mixing head loss.</a:t>
            </a:r>
          </a:p>
          <a:p>
            <a:r>
              <a:rPr lang="en-US" dirty="0" smtClean="0"/>
              <a:t>Entire pipe and orifice system should provide a head loss of 40 cm throughout the entire plant (once </a:t>
            </a:r>
            <a:r>
              <a:rPr lang="en-US" dirty="0" err="1" smtClean="0"/>
              <a:t>micromixing</a:t>
            </a:r>
            <a:r>
              <a:rPr lang="en-US" dirty="0" smtClean="0"/>
              <a:t> orifice is drawn)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Be Fixed</a:t>
            </a:r>
            <a:endParaRPr lang="en-US" dirty="0"/>
          </a:p>
        </p:txBody>
      </p:sp>
      <p:sp>
        <p:nvSpPr>
          <p:cNvPr id="3" name="Content Placeholder 2"/>
          <p:cNvSpPr>
            <a:spLocks noGrp="1"/>
          </p:cNvSpPr>
          <p:nvPr>
            <p:ph idx="1"/>
          </p:nvPr>
        </p:nvSpPr>
        <p:spPr/>
        <p:txBody>
          <a:bodyPr>
            <a:normAutofit lnSpcReduction="10000"/>
          </a:bodyPr>
          <a:lstStyle/>
          <a:p>
            <a:r>
              <a:rPr lang="en-US" dirty="0" smtClean="0"/>
              <a:t>Head loss through rapid mix system treats elbows as lengths of pipe. Head loss is different in an elbow than in straight pipes.</a:t>
            </a:r>
          </a:p>
          <a:p>
            <a:r>
              <a:rPr lang="en-US" dirty="0" smtClean="0"/>
              <a:t>The length of the pipes needed is determined from the nominal diameter of the pipe. This isn’t solved until the end, so </a:t>
            </a:r>
            <a:r>
              <a:rPr lang="en-US" dirty="0" err="1" smtClean="0"/>
              <a:t>ND.PltWeir</a:t>
            </a:r>
            <a:r>
              <a:rPr lang="en-US" dirty="0" smtClean="0"/>
              <a:t> is used initially. Negligible difference, but if this recursive problem could be solved, it would be more accurate.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normAutofit lnSpcReduction="10000"/>
          </a:bodyPr>
          <a:lstStyle/>
          <a:p>
            <a:r>
              <a:rPr lang="en-US" dirty="0" smtClean="0"/>
              <a:t>Coupling issues.</a:t>
            </a:r>
          </a:p>
          <a:p>
            <a:pPr lvl="1"/>
            <a:r>
              <a:rPr lang="en-US" dirty="0" smtClean="0"/>
              <a:t>Thickness of entrance tank needs to be increased, because at current thickness the necessary coupling does not exist. However, increasing the thickness makes the length of the pipe in the tank very small (maybe a length impossible to cut). Need to determine “happy medium” that will establish a coupling and a pipe length that exists.</a:t>
            </a:r>
          </a:p>
          <a:p>
            <a:pPr lvl="1"/>
            <a:r>
              <a:rPr lang="en-US" dirty="0" smtClean="0"/>
              <a:t>Potentially need to increase height of entrance tank to accommodate this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dirty="0" smtClean="0"/>
              <a:t>Implement the </a:t>
            </a:r>
            <a:r>
              <a:rPr lang="en-US" dirty="0" err="1" smtClean="0"/>
              <a:t>micromixing</a:t>
            </a:r>
            <a:r>
              <a:rPr lang="en-US" dirty="0" smtClean="0"/>
              <a:t> interface</a:t>
            </a:r>
          </a:p>
          <a:p>
            <a:r>
              <a:rPr lang="en-US" dirty="0" smtClean="0"/>
              <a:t>Split the vertical pipe that runs through the tank into one pipe in the tank to the coupling and one pipe from </a:t>
            </a:r>
            <a:r>
              <a:rPr lang="en-US" dirty="0" err="1" smtClean="0"/>
              <a:t>couplinge</a:t>
            </a:r>
            <a:r>
              <a:rPr lang="en-US" dirty="0" smtClean="0"/>
              <a:t> to elbow.</a:t>
            </a:r>
          </a:p>
          <a:p>
            <a:r>
              <a:rPr lang="en-US" dirty="0" smtClean="0"/>
              <a:t>Combine Rapid Mix MathCAD files into one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Flocculator</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Julie Pierce</a:t>
            </a:r>
            <a:endParaRPr lang="en-US"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8001000" cy="1470025"/>
          </a:xfrm>
        </p:spPr>
        <p:txBody>
          <a:bodyPr/>
          <a:lstStyle/>
          <a:p>
            <a:r>
              <a:rPr lang="en-US" dirty="0" smtClean="0"/>
              <a:t>Testing and Implementing Code for Horizontal Flocculator</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0" y="2133600"/>
            <a:ext cx="4461831" cy="4114800"/>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4343400" y="2133601"/>
            <a:ext cx="4800600" cy="4114799"/>
          </a:xfrm>
          <a:prstGeom prst="rect">
            <a:avLst/>
          </a:prstGeom>
          <a:noFill/>
          <a:ln w="9525">
            <a:noFill/>
            <a:miter lim="800000"/>
            <a:headEnd/>
            <a:tailEnd/>
          </a:ln>
        </p:spPr>
      </p:pic>
      <p:sp>
        <p:nvSpPr>
          <p:cNvPr id="7" name="Rectangle 59"/>
          <p:cNvSpPr>
            <a:spLocks noChangeArrowheads="1"/>
          </p:cNvSpPr>
          <p:nvPr/>
        </p:nvSpPr>
        <p:spPr bwMode="auto">
          <a:xfrm>
            <a:off x="1009606" y="1671935"/>
            <a:ext cx="2571794" cy="461665"/>
          </a:xfrm>
          <a:prstGeom prst="rect">
            <a:avLst/>
          </a:prstGeom>
          <a:noFill/>
          <a:ln w="12700">
            <a:noFill/>
            <a:miter lim="800000"/>
            <a:headEnd type="none" w="lg" len="med"/>
            <a:tailEnd type="none" w="lg" len="med"/>
          </a:ln>
          <a:effectLst/>
        </p:spPr>
        <p:txBody>
          <a:bodyPr wrap="none">
            <a:spAutoFit/>
          </a:bodyPr>
          <a:lstStyle/>
          <a:p>
            <a:r>
              <a:rPr lang="en-US" sz="2400" dirty="0" smtClean="0"/>
              <a:t>Vertical Flocculator</a:t>
            </a:r>
            <a:endParaRPr lang="en-US" sz="2400" dirty="0"/>
          </a:p>
        </p:txBody>
      </p:sp>
      <p:sp>
        <p:nvSpPr>
          <p:cNvPr id="8" name="Rectangle 59"/>
          <p:cNvSpPr>
            <a:spLocks noChangeArrowheads="1"/>
          </p:cNvSpPr>
          <p:nvPr/>
        </p:nvSpPr>
        <p:spPr bwMode="auto">
          <a:xfrm>
            <a:off x="5334000" y="1671935"/>
            <a:ext cx="2999475" cy="461665"/>
          </a:xfrm>
          <a:prstGeom prst="rect">
            <a:avLst/>
          </a:prstGeom>
          <a:noFill/>
          <a:ln w="12700">
            <a:noFill/>
            <a:miter lim="800000"/>
            <a:headEnd type="none" w="lg" len="med"/>
            <a:tailEnd type="none" w="lg" len="med"/>
          </a:ln>
          <a:effectLst/>
        </p:spPr>
        <p:txBody>
          <a:bodyPr wrap="none">
            <a:spAutoFit/>
          </a:bodyPr>
          <a:lstStyle/>
          <a:p>
            <a:r>
              <a:rPr lang="en-US" sz="2400" dirty="0" smtClean="0"/>
              <a:t>Horizontal Flocculator</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371600"/>
            <a:ext cx="8229600" cy="5029200"/>
          </a:xfrm>
        </p:spPr>
        <p:txBody>
          <a:bodyPr>
            <a:normAutofit fontScale="92500" lnSpcReduction="10000"/>
          </a:bodyPr>
          <a:lstStyle/>
          <a:p>
            <a:r>
              <a:rPr lang="en-US" b="1" dirty="0" smtClean="0"/>
              <a:t>Chemical Storage Tanks</a:t>
            </a:r>
            <a:r>
              <a:rPr lang="en-US" dirty="0" smtClean="0"/>
              <a:t>: Jon </a:t>
            </a:r>
            <a:r>
              <a:rPr lang="en-US" dirty="0" err="1" smtClean="0"/>
              <a:t>Miron</a:t>
            </a:r>
            <a:endParaRPr lang="en-US" dirty="0" smtClean="0"/>
          </a:p>
          <a:p>
            <a:r>
              <a:rPr lang="en-US" b="1" dirty="0" smtClean="0"/>
              <a:t>Entrance Tank and Rapid Mixer</a:t>
            </a:r>
            <a:r>
              <a:rPr lang="en-US" dirty="0" smtClean="0"/>
              <a:t>: Jeff Katz</a:t>
            </a:r>
          </a:p>
          <a:p>
            <a:r>
              <a:rPr lang="en-US" b="1" dirty="0" smtClean="0"/>
              <a:t>Flocculator</a:t>
            </a:r>
            <a:r>
              <a:rPr lang="en-US" dirty="0" smtClean="0"/>
              <a:t>: Jeff Will, May Sharif, Julie </a:t>
            </a:r>
            <a:r>
              <a:rPr lang="en-US" dirty="0" smtClean="0"/>
              <a:t>Pierce</a:t>
            </a:r>
          </a:p>
          <a:p>
            <a:r>
              <a:rPr lang="en-US" b="1" dirty="0" smtClean="0"/>
              <a:t>Launder</a:t>
            </a:r>
            <a:r>
              <a:rPr lang="en-US" dirty="0" smtClean="0"/>
              <a:t>: </a:t>
            </a:r>
            <a:r>
              <a:rPr lang="en-US" dirty="0" err="1" smtClean="0"/>
              <a:t>Nanditha</a:t>
            </a:r>
            <a:r>
              <a:rPr lang="en-US" dirty="0" smtClean="0"/>
              <a:t> </a:t>
            </a:r>
            <a:r>
              <a:rPr lang="en-US" dirty="0" err="1" smtClean="0"/>
              <a:t>Ramachandran</a:t>
            </a:r>
            <a:r>
              <a:rPr lang="en-US" dirty="0" smtClean="0"/>
              <a:t>, </a:t>
            </a:r>
            <a:r>
              <a:rPr lang="en-US" dirty="0" err="1" smtClean="0"/>
              <a:t>Massielle</a:t>
            </a:r>
            <a:r>
              <a:rPr lang="en-US" dirty="0" smtClean="0"/>
              <a:t> </a:t>
            </a:r>
            <a:r>
              <a:rPr lang="en-US" dirty="0" err="1" smtClean="0"/>
              <a:t>Begazo</a:t>
            </a:r>
            <a:endParaRPr lang="en-US" dirty="0" smtClean="0"/>
          </a:p>
          <a:p>
            <a:r>
              <a:rPr lang="en-US" b="1" dirty="0" smtClean="0"/>
              <a:t>Pipe </a:t>
            </a:r>
            <a:r>
              <a:rPr lang="en-US" b="1" dirty="0" smtClean="0"/>
              <a:t>Frame and Lamella</a:t>
            </a:r>
            <a:r>
              <a:rPr lang="en-US" dirty="0" smtClean="0"/>
              <a:t>: </a:t>
            </a:r>
            <a:r>
              <a:rPr lang="en-US" dirty="0" err="1" smtClean="0"/>
              <a:t>Trang</a:t>
            </a:r>
            <a:r>
              <a:rPr lang="en-US" dirty="0" smtClean="0"/>
              <a:t> Pham, Mike Liu</a:t>
            </a:r>
          </a:p>
          <a:p>
            <a:r>
              <a:rPr lang="en-US" b="1" dirty="0" smtClean="0"/>
              <a:t>Inlet </a:t>
            </a:r>
            <a:r>
              <a:rPr lang="en-US" b="1" dirty="0" smtClean="0"/>
              <a:t>and Exit Tanks</a:t>
            </a:r>
            <a:r>
              <a:rPr lang="en-US" dirty="0" smtClean="0"/>
              <a:t>: Andrew </a:t>
            </a:r>
            <a:r>
              <a:rPr lang="en-US" dirty="0" err="1" smtClean="0"/>
              <a:t>Sargent</a:t>
            </a:r>
            <a:r>
              <a:rPr lang="en-US" dirty="0" smtClean="0"/>
              <a:t>, Andrew </a:t>
            </a:r>
            <a:r>
              <a:rPr lang="en-US" dirty="0" err="1" smtClean="0"/>
              <a:t>Hirshfield</a:t>
            </a:r>
            <a:endParaRPr lang="en-US" dirty="0" smtClean="0"/>
          </a:p>
          <a:p>
            <a:r>
              <a:rPr lang="en-US" b="1" dirty="0" smtClean="0"/>
              <a:t>Documentation</a:t>
            </a:r>
            <a:r>
              <a:rPr lang="en-US" dirty="0" smtClean="0"/>
              <a:t>: Josiah </a:t>
            </a:r>
            <a:r>
              <a:rPr lang="en-US" dirty="0" err="1" smtClean="0"/>
              <a:t>Pothen</a:t>
            </a:r>
            <a:r>
              <a:rPr lang="en-US" dirty="0" smtClean="0"/>
              <a:t>, Andrew Smith, Tai Kim</a:t>
            </a:r>
          </a:p>
          <a:p>
            <a:endParaRPr lang="en-US" dirty="0" smtClean="0"/>
          </a:p>
          <a:p>
            <a:endParaRPr lang="en-US" dirty="0" smtClean="0"/>
          </a:p>
          <a:p>
            <a:pPr>
              <a:buNone/>
            </a:pPr>
            <a:endParaRPr lang="en-US" dirty="0" smtClean="0"/>
          </a:p>
          <a:p>
            <a:pPr lvl="1">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3361995" y="166922"/>
            <a:ext cx="5629605" cy="6462478"/>
          </a:xfrm>
          <a:prstGeom prst="rect">
            <a:avLst/>
          </a:prstGeom>
          <a:noFill/>
          <a:ln w="9525">
            <a:noFill/>
            <a:miter lim="800000"/>
            <a:headEnd/>
            <a:tailEnd/>
          </a:ln>
        </p:spPr>
      </p:pic>
      <p:sp>
        <p:nvSpPr>
          <p:cNvPr id="7" name="Title 1"/>
          <p:cNvSpPr>
            <a:spLocks noGrp="1"/>
          </p:cNvSpPr>
          <p:nvPr>
            <p:ph type="ctrTitle"/>
          </p:nvPr>
        </p:nvSpPr>
        <p:spPr>
          <a:xfrm>
            <a:off x="0" y="152400"/>
            <a:ext cx="3048000" cy="5334000"/>
          </a:xfrm>
        </p:spPr>
        <p:txBody>
          <a:bodyPr>
            <a:normAutofit/>
          </a:bodyPr>
          <a:lstStyle/>
          <a:p>
            <a:r>
              <a:rPr lang="en-US" dirty="0" smtClean="0"/>
              <a:t>Decision Path for Flocculator Code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
            <a:ext cx="8991600" cy="1470025"/>
          </a:xfrm>
        </p:spPr>
        <p:txBody>
          <a:bodyPr/>
          <a:lstStyle/>
          <a:p>
            <a:r>
              <a:rPr lang="en-US" dirty="0" smtClean="0"/>
              <a:t>First Step: User Specifies Water Height</a:t>
            </a:r>
            <a:endParaRPr lang="en-US" dirty="0"/>
          </a:p>
        </p:txBody>
      </p:sp>
      <p:pic>
        <p:nvPicPr>
          <p:cNvPr id="6" name="Picture 4"/>
          <p:cNvPicPr>
            <a:picLocks noChangeAspect="1" noChangeArrowheads="1"/>
          </p:cNvPicPr>
          <p:nvPr/>
        </p:nvPicPr>
        <p:blipFill>
          <a:blip r:embed="rId3" cstate="print"/>
          <a:srcRect/>
          <a:stretch>
            <a:fillRect/>
          </a:stretch>
        </p:blipFill>
        <p:spPr bwMode="auto">
          <a:xfrm>
            <a:off x="228600" y="1733550"/>
            <a:ext cx="8601075" cy="1847850"/>
          </a:xfrm>
          <a:prstGeom prst="rect">
            <a:avLst/>
          </a:prstGeom>
          <a:noFill/>
          <a:ln w="9525">
            <a:noFill/>
            <a:miter lim="800000"/>
            <a:headEnd/>
            <a:tailEnd/>
          </a:ln>
        </p:spPr>
      </p:pic>
      <p:sp>
        <p:nvSpPr>
          <p:cNvPr id="7" name="Rectangle 59"/>
          <p:cNvSpPr>
            <a:spLocks noChangeArrowheads="1"/>
          </p:cNvSpPr>
          <p:nvPr/>
        </p:nvSpPr>
        <p:spPr bwMode="auto">
          <a:xfrm>
            <a:off x="304800" y="3810000"/>
            <a:ext cx="2514600" cy="2308324"/>
          </a:xfrm>
          <a:prstGeom prst="rect">
            <a:avLst/>
          </a:prstGeom>
          <a:noFill/>
          <a:ln w="12700">
            <a:noFill/>
            <a:miter lim="800000"/>
            <a:headEnd type="none" w="lg" len="med"/>
            <a:tailEnd type="none" w="lg" len="med"/>
          </a:ln>
          <a:effectLst/>
        </p:spPr>
        <p:txBody>
          <a:bodyPr wrap="square">
            <a:spAutoFit/>
          </a:bodyPr>
          <a:lstStyle/>
          <a:p>
            <a:r>
              <a:rPr lang="en-US" sz="2400" dirty="0" smtClean="0"/>
              <a:t>-Easier to Drain</a:t>
            </a:r>
          </a:p>
          <a:p>
            <a:r>
              <a:rPr lang="en-US" sz="2400" dirty="0" smtClean="0"/>
              <a:t>-Usually better for high flow rates, but this option allows designs for low flow rates</a:t>
            </a:r>
            <a:endParaRPr lang="en-US" sz="2400" dirty="0"/>
          </a:p>
        </p:txBody>
      </p:sp>
      <p:sp>
        <p:nvSpPr>
          <p:cNvPr id="8" name="Rectangle 59"/>
          <p:cNvSpPr>
            <a:spLocks noChangeArrowheads="1"/>
          </p:cNvSpPr>
          <p:nvPr/>
        </p:nvSpPr>
        <p:spPr bwMode="auto">
          <a:xfrm>
            <a:off x="3352800" y="3810000"/>
            <a:ext cx="2590800" cy="1569660"/>
          </a:xfrm>
          <a:prstGeom prst="rect">
            <a:avLst/>
          </a:prstGeom>
          <a:noFill/>
          <a:ln w="12700">
            <a:noFill/>
            <a:miter lim="800000"/>
            <a:headEnd type="none" w="lg" len="med"/>
            <a:tailEnd type="none" w="lg" len="med"/>
          </a:ln>
          <a:effectLst/>
        </p:spPr>
        <p:txBody>
          <a:bodyPr wrap="square">
            <a:spAutoFit/>
          </a:bodyPr>
          <a:lstStyle/>
          <a:p>
            <a:r>
              <a:rPr lang="en-US" sz="2400" dirty="0" smtClean="0"/>
              <a:t>-Traditional AguaClara design</a:t>
            </a:r>
          </a:p>
          <a:p>
            <a:r>
              <a:rPr lang="en-US" sz="2400" dirty="0" smtClean="0"/>
              <a:t>-Maximizes shared wall space</a:t>
            </a:r>
            <a:endParaRPr lang="en-US" sz="2400" dirty="0"/>
          </a:p>
        </p:txBody>
      </p:sp>
      <p:sp>
        <p:nvSpPr>
          <p:cNvPr id="9" name="Rectangle 59"/>
          <p:cNvSpPr>
            <a:spLocks noChangeArrowheads="1"/>
          </p:cNvSpPr>
          <p:nvPr/>
        </p:nvSpPr>
        <p:spPr bwMode="auto">
          <a:xfrm>
            <a:off x="6248400" y="3810000"/>
            <a:ext cx="2590800" cy="2308324"/>
          </a:xfrm>
          <a:prstGeom prst="rect">
            <a:avLst/>
          </a:prstGeom>
          <a:noFill/>
          <a:ln w="12700">
            <a:noFill/>
            <a:miter lim="800000"/>
            <a:headEnd type="none" w="lg" len="med"/>
            <a:tailEnd type="none" w="lg" len="med"/>
          </a:ln>
          <a:effectLst/>
        </p:spPr>
        <p:txBody>
          <a:bodyPr wrap="square">
            <a:spAutoFit/>
          </a:bodyPr>
          <a:lstStyle/>
          <a:p>
            <a:r>
              <a:rPr lang="en-US" sz="2400" dirty="0" smtClean="0"/>
              <a:t>-User picks height of water based on terrain or other constraints</a:t>
            </a:r>
          </a:p>
          <a:p>
            <a:r>
              <a:rPr lang="en-US" sz="2400" dirty="0" smtClean="0"/>
              <a:t>-Allows more flexibility</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
            <a:ext cx="8991600" cy="1470025"/>
          </a:xfrm>
        </p:spPr>
        <p:txBody>
          <a:bodyPr/>
          <a:lstStyle/>
          <a:p>
            <a:r>
              <a:rPr lang="en-US" dirty="0" smtClean="0"/>
              <a:t>Second Step: Horizontal or Vertical</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76200" y="1600200"/>
            <a:ext cx="9013658" cy="4724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
            <a:ext cx="8991600" cy="1470025"/>
          </a:xfrm>
        </p:spPr>
        <p:txBody>
          <a:bodyPr/>
          <a:lstStyle/>
          <a:p>
            <a:r>
              <a:rPr lang="en-US" dirty="0" smtClean="0"/>
              <a:t>Third Step: Baffle Type</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0" y="1600200"/>
            <a:ext cx="10277475" cy="4648200"/>
          </a:xfrm>
          <a:prstGeom prst="rect">
            <a:avLst/>
          </a:prstGeom>
          <a:noFill/>
          <a:ln w="9525">
            <a:noFill/>
            <a:miter lim="800000"/>
            <a:headEnd/>
            <a:tailEnd/>
          </a:ln>
        </p:spPr>
      </p:pic>
      <p:sp>
        <p:nvSpPr>
          <p:cNvPr id="5" name="Oval 4"/>
          <p:cNvSpPr/>
          <p:nvPr/>
        </p:nvSpPr>
        <p:spPr>
          <a:xfrm>
            <a:off x="0" y="2362200"/>
            <a:ext cx="15240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6" name="Oval 5"/>
          <p:cNvSpPr/>
          <p:nvPr/>
        </p:nvSpPr>
        <p:spPr>
          <a:xfrm>
            <a:off x="3048000" y="4876800"/>
            <a:ext cx="15240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7" name="Oval 6"/>
          <p:cNvSpPr/>
          <p:nvPr/>
        </p:nvSpPr>
        <p:spPr>
          <a:xfrm>
            <a:off x="6553200" y="4953000"/>
            <a:ext cx="15240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91600" cy="1470025"/>
          </a:xfrm>
        </p:spPr>
        <p:txBody>
          <a:bodyPr/>
          <a:lstStyle/>
          <a:p>
            <a:r>
              <a:rPr lang="en-US" dirty="0" smtClean="0"/>
              <a:t>Fourth Step: Baffle Spacing</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1470991" y="1306286"/>
            <a:ext cx="6758609" cy="55517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Flocculator Documentation</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62000" y="1438968"/>
            <a:ext cx="7741847" cy="4885632"/>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Drain Valves, Slopes, and Adapters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May Sharif and Jeff Will</a:t>
            </a:r>
            <a:endParaRPr lang="en-US" dirty="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8001000" cy="1470025"/>
          </a:xfrm>
        </p:spPr>
        <p:txBody>
          <a:bodyPr/>
          <a:lstStyle/>
          <a:p>
            <a:r>
              <a:rPr lang="en-US" dirty="0" smtClean="0"/>
              <a:t>Drain Valves, Slopes, and Adapters</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295400" y="1905000"/>
            <a:ext cx="2724150" cy="440055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419600" y="1905000"/>
            <a:ext cx="3095625" cy="445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Idealized Diameter</a:t>
            </a: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1981200" y="2209800"/>
            <a:ext cx="5284537" cy="263366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 Sizing</a:t>
            </a:r>
            <a:endParaRPr lang="en-US" dirty="0"/>
          </a:p>
        </p:txBody>
      </p:sp>
      <p:pic>
        <p:nvPicPr>
          <p:cNvPr id="6147" name="Picture 3"/>
          <p:cNvPicPr>
            <a:picLocks noChangeAspect="1" noChangeArrowheads="1"/>
          </p:cNvPicPr>
          <p:nvPr/>
        </p:nvPicPr>
        <p:blipFill>
          <a:blip r:embed="rId3" cstate="print"/>
          <a:srcRect l="10000" t="21048" r="69048" b="66762"/>
          <a:stretch>
            <a:fillRect/>
          </a:stretch>
        </p:blipFill>
        <p:spPr bwMode="auto">
          <a:xfrm>
            <a:off x="533400" y="4495800"/>
            <a:ext cx="5867400" cy="2133600"/>
          </a:xfrm>
          <a:prstGeom prst="rect">
            <a:avLst/>
          </a:prstGeom>
          <a:noFill/>
          <a:ln w="9525">
            <a:noFill/>
            <a:miter lim="800000"/>
            <a:headEnd/>
            <a:tailEnd/>
          </a:ln>
        </p:spPr>
      </p:pic>
      <p:pic>
        <p:nvPicPr>
          <p:cNvPr id="9" name="Picture 3"/>
          <p:cNvPicPr>
            <a:picLocks noChangeAspect="1" noChangeArrowheads="1"/>
          </p:cNvPicPr>
          <p:nvPr/>
        </p:nvPicPr>
        <p:blipFill>
          <a:blip r:embed="rId3" cstate="print"/>
          <a:srcRect l="33333" t="21048" r="50476" b="66762"/>
          <a:stretch>
            <a:fillRect/>
          </a:stretch>
        </p:blipFill>
        <p:spPr bwMode="auto">
          <a:xfrm>
            <a:off x="685800" y="1600200"/>
            <a:ext cx="4533900" cy="2133600"/>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l="31428" t="24857" r="67143" b="71333"/>
          <a:stretch>
            <a:fillRect/>
          </a:stretch>
        </p:blipFill>
        <p:spPr bwMode="auto">
          <a:xfrm>
            <a:off x="3181350" y="3752850"/>
            <a:ext cx="400050" cy="666750"/>
          </a:xfrm>
          <a:prstGeom prst="rect">
            <a:avLst/>
          </a:prstGeom>
          <a:noFill/>
          <a:ln w="9525">
            <a:noFill/>
            <a:miter lim="800000"/>
            <a:headEnd/>
            <a:tailEnd/>
          </a:ln>
        </p:spPr>
      </p:pic>
      <p:sp>
        <p:nvSpPr>
          <p:cNvPr id="11" name="TextBox 10"/>
          <p:cNvSpPr txBox="1"/>
          <p:nvPr/>
        </p:nvSpPr>
        <p:spPr>
          <a:xfrm>
            <a:off x="5791200" y="2209800"/>
            <a:ext cx="2362200" cy="646331"/>
          </a:xfrm>
          <a:prstGeom prst="rect">
            <a:avLst/>
          </a:prstGeom>
          <a:noFill/>
        </p:spPr>
        <p:txBody>
          <a:bodyPr wrap="square" rtlCol="0">
            <a:spAutoFit/>
          </a:bodyPr>
          <a:lstStyle/>
          <a:p>
            <a:r>
              <a:rPr lang="en-US" dirty="0" smtClean="0"/>
              <a:t>Drain time for a rectangular tank</a:t>
            </a:r>
            <a:endParaRPr lang="en-US" dirty="0"/>
          </a:p>
        </p:txBody>
      </p:sp>
      <p:sp>
        <p:nvSpPr>
          <p:cNvPr id="12" name="TextBox 11"/>
          <p:cNvSpPr txBox="1"/>
          <p:nvPr/>
        </p:nvSpPr>
        <p:spPr>
          <a:xfrm>
            <a:off x="6477000" y="5068669"/>
            <a:ext cx="2362200" cy="923330"/>
          </a:xfrm>
          <a:prstGeom prst="rect">
            <a:avLst/>
          </a:prstGeom>
          <a:noFill/>
        </p:spPr>
        <p:txBody>
          <a:bodyPr wrap="square" rtlCol="0">
            <a:spAutoFit/>
          </a:bodyPr>
          <a:lstStyle/>
          <a:p>
            <a:r>
              <a:rPr lang="en-US" dirty="0" smtClean="0"/>
              <a:t>Drain time for an inverted triangular tank</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Alum Stock Tank</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Jon </a:t>
            </a:r>
            <a:r>
              <a:rPr lang="en-US" dirty="0" err="1" smtClean="0">
                <a:solidFill>
                  <a:schemeClr val="tx1"/>
                </a:solidFill>
              </a:rPr>
              <a:t>Miron</a:t>
            </a:r>
            <a:endParaRPr lang="en-US"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Flocculator</a:t>
            </a:r>
            <a:r>
              <a:rPr lang="en-US" dirty="0" smtClean="0"/>
              <a:t> Drain Valve</a:t>
            </a:r>
            <a:endParaRPr lang="en-US" dirty="0"/>
          </a:p>
        </p:txBody>
      </p:sp>
      <p:pic>
        <p:nvPicPr>
          <p:cNvPr id="2050" name="Picture 2"/>
          <p:cNvPicPr>
            <a:picLocks noChangeAspect="1" noChangeArrowheads="1"/>
          </p:cNvPicPr>
          <p:nvPr/>
        </p:nvPicPr>
        <p:blipFill>
          <a:blip r:embed="rId3" cstate="print"/>
          <a:srcRect l="14762" t="23619" r="37619" b="23048"/>
          <a:stretch>
            <a:fillRect/>
          </a:stretch>
        </p:blipFill>
        <p:spPr bwMode="auto">
          <a:xfrm>
            <a:off x="838200" y="1143000"/>
            <a:ext cx="7620000" cy="5334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Flocculator</a:t>
            </a:r>
            <a:r>
              <a:rPr lang="en-US" dirty="0" smtClean="0"/>
              <a:t> Drain Slope</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28600" y="1447800"/>
            <a:ext cx="8572500" cy="50101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Flocculator</a:t>
            </a:r>
            <a:r>
              <a:rPr lang="en-US" dirty="0" smtClean="0"/>
              <a:t> Drain Adapter</a:t>
            </a:r>
            <a:endParaRPr lang="en-US" dirty="0"/>
          </a:p>
        </p:txBody>
      </p:sp>
      <p:pic>
        <p:nvPicPr>
          <p:cNvPr id="1026" name="Picture 2"/>
          <p:cNvPicPr>
            <a:picLocks noChangeAspect="1" noChangeArrowheads="1"/>
          </p:cNvPicPr>
          <p:nvPr/>
        </p:nvPicPr>
        <p:blipFill>
          <a:blip r:embed="rId3" cstate="print"/>
          <a:srcRect l="14762" t="19809" r="37619" b="25334"/>
          <a:stretch>
            <a:fillRect/>
          </a:stretch>
        </p:blipFill>
        <p:spPr bwMode="auto">
          <a:xfrm>
            <a:off x="914400" y="1371600"/>
            <a:ext cx="7162800" cy="5157216"/>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Drain Valves</a:t>
            </a:r>
            <a:endParaRPr lang="en-US" dirty="0"/>
          </a:p>
        </p:txBody>
      </p:sp>
      <p:pic>
        <p:nvPicPr>
          <p:cNvPr id="5122" name="Picture 2"/>
          <p:cNvPicPr>
            <a:picLocks noChangeAspect="1" noChangeArrowheads="1"/>
          </p:cNvPicPr>
          <p:nvPr/>
        </p:nvPicPr>
        <p:blipFill>
          <a:blip r:embed="rId3" cstate="print"/>
          <a:srcRect l="14762" t="18286" r="29286" b="11619"/>
          <a:stretch>
            <a:fillRect/>
          </a:stretch>
        </p:blipFill>
        <p:spPr bwMode="auto">
          <a:xfrm>
            <a:off x="1219200" y="1219200"/>
            <a:ext cx="6934200" cy="5429331"/>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Drain Slopes</a:t>
            </a:r>
            <a:endParaRPr lang="en-US" dirty="0"/>
          </a:p>
        </p:txBody>
      </p:sp>
      <p:pic>
        <p:nvPicPr>
          <p:cNvPr id="4098" name="Picture 2"/>
          <p:cNvPicPr>
            <a:picLocks noChangeAspect="1" noChangeArrowheads="1"/>
          </p:cNvPicPr>
          <p:nvPr/>
        </p:nvPicPr>
        <p:blipFill>
          <a:blip r:embed="rId3" cstate="print"/>
          <a:srcRect l="15714" t="12952" r="32381" b="18476"/>
          <a:stretch>
            <a:fillRect/>
          </a:stretch>
        </p:blipFill>
        <p:spPr bwMode="auto">
          <a:xfrm>
            <a:off x="1371600" y="1143000"/>
            <a:ext cx="6781800" cy="5599651"/>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Drain Adapters</a:t>
            </a:r>
            <a:endParaRPr lang="en-US" dirty="0"/>
          </a:p>
        </p:txBody>
      </p:sp>
      <p:pic>
        <p:nvPicPr>
          <p:cNvPr id="3074" name="Picture 2"/>
          <p:cNvPicPr>
            <a:picLocks noChangeAspect="1" noChangeArrowheads="1"/>
          </p:cNvPicPr>
          <p:nvPr/>
        </p:nvPicPr>
        <p:blipFill>
          <a:blip r:embed="rId3" cstate="print"/>
          <a:srcRect l="15238" t="14476" r="29048" b="13905"/>
          <a:stretch>
            <a:fillRect/>
          </a:stretch>
        </p:blipFill>
        <p:spPr bwMode="auto">
          <a:xfrm>
            <a:off x="1371600" y="1371600"/>
            <a:ext cx="6553200" cy="5264964"/>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Launders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 </a:t>
            </a:r>
            <a:r>
              <a:rPr lang="en-US" dirty="0" err="1" smtClean="0">
                <a:solidFill>
                  <a:schemeClr val="tx1"/>
                </a:solidFill>
              </a:rPr>
              <a:t>Nanditha</a:t>
            </a:r>
            <a:r>
              <a:rPr lang="en-US" dirty="0" smtClean="0">
                <a:solidFill>
                  <a:schemeClr val="tx1"/>
                </a:solidFill>
              </a:rPr>
              <a:t> </a:t>
            </a:r>
            <a:r>
              <a:rPr lang="en-US" dirty="0" err="1" smtClean="0">
                <a:solidFill>
                  <a:schemeClr val="tx1"/>
                </a:solidFill>
              </a:rPr>
              <a:t>Ramachandran</a:t>
            </a:r>
            <a:r>
              <a:rPr lang="en-US" dirty="0" smtClean="0">
                <a:solidFill>
                  <a:schemeClr val="tx1"/>
                </a:solidFill>
              </a:rPr>
              <a:t>, </a:t>
            </a:r>
            <a:endParaRPr lang="en-US" dirty="0" smtClean="0">
              <a:solidFill>
                <a:schemeClr val="tx1"/>
              </a:solidFill>
            </a:endParaRPr>
          </a:p>
          <a:p>
            <a:r>
              <a:rPr lang="en-US" dirty="0" err="1" smtClean="0">
                <a:solidFill>
                  <a:schemeClr val="tx1"/>
                </a:solidFill>
              </a:rPr>
              <a:t>Massielle</a:t>
            </a:r>
            <a:r>
              <a:rPr lang="en-US" dirty="0" smtClean="0">
                <a:solidFill>
                  <a:schemeClr val="tx1"/>
                </a:solidFill>
              </a:rPr>
              <a:t> </a:t>
            </a:r>
            <a:r>
              <a:rPr lang="en-US" dirty="0" err="1" smtClean="0">
                <a:solidFill>
                  <a:schemeClr val="tx1"/>
                </a:solidFill>
              </a:rPr>
              <a:t>Begazo</a:t>
            </a:r>
            <a:endParaRPr lang="en-US" dirty="0">
              <a:solidFill>
                <a:schemeClr val="tx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Coupling Corrections and Placement</a:t>
            </a:r>
            <a:endParaRPr lang="en-US" dirty="0"/>
          </a:p>
        </p:txBody>
      </p:sp>
      <p:pic>
        <p:nvPicPr>
          <p:cNvPr id="3074" name="Picture 2"/>
          <p:cNvPicPr>
            <a:picLocks noChangeAspect="1" noChangeArrowheads="1"/>
          </p:cNvPicPr>
          <p:nvPr/>
        </p:nvPicPr>
        <p:blipFill>
          <a:blip r:embed="rId3" cstate="print"/>
          <a:srcRect l="24286" t="18286" r="16191" b="13905"/>
          <a:stretch>
            <a:fillRect/>
          </a:stretch>
        </p:blipFill>
        <p:spPr bwMode="auto">
          <a:xfrm>
            <a:off x="3839110" y="1981200"/>
            <a:ext cx="5076290" cy="3614318"/>
          </a:xfrm>
          <a:prstGeom prst="rect">
            <a:avLst/>
          </a:prstGeom>
          <a:noFill/>
          <a:ln w="9525">
            <a:noFill/>
            <a:miter lim="800000"/>
            <a:headEnd/>
            <a:tailEnd/>
          </a:ln>
        </p:spPr>
      </p:pic>
      <p:pic>
        <p:nvPicPr>
          <p:cNvPr id="4" name="Picture 3"/>
          <p:cNvPicPr>
            <a:picLocks noChangeAspect="1" noChangeArrowheads="1"/>
          </p:cNvPicPr>
          <p:nvPr/>
        </p:nvPicPr>
        <p:blipFill>
          <a:blip r:embed="rId4" cstate="print"/>
          <a:srcRect l="11332" t="23483" r="13881"/>
          <a:stretch>
            <a:fillRect/>
          </a:stretch>
        </p:blipFill>
        <p:spPr bwMode="auto">
          <a:xfrm>
            <a:off x="990600" y="2133600"/>
            <a:ext cx="2160884" cy="3200400"/>
          </a:xfrm>
          <a:prstGeom prst="rect">
            <a:avLst/>
          </a:prstGeom>
          <a:noFill/>
          <a:ln w="9525">
            <a:noFill/>
            <a:miter lim="800000"/>
            <a:headEnd/>
            <a:tailEnd/>
          </a:ln>
          <a:scene3d>
            <a:camera prst="orthographicFront">
              <a:rot lat="0" lon="0" rev="5400000"/>
            </a:camera>
            <a:lightRig rig="threePt" dir="t"/>
          </a:scene3d>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Coupling subtract</a:t>
            </a:r>
            <a:endParaRPr lang="en-US" dirty="0"/>
          </a:p>
        </p:txBody>
      </p:sp>
      <p:pic>
        <p:nvPicPr>
          <p:cNvPr id="6145" name="Picture 1"/>
          <p:cNvPicPr>
            <a:picLocks noChangeAspect="1" noChangeArrowheads="1"/>
          </p:cNvPicPr>
          <p:nvPr/>
        </p:nvPicPr>
        <p:blipFill>
          <a:blip r:embed="rId3" cstate="print"/>
          <a:srcRect l="4286" t="37334" r="15238" b="35238"/>
          <a:stretch>
            <a:fillRect/>
          </a:stretch>
        </p:blipFill>
        <p:spPr bwMode="auto">
          <a:xfrm>
            <a:off x="533400" y="1676400"/>
            <a:ext cx="8227483" cy="1752600"/>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l="37619" t="30190" r="39524" b="37810"/>
          <a:stretch>
            <a:fillRect/>
          </a:stretch>
        </p:blipFill>
        <p:spPr bwMode="auto">
          <a:xfrm>
            <a:off x="4191000" y="3810000"/>
            <a:ext cx="2895600" cy="2533650"/>
          </a:xfrm>
          <a:prstGeom prst="rect">
            <a:avLst/>
          </a:prstGeom>
          <a:noFill/>
          <a:ln w="9525">
            <a:noFill/>
            <a:miter lim="800000"/>
            <a:headEnd/>
            <a:tailEnd/>
          </a:ln>
        </p:spPr>
      </p:pic>
      <p:cxnSp>
        <p:nvCxnSpPr>
          <p:cNvPr id="6" name="Straight Arrow Connector 5"/>
          <p:cNvCxnSpPr/>
          <p:nvPr/>
        </p:nvCxnSpPr>
        <p:spPr>
          <a:xfrm rot="10800000" flipV="1">
            <a:off x="3962400" y="5105400"/>
            <a:ext cx="13716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752600" y="4876800"/>
            <a:ext cx="2057400" cy="1200329"/>
          </a:xfrm>
          <a:prstGeom prst="rect">
            <a:avLst/>
          </a:prstGeom>
          <a:noFill/>
        </p:spPr>
        <p:txBody>
          <a:bodyPr wrap="square" rtlCol="0">
            <a:spAutoFit/>
          </a:bodyPr>
          <a:lstStyle/>
          <a:p>
            <a:r>
              <a:rPr lang="en-US" sz="3600" dirty="0" smtClean="0"/>
              <a:t>Coupling EXPLODE!</a:t>
            </a:r>
            <a:endParaRPr lang="en-US" sz="3600" dirty="0"/>
          </a:p>
        </p:txBody>
      </p:sp>
      <p:cxnSp>
        <p:nvCxnSpPr>
          <p:cNvPr id="9" name="Straight Arrow Connector 8"/>
          <p:cNvCxnSpPr/>
          <p:nvPr/>
        </p:nvCxnSpPr>
        <p:spPr>
          <a:xfrm>
            <a:off x="5410200" y="5181600"/>
            <a:ext cx="60960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4191000" y="5334000"/>
            <a:ext cx="1143000" cy="1066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4724400" y="4419600"/>
            <a:ext cx="91440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Removing the Launder</a:t>
            </a:r>
            <a:endParaRPr lang="en-US" dirty="0"/>
          </a:p>
        </p:txBody>
      </p:sp>
      <p:pic>
        <p:nvPicPr>
          <p:cNvPr id="2050" name="Picture 2"/>
          <p:cNvPicPr>
            <a:picLocks noChangeAspect="1" noChangeArrowheads="1"/>
          </p:cNvPicPr>
          <p:nvPr/>
        </p:nvPicPr>
        <p:blipFill>
          <a:blip r:embed="rId3" cstate="print"/>
          <a:srcRect l="21905" t="21333" r="22380" b="27619"/>
          <a:stretch>
            <a:fillRect/>
          </a:stretch>
        </p:blipFill>
        <p:spPr bwMode="auto">
          <a:xfrm>
            <a:off x="1295400" y="1752600"/>
            <a:ext cx="6520218" cy="3733800"/>
          </a:xfrm>
          <a:prstGeom prst="rect">
            <a:avLst/>
          </a:prstGeom>
          <a:noFill/>
          <a:ln w="9525">
            <a:noFill/>
            <a:miter lim="800000"/>
            <a:headEnd/>
            <a:tailEnd/>
          </a:ln>
        </p:spPr>
      </p:pic>
      <p:cxnSp>
        <p:nvCxnSpPr>
          <p:cNvPr id="9" name="Straight Arrow Connector 8"/>
          <p:cNvCxnSpPr/>
          <p:nvPr/>
        </p:nvCxnSpPr>
        <p:spPr>
          <a:xfrm rot="10800000">
            <a:off x="2667000" y="2819400"/>
            <a:ext cx="2286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181344" y="2715768"/>
            <a:ext cx="7620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181344" y="2907792"/>
            <a:ext cx="7620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6181344" y="2807208"/>
            <a:ext cx="15240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2743200" y="4267200"/>
            <a:ext cx="381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dimensions of tank</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831245" y="1600200"/>
            <a:ext cx="3481510" cy="4525963"/>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 Control Pieces</a:t>
            </a:r>
            <a:endParaRPr lang="en-US" dirty="0"/>
          </a:p>
        </p:txBody>
      </p:sp>
      <p:pic>
        <p:nvPicPr>
          <p:cNvPr id="5122" name="Picture 2"/>
          <p:cNvPicPr>
            <a:picLocks noChangeAspect="1" noChangeArrowheads="1"/>
          </p:cNvPicPr>
          <p:nvPr/>
        </p:nvPicPr>
        <p:blipFill>
          <a:blip r:embed="rId3" cstate="print"/>
          <a:srcRect t="25143" r="2857" b="17993"/>
          <a:stretch>
            <a:fillRect/>
          </a:stretch>
        </p:blipFill>
        <p:spPr bwMode="auto">
          <a:xfrm>
            <a:off x="1107440" y="1524000"/>
            <a:ext cx="6664960" cy="24384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t="23560" b="16659"/>
          <a:stretch>
            <a:fillRect/>
          </a:stretch>
        </p:blipFill>
        <p:spPr bwMode="auto">
          <a:xfrm>
            <a:off x="1066800" y="4095540"/>
            <a:ext cx="6781800" cy="25338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 Removal</a:t>
            </a:r>
            <a:endParaRPr lang="en-US" dirty="0"/>
          </a:p>
        </p:txBody>
      </p:sp>
      <p:pic>
        <p:nvPicPr>
          <p:cNvPr id="4098" name="Picture 2"/>
          <p:cNvPicPr>
            <a:picLocks noChangeAspect="1" noChangeArrowheads="1"/>
          </p:cNvPicPr>
          <p:nvPr/>
        </p:nvPicPr>
        <p:blipFill>
          <a:blip r:embed="rId3" cstate="print"/>
          <a:srcRect l="21905" t="28952" r="20952" b="55048"/>
          <a:stretch>
            <a:fillRect/>
          </a:stretch>
        </p:blipFill>
        <p:spPr bwMode="auto">
          <a:xfrm>
            <a:off x="228600" y="4800600"/>
            <a:ext cx="8763000" cy="1533525"/>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22381" t="28952" r="21429" b="55810"/>
          <a:stretch>
            <a:fillRect/>
          </a:stretch>
        </p:blipFill>
        <p:spPr bwMode="auto">
          <a:xfrm>
            <a:off x="228600" y="3124200"/>
            <a:ext cx="8763000" cy="1485254"/>
          </a:xfrm>
          <a:prstGeom prst="rect">
            <a:avLst/>
          </a:prstGeom>
          <a:noFill/>
          <a:ln w="9525">
            <a:noFill/>
            <a:miter lim="800000"/>
            <a:headEnd/>
            <a:tailEnd/>
          </a:ln>
        </p:spPr>
      </p:pic>
      <p:pic>
        <p:nvPicPr>
          <p:cNvPr id="4100" name="Picture 4"/>
          <p:cNvPicPr>
            <a:picLocks noChangeAspect="1" noChangeArrowheads="1"/>
          </p:cNvPicPr>
          <p:nvPr/>
        </p:nvPicPr>
        <p:blipFill>
          <a:blip r:embed="rId5" cstate="print"/>
          <a:srcRect l="22857" t="30190" r="21429" b="55334"/>
          <a:stretch>
            <a:fillRect/>
          </a:stretch>
        </p:blipFill>
        <p:spPr bwMode="auto">
          <a:xfrm>
            <a:off x="228600" y="1524000"/>
            <a:ext cx="8686800" cy="1410677"/>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Extra Space and the Launder Support</a:t>
            </a:r>
            <a:endParaRPr lang="en-US" dirty="0"/>
          </a:p>
        </p:txBody>
      </p:sp>
      <p:pic>
        <p:nvPicPr>
          <p:cNvPr id="1026" name="Picture 2"/>
          <p:cNvPicPr>
            <a:picLocks noChangeAspect="1" noChangeArrowheads="1"/>
          </p:cNvPicPr>
          <p:nvPr/>
        </p:nvPicPr>
        <p:blipFill>
          <a:blip r:embed="rId3" cstate="print"/>
          <a:srcRect l="19048" t="26667" r="22381" b="21524"/>
          <a:stretch>
            <a:fillRect/>
          </a:stretch>
        </p:blipFill>
        <p:spPr bwMode="auto">
          <a:xfrm>
            <a:off x="838200" y="2133600"/>
            <a:ext cx="7315200" cy="4044176"/>
          </a:xfrm>
          <a:prstGeom prst="rect">
            <a:avLst/>
          </a:prstGeom>
          <a:noFill/>
          <a:ln w="9525">
            <a:noFill/>
            <a:miter lim="800000"/>
            <a:headEnd/>
            <a:tailEnd/>
          </a:ln>
        </p:spPr>
      </p:pic>
      <p:cxnSp>
        <p:nvCxnSpPr>
          <p:cNvPr id="9" name="Curved Connector 8"/>
          <p:cNvCxnSpPr/>
          <p:nvPr/>
        </p:nvCxnSpPr>
        <p:spPr>
          <a:xfrm rot="5400000">
            <a:off x="3200400" y="2209800"/>
            <a:ext cx="1066800" cy="457200"/>
          </a:xfrm>
          <a:prstGeom prst="curvedConnector3">
            <a:avLst>
              <a:gd name="adj1" fmla="val 2566"/>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62400" y="1676400"/>
            <a:ext cx="2667000" cy="369332"/>
          </a:xfrm>
          <a:prstGeom prst="rect">
            <a:avLst/>
          </a:prstGeom>
          <a:noFill/>
        </p:spPr>
        <p:txBody>
          <a:bodyPr wrap="square" rtlCol="0">
            <a:spAutoFit/>
          </a:bodyPr>
          <a:lstStyle/>
          <a:p>
            <a:r>
              <a:rPr lang="en-US" dirty="0" smtClean="0">
                <a:solidFill>
                  <a:srgbClr val="FF0000"/>
                </a:solidFill>
              </a:rPr>
              <a:t>Space for launder support</a:t>
            </a:r>
            <a:endParaRPr lang="en-US" dirty="0">
              <a:solidFill>
                <a:srgbClr val="FF0000"/>
              </a:solidFill>
            </a:endParaRPr>
          </a:p>
        </p:txBody>
      </p:sp>
      <p:sp>
        <p:nvSpPr>
          <p:cNvPr id="18" name="Rectangle 17"/>
          <p:cNvSpPr/>
          <p:nvPr/>
        </p:nvSpPr>
        <p:spPr>
          <a:xfrm>
            <a:off x="2441448" y="2944368"/>
            <a:ext cx="304800" cy="91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a:endCxn id="18" idx="0"/>
          </p:cNvCxnSpPr>
          <p:nvPr/>
        </p:nvCxnSpPr>
        <p:spPr>
          <a:xfrm rot="16200000" flipH="1">
            <a:off x="1920240" y="2270760"/>
            <a:ext cx="1039368" cy="30784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9600" y="1600200"/>
            <a:ext cx="2209800" cy="369332"/>
          </a:xfrm>
          <a:prstGeom prst="rect">
            <a:avLst/>
          </a:prstGeom>
          <a:noFill/>
        </p:spPr>
        <p:txBody>
          <a:bodyPr wrap="square" rtlCol="0">
            <a:spAutoFit/>
          </a:bodyPr>
          <a:lstStyle/>
          <a:p>
            <a:r>
              <a:rPr lang="en-US" dirty="0" smtClean="0">
                <a:solidFill>
                  <a:srgbClr val="FF0000"/>
                </a:solidFill>
              </a:rPr>
              <a:t>Proposed support</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Upcoming Changes</a:t>
            </a:r>
            <a:endParaRPr lang="en-US" dirty="0"/>
          </a:p>
        </p:txBody>
      </p:sp>
      <p:sp>
        <p:nvSpPr>
          <p:cNvPr id="4" name="Content Placeholder 3"/>
          <p:cNvSpPr>
            <a:spLocks noGrp="1"/>
          </p:cNvSpPr>
          <p:nvPr>
            <p:ph idx="1"/>
          </p:nvPr>
        </p:nvSpPr>
        <p:spPr/>
        <p:txBody>
          <a:bodyPr/>
          <a:lstStyle/>
          <a:p>
            <a:r>
              <a:rPr lang="en-US" dirty="0" smtClean="0"/>
              <a:t>Launder joint at exit channel end will be flexible joint </a:t>
            </a:r>
            <a:r>
              <a:rPr lang="en-US" dirty="0" smtClean="0">
                <a:sym typeface="Wingdings" pitchFamily="2" charset="2"/>
              </a:rPr>
              <a:t></a:t>
            </a:r>
            <a:r>
              <a:rPr lang="en-US" dirty="0" smtClean="0"/>
              <a:t>Launder can extend the length of the </a:t>
            </a:r>
            <a:r>
              <a:rPr lang="en-US" dirty="0" err="1" smtClean="0"/>
              <a:t>sed</a:t>
            </a:r>
            <a:r>
              <a:rPr lang="en-US" dirty="0" smtClean="0"/>
              <a:t> tank</a:t>
            </a:r>
          </a:p>
          <a:p>
            <a:endParaRPr lang="en-US" dirty="0"/>
          </a:p>
          <a:p>
            <a:endParaRPr lang="en-US" dirty="0" smtClean="0"/>
          </a:p>
          <a:p>
            <a:endParaRPr lang="en-US" dirty="0" smtClean="0"/>
          </a:p>
          <a:p>
            <a:r>
              <a:rPr lang="en-US" dirty="0" smtClean="0"/>
              <a:t>Ledge will be used for launder support on inlet channel side – needs to be coded</a:t>
            </a:r>
          </a:p>
          <a:p>
            <a:endParaRPr lang="en-US" dirty="0"/>
          </a:p>
        </p:txBody>
      </p:sp>
      <p:pic>
        <p:nvPicPr>
          <p:cNvPr id="7170" name="Picture 2" descr="http://lh6.ggpht.com/_QuLPZg3XMcE/S1xs_DataBI/AAAAAAAANzo/M2jdBlRS_iU/s800/DSC03281.JPG"/>
          <p:cNvPicPr>
            <a:picLocks noChangeAspect="1" noChangeArrowheads="1"/>
          </p:cNvPicPr>
          <p:nvPr/>
        </p:nvPicPr>
        <p:blipFill>
          <a:blip r:embed="rId3" cstate="print"/>
          <a:srcRect l="35000" t="46666" r="42000" b="18667"/>
          <a:stretch>
            <a:fillRect/>
          </a:stretch>
        </p:blipFill>
        <p:spPr bwMode="auto">
          <a:xfrm>
            <a:off x="3810000" y="2667000"/>
            <a:ext cx="1752600" cy="19812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updates</a:t>
            </a:r>
            <a:endParaRPr lang="en-US" dirty="0"/>
          </a:p>
        </p:txBody>
      </p:sp>
      <p:sp>
        <p:nvSpPr>
          <p:cNvPr id="3" name="Content Placeholder 2"/>
          <p:cNvSpPr>
            <a:spLocks noGrp="1"/>
          </p:cNvSpPr>
          <p:nvPr>
            <p:ph idx="1"/>
          </p:nvPr>
        </p:nvSpPr>
        <p:spPr/>
        <p:txBody>
          <a:bodyPr/>
          <a:lstStyle/>
          <a:p>
            <a:r>
              <a:rPr lang="en-US" dirty="0" smtClean="0"/>
              <a:t>Update coupling code so draws to pre-specified lengths</a:t>
            </a:r>
          </a:p>
          <a:p>
            <a:r>
              <a:rPr lang="en-US" dirty="0" smtClean="0"/>
              <a:t>Coupling subtract and coupling are separate codes </a:t>
            </a:r>
            <a:r>
              <a:rPr lang="en-US" dirty="0" smtClean="0">
                <a:sym typeface="Wingdings" pitchFamily="2" charset="2"/>
              </a:rPr>
              <a:t> perhaps update all couplings to coupling subtract?</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Plate Settler Support Frame</a:t>
            </a:r>
            <a:endParaRPr lang="en-US" dirty="0"/>
          </a:p>
        </p:txBody>
      </p:sp>
      <p:sp>
        <p:nvSpPr>
          <p:cNvPr id="3" name="Subtitle 2"/>
          <p:cNvSpPr>
            <a:spLocks noGrp="1"/>
          </p:cNvSpPr>
          <p:nvPr>
            <p:ph type="subTitle" idx="1"/>
          </p:nvPr>
        </p:nvSpPr>
        <p:spPr/>
        <p:txBody>
          <a:bodyPr/>
          <a:lstStyle/>
          <a:p>
            <a:r>
              <a:rPr lang="en-US" dirty="0" smtClean="0">
                <a:solidFill>
                  <a:schemeClr val="tx1"/>
                </a:solidFill>
              </a:rPr>
              <a:t> </a:t>
            </a:r>
            <a:r>
              <a:rPr lang="en-US" dirty="0" err="1" smtClean="0">
                <a:solidFill>
                  <a:schemeClr val="tx1"/>
                </a:solidFill>
              </a:rPr>
              <a:t>Trang</a:t>
            </a:r>
            <a:r>
              <a:rPr lang="en-US" dirty="0" smtClean="0">
                <a:solidFill>
                  <a:schemeClr val="tx1"/>
                </a:solidFill>
              </a:rPr>
              <a:t> Pham, </a:t>
            </a:r>
          </a:p>
          <a:p>
            <a:r>
              <a:rPr lang="en-US" dirty="0" smtClean="0">
                <a:solidFill>
                  <a:schemeClr val="tx1"/>
                </a:solidFill>
              </a:rPr>
              <a:t>Mike Liu</a:t>
            </a:r>
            <a:endParaRPr lang="en-US" dirty="0">
              <a:solidFill>
                <a:schemeClr val="tx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696200" cy="1295400"/>
          </a:xfrm>
        </p:spPr>
        <p:txBody>
          <a:bodyPr>
            <a:noAutofit/>
          </a:bodyPr>
          <a:lstStyle/>
          <a:p>
            <a:pPr algn="ctr"/>
            <a:r>
              <a:rPr lang="en-US" sz="4100" b="1" dirty="0" smtClean="0">
                <a:effectLst>
                  <a:outerShdw blurRad="38100" dist="38100" dir="2700000" algn="tl">
                    <a:srgbClr val="000000">
                      <a:alpha val="43137"/>
                    </a:srgbClr>
                  </a:outerShdw>
                </a:effectLst>
                <a:latin typeface="Impact" pitchFamily="34" charset="0"/>
              </a:rPr>
              <a:t>Plate Settler Support Frame</a:t>
            </a:r>
            <a:endParaRPr lang="en-US" sz="4100" b="1" dirty="0">
              <a:effectLst>
                <a:outerShdw blurRad="38100" dist="38100" dir="2700000" algn="tl">
                  <a:srgbClr val="000000">
                    <a:alpha val="43137"/>
                  </a:srgbClr>
                </a:outerShdw>
              </a:effectLst>
              <a:latin typeface="Impact" pitchFamily="34" charset="0"/>
            </a:endParaRPr>
          </a:p>
        </p:txBody>
      </p:sp>
      <p:sp>
        <p:nvSpPr>
          <p:cNvPr id="13" name="Text Placeholder 12"/>
          <p:cNvSpPr>
            <a:spLocks noGrp="1"/>
          </p:cNvSpPr>
          <p:nvPr>
            <p:ph type="body" sz="half" idx="2"/>
          </p:nvPr>
        </p:nvSpPr>
        <p:spPr>
          <a:xfrm>
            <a:off x="1371600" y="5029200"/>
            <a:ext cx="6553200" cy="1524000"/>
          </a:xfrm>
        </p:spPr>
        <p:txBody>
          <a:bodyPr/>
          <a:lstStyle/>
          <a:p>
            <a:pPr>
              <a:buFont typeface="Arial" pitchFamily="34" charset="0"/>
              <a:buChar char="•"/>
            </a:pPr>
            <a:r>
              <a:rPr lang="en-US" sz="2800" dirty="0" smtClean="0"/>
              <a:t>Made from PVC pipes</a:t>
            </a:r>
          </a:p>
          <a:p>
            <a:pPr>
              <a:buFont typeface="Arial" pitchFamily="34" charset="0"/>
              <a:buChar char="•"/>
            </a:pPr>
            <a:r>
              <a:rPr lang="en-US" sz="2800" dirty="0" smtClean="0"/>
              <a:t>Provide support for the plate settlers</a:t>
            </a:r>
          </a:p>
          <a:p>
            <a:endParaRPr lang="en-US" dirty="0"/>
          </a:p>
        </p:txBody>
      </p:sp>
      <p:pic>
        <p:nvPicPr>
          <p:cNvPr id="15" name="Content Placeholder 5" descr="pipe1.bmp"/>
          <p:cNvPicPr>
            <a:picLocks noChangeAspect="1"/>
          </p:cNvPicPr>
          <p:nvPr/>
        </p:nvPicPr>
        <p:blipFill>
          <a:blip r:embed="rId3" cstate="print"/>
          <a:stretch>
            <a:fillRect/>
          </a:stretch>
        </p:blipFill>
        <p:spPr>
          <a:xfrm>
            <a:off x="2971800" y="1728661"/>
            <a:ext cx="2986608" cy="2843339"/>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14400"/>
          </a:xfrm>
        </p:spPr>
        <p:txBody>
          <a:bodyPr>
            <a:normAutofit/>
          </a:bodyPr>
          <a:lstStyle/>
          <a:p>
            <a:pPr algn="l"/>
            <a:r>
              <a:rPr lang="en-US" sz="4100" b="1" dirty="0" smtClean="0">
                <a:effectLst>
                  <a:outerShdw blurRad="38100" dist="38100" dir="2700000" algn="tl">
                    <a:srgbClr val="000000">
                      <a:alpha val="43137"/>
                    </a:srgbClr>
                  </a:outerShdw>
                </a:effectLst>
                <a:latin typeface="Impact" pitchFamily="34" charset="0"/>
              </a:rPr>
              <a:t>Original Design</a:t>
            </a:r>
            <a:endParaRPr lang="en-US" sz="4100" b="1" dirty="0">
              <a:effectLst>
                <a:outerShdw blurRad="38100" dist="38100" dir="2700000" algn="tl">
                  <a:srgbClr val="000000">
                    <a:alpha val="43137"/>
                  </a:srgbClr>
                </a:outerShdw>
              </a:effectLst>
              <a:latin typeface="Impact" pitchFamily="34" charset="0"/>
            </a:endParaRPr>
          </a:p>
        </p:txBody>
      </p:sp>
      <p:sp>
        <p:nvSpPr>
          <p:cNvPr id="4" name="Content Placeholder 3"/>
          <p:cNvSpPr>
            <a:spLocks noGrp="1"/>
          </p:cNvSpPr>
          <p:nvPr>
            <p:ph idx="1"/>
          </p:nvPr>
        </p:nvSpPr>
        <p:spPr>
          <a:xfrm>
            <a:off x="457200" y="2819400"/>
            <a:ext cx="7315200" cy="3657600"/>
          </a:xfrm>
        </p:spPr>
        <p:txBody>
          <a:bodyPr>
            <a:normAutofit/>
          </a:bodyPr>
          <a:lstStyle/>
          <a:p>
            <a:r>
              <a:rPr lang="en-US" sz="2800" dirty="0" smtClean="0"/>
              <a:t>Simple grid of pipes</a:t>
            </a:r>
          </a:p>
          <a:p>
            <a:pPr>
              <a:buNone/>
            </a:pPr>
            <a:endParaRPr lang="en-US" sz="2800" dirty="0" smtClean="0"/>
          </a:p>
          <a:p>
            <a:r>
              <a:rPr lang="en-US" sz="2800" dirty="0" smtClean="0"/>
              <a:t>Good for Sedimentation </a:t>
            </a:r>
            <a:r>
              <a:rPr lang="en-US" sz="2800" dirty="0"/>
              <a:t>T</a:t>
            </a:r>
            <a:r>
              <a:rPr lang="en-US" sz="2800" dirty="0" smtClean="0"/>
              <a:t>ank with one bay</a:t>
            </a:r>
          </a:p>
          <a:p>
            <a:pPr>
              <a:buNone/>
            </a:pPr>
            <a:endParaRPr lang="en-US" sz="2800" dirty="0" smtClean="0"/>
          </a:p>
          <a:p>
            <a:r>
              <a:rPr lang="en-US" sz="2800" dirty="0" smtClean="0"/>
              <a:t>Need new design to simplify maintenance when more bays are added</a:t>
            </a:r>
          </a:p>
          <a:p>
            <a:pPr>
              <a:buNone/>
            </a:pPr>
            <a:endParaRPr lang="en-US" sz="2800" dirty="0"/>
          </a:p>
          <a:p>
            <a:pPr>
              <a:buNone/>
            </a:pPr>
            <a:endParaRPr lang="en-US" sz="2800" dirty="0" smtClean="0"/>
          </a:p>
          <a:p>
            <a:pPr>
              <a:buNone/>
            </a:pPr>
            <a:endParaRPr lang="en-US" sz="2800" dirty="0"/>
          </a:p>
          <a:p>
            <a:pPr>
              <a:buNone/>
            </a:pPr>
            <a:endParaRPr lang="en-US" sz="2800" dirty="0" smtClean="0"/>
          </a:p>
          <a:p>
            <a:pPr>
              <a:buNone/>
            </a:pPr>
            <a:endParaRPr lang="en-US" sz="2800" dirty="0"/>
          </a:p>
        </p:txBody>
      </p:sp>
      <p:pic>
        <p:nvPicPr>
          <p:cNvPr id="1026" name="Picture 2"/>
          <p:cNvPicPr>
            <a:picLocks noChangeAspect="1" noChangeArrowheads="1"/>
          </p:cNvPicPr>
          <p:nvPr/>
        </p:nvPicPr>
        <p:blipFill>
          <a:blip r:embed="rId3" cstate="print"/>
          <a:srcRect/>
          <a:stretch>
            <a:fillRect/>
          </a:stretch>
        </p:blipFill>
        <p:spPr bwMode="auto">
          <a:xfrm>
            <a:off x="4267200" y="304800"/>
            <a:ext cx="4402931" cy="32766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100" b="1" dirty="0" smtClean="0">
                <a:effectLst>
                  <a:outerShdw blurRad="38100" dist="38100" dir="2700000" algn="tl">
                    <a:srgbClr val="000000">
                      <a:alpha val="43137"/>
                    </a:srgbClr>
                  </a:outerShdw>
                </a:effectLst>
                <a:latin typeface="Impact" pitchFamily="34" charset="0"/>
              </a:rPr>
              <a:t>New Design</a:t>
            </a:r>
            <a:endParaRPr lang="en-US" sz="4100" b="1" dirty="0">
              <a:effectLst>
                <a:outerShdw blurRad="38100" dist="38100" dir="2700000" algn="tl">
                  <a:srgbClr val="000000">
                    <a:alpha val="43137"/>
                  </a:srgbClr>
                </a:outerShdw>
              </a:effectLst>
              <a:latin typeface="Impact" pitchFamily="34" charset="0"/>
            </a:endParaRPr>
          </a:p>
        </p:txBody>
      </p:sp>
      <p:sp>
        <p:nvSpPr>
          <p:cNvPr id="3" name="Content Placeholder 2"/>
          <p:cNvSpPr>
            <a:spLocks noGrp="1"/>
          </p:cNvSpPr>
          <p:nvPr>
            <p:ph sz="half" idx="1"/>
          </p:nvPr>
        </p:nvSpPr>
        <p:spPr>
          <a:xfrm>
            <a:off x="457200" y="3810000"/>
            <a:ext cx="7315200" cy="2316163"/>
          </a:xfrm>
        </p:spPr>
        <p:txBody>
          <a:bodyPr>
            <a:normAutofit lnSpcReduction="10000"/>
          </a:bodyPr>
          <a:lstStyle/>
          <a:p>
            <a:pPr>
              <a:spcBef>
                <a:spcPts val="500"/>
              </a:spcBef>
            </a:pPr>
            <a:r>
              <a:rPr lang="en-US" dirty="0" smtClean="0"/>
              <a:t>Based on Agalteca design</a:t>
            </a:r>
          </a:p>
          <a:p>
            <a:pPr>
              <a:spcBef>
                <a:spcPts val="500"/>
              </a:spcBef>
              <a:buNone/>
            </a:pPr>
            <a:endParaRPr lang="en-US" dirty="0" smtClean="0"/>
          </a:p>
          <a:p>
            <a:pPr>
              <a:spcBef>
                <a:spcPts val="500"/>
              </a:spcBef>
            </a:pPr>
            <a:r>
              <a:rPr lang="en-US" dirty="0" smtClean="0"/>
              <a:t>Covers one bay at a time</a:t>
            </a:r>
          </a:p>
          <a:p>
            <a:pPr>
              <a:spcBef>
                <a:spcPts val="500"/>
              </a:spcBef>
              <a:buNone/>
            </a:pPr>
            <a:endParaRPr lang="en-US" dirty="0" smtClean="0"/>
          </a:p>
          <a:p>
            <a:pPr>
              <a:spcBef>
                <a:spcPts val="500"/>
              </a:spcBef>
            </a:pPr>
            <a:r>
              <a:rPr lang="en-US" dirty="0" smtClean="0"/>
              <a:t>Uses less materials and adds stability</a:t>
            </a:r>
          </a:p>
          <a:p>
            <a:pPr>
              <a:spcBef>
                <a:spcPts val="500"/>
              </a:spcBef>
              <a:buNone/>
            </a:pPr>
            <a:endParaRPr lang="en-US" dirty="0"/>
          </a:p>
          <a:p>
            <a:endParaRPr lang="en-US" dirty="0"/>
          </a:p>
        </p:txBody>
      </p:sp>
      <p:sp>
        <p:nvSpPr>
          <p:cNvPr id="8" name="Content Placeholder 7"/>
          <p:cNvSpPr>
            <a:spLocks noGrp="1"/>
          </p:cNvSpPr>
          <p:nvPr>
            <p:ph sz="half" idx="2"/>
          </p:nvPr>
        </p:nvSpPr>
        <p:spPr>
          <a:xfrm>
            <a:off x="533400" y="1676400"/>
            <a:ext cx="4038600" cy="2620963"/>
          </a:xfrm>
        </p:spPr>
        <p:txBody>
          <a:bodyPr>
            <a:normAutofit lnSpcReduction="10000"/>
          </a:bodyPr>
          <a:lstStyle/>
          <a:p>
            <a:pPr>
              <a:spcBef>
                <a:spcPts val="500"/>
              </a:spcBef>
            </a:pPr>
            <a:r>
              <a:rPr lang="en-US" dirty="0" smtClean="0"/>
              <a:t>3 main components:</a:t>
            </a:r>
          </a:p>
          <a:p>
            <a:pPr lvl="1">
              <a:spcBef>
                <a:spcPts val="500"/>
              </a:spcBef>
              <a:buFont typeface="Wingdings" pitchFamily="2" charset="2"/>
              <a:buChar char="§"/>
            </a:pPr>
            <a:r>
              <a:rPr lang="en-US" dirty="0" smtClean="0"/>
              <a:t>Main frame</a:t>
            </a:r>
          </a:p>
          <a:p>
            <a:pPr lvl="1">
              <a:spcBef>
                <a:spcPts val="500"/>
              </a:spcBef>
              <a:buFont typeface="Wingdings" pitchFamily="2" charset="2"/>
              <a:buChar char="§"/>
            </a:pPr>
            <a:r>
              <a:rPr lang="en-US" dirty="0" smtClean="0"/>
              <a:t>Stubs support</a:t>
            </a:r>
          </a:p>
          <a:p>
            <a:pPr lvl="1">
              <a:spcBef>
                <a:spcPts val="500"/>
              </a:spcBef>
              <a:buFont typeface="Wingdings" pitchFamily="2" charset="2"/>
              <a:buChar char="§"/>
            </a:pPr>
            <a:r>
              <a:rPr lang="en-US" dirty="0" smtClean="0"/>
              <a:t>Frame support</a:t>
            </a:r>
          </a:p>
          <a:p>
            <a:endParaRPr lang="en-US" dirty="0"/>
          </a:p>
        </p:txBody>
      </p:sp>
      <p:pic>
        <p:nvPicPr>
          <p:cNvPr id="7" name="Picture 6" descr="untitled.PNG"/>
          <p:cNvPicPr>
            <a:picLocks noChangeAspect="1"/>
          </p:cNvPicPr>
          <p:nvPr/>
        </p:nvPicPr>
        <p:blipFill>
          <a:blip r:embed="rId3" cstate="print"/>
          <a:stretch>
            <a:fillRect/>
          </a:stretch>
        </p:blipFill>
        <p:spPr>
          <a:xfrm>
            <a:off x="4191000" y="762000"/>
            <a:ext cx="4562475" cy="274129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l"/>
            <a:r>
              <a:rPr lang="en-US" dirty="0" smtClean="0">
                <a:effectLst>
                  <a:outerShdw blurRad="38100" dist="38100" dir="2700000" algn="tl">
                    <a:srgbClr val="000000">
                      <a:alpha val="43137"/>
                    </a:srgbClr>
                  </a:outerShdw>
                </a:effectLst>
                <a:latin typeface="Impact" pitchFamily="34" charset="0"/>
              </a:rPr>
              <a:t>Main Frame</a:t>
            </a:r>
            <a:endParaRPr lang="en-US" dirty="0">
              <a:effectLst>
                <a:outerShdw blurRad="38100" dist="38100" dir="2700000" algn="tl">
                  <a:srgbClr val="000000">
                    <a:alpha val="43137"/>
                  </a:srgbClr>
                </a:outerShdw>
              </a:effectLst>
              <a:latin typeface="Impact" pitchFamily="34" charset="0"/>
            </a:endParaRPr>
          </a:p>
        </p:txBody>
      </p:sp>
      <p:sp>
        <p:nvSpPr>
          <p:cNvPr id="3" name="Content Placeholder 2"/>
          <p:cNvSpPr>
            <a:spLocks noGrp="1"/>
          </p:cNvSpPr>
          <p:nvPr>
            <p:ph idx="1"/>
          </p:nvPr>
        </p:nvSpPr>
        <p:spPr>
          <a:xfrm>
            <a:off x="457200" y="1905000"/>
            <a:ext cx="5029200" cy="4267200"/>
          </a:xfrm>
        </p:spPr>
        <p:txBody>
          <a:bodyPr>
            <a:normAutofit lnSpcReduction="10000"/>
          </a:bodyPr>
          <a:lstStyle/>
          <a:p>
            <a:r>
              <a:rPr lang="en-US" dirty="0" smtClean="0"/>
              <a:t>2 Vertical pipes extend to the end wall of the sedimentation tank </a:t>
            </a:r>
          </a:p>
          <a:p>
            <a:pPr>
              <a:buNone/>
            </a:pPr>
            <a:r>
              <a:rPr lang="en-US" dirty="0" smtClean="0"/>
              <a:t>    (prevent sliding)</a:t>
            </a:r>
          </a:p>
          <a:p>
            <a:pPr>
              <a:buNone/>
            </a:pPr>
            <a:endParaRPr lang="en-US" dirty="0"/>
          </a:p>
          <a:p>
            <a:r>
              <a:rPr lang="en-US" dirty="0" smtClean="0"/>
              <a:t>3 Horizontal pipes connect with the vertical pipes using Tees.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4953000" y="838200"/>
            <a:ext cx="4191000" cy="513183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Elevationof</a:t>
            </a:r>
            <a:r>
              <a:rPr lang="en-US" dirty="0" smtClean="0"/>
              <a:t> Storage Tank</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715233" y="1600200"/>
            <a:ext cx="5713533" cy="4525963"/>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008313" cy="1162050"/>
          </a:xfrm>
        </p:spPr>
        <p:txBody>
          <a:bodyPr>
            <a:normAutofit/>
          </a:bodyPr>
          <a:lstStyle/>
          <a:p>
            <a:r>
              <a:rPr lang="en-US" sz="4100" dirty="0" smtClean="0">
                <a:effectLst>
                  <a:outerShdw blurRad="38100" dist="38100" dir="2700000" algn="tl">
                    <a:srgbClr val="000000">
                      <a:alpha val="43137"/>
                    </a:srgbClr>
                  </a:outerShdw>
                </a:effectLst>
                <a:latin typeface="Impact" pitchFamily="34" charset="0"/>
              </a:rPr>
              <a:t>Stub Support</a:t>
            </a:r>
            <a:endParaRPr lang="en-US" sz="4100" dirty="0">
              <a:effectLst>
                <a:outerShdw blurRad="38100" dist="38100" dir="2700000" algn="tl">
                  <a:srgbClr val="000000">
                    <a:alpha val="43137"/>
                  </a:srgbClr>
                </a:outerShdw>
              </a:effectLst>
              <a:latin typeface="Impact" pitchFamily="34" charset="0"/>
            </a:endParaRPr>
          </a:p>
        </p:txBody>
      </p:sp>
      <p:sp>
        <p:nvSpPr>
          <p:cNvPr id="5" name="Text Placeholder 4"/>
          <p:cNvSpPr>
            <a:spLocks noGrp="1"/>
          </p:cNvSpPr>
          <p:nvPr>
            <p:ph type="body" sz="half" idx="2"/>
          </p:nvPr>
        </p:nvSpPr>
        <p:spPr>
          <a:xfrm>
            <a:off x="457200" y="2286000"/>
            <a:ext cx="8382000" cy="4297363"/>
          </a:xfrm>
        </p:spPr>
        <p:txBody>
          <a:bodyPr>
            <a:normAutofit/>
          </a:bodyPr>
          <a:lstStyle/>
          <a:p>
            <a:pPr algn="just">
              <a:lnSpc>
                <a:spcPct val="150000"/>
              </a:lnSpc>
              <a:spcBef>
                <a:spcPts val="500"/>
              </a:spcBef>
              <a:buFont typeface="Arial" pitchFamily="34" charset="0"/>
              <a:buChar char="•"/>
            </a:pPr>
            <a:r>
              <a:rPr lang="en-US" sz="2800" dirty="0"/>
              <a:t> </a:t>
            </a:r>
            <a:r>
              <a:rPr lang="en-US" sz="2800" dirty="0" smtClean="0"/>
              <a:t>½ in. PVC pipes</a:t>
            </a:r>
          </a:p>
          <a:p>
            <a:pPr algn="just">
              <a:lnSpc>
                <a:spcPct val="150000"/>
              </a:lnSpc>
              <a:spcBef>
                <a:spcPts val="500"/>
              </a:spcBef>
              <a:buFont typeface="Arial" pitchFamily="34" charset="0"/>
              <a:buChar char="•"/>
            </a:pPr>
            <a:r>
              <a:rPr lang="en-US" sz="2800" dirty="0" smtClean="0"/>
              <a:t> 3 in. in length, capped on the upper side of the frame</a:t>
            </a:r>
          </a:p>
          <a:p>
            <a:pPr algn="just">
              <a:lnSpc>
                <a:spcPct val="150000"/>
              </a:lnSpc>
              <a:spcBef>
                <a:spcPts val="500"/>
              </a:spcBef>
              <a:buFont typeface="Arial" pitchFamily="34" charset="0"/>
              <a:buChar char="•"/>
            </a:pPr>
            <a:r>
              <a:rPr lang="en-US" sz="2800" dirty="0"/>
              <a:t> </a:t>
            </a:r>
            <a:r>
              <a:rPr lang="en-US" sz="2800" dirty="0" smtClean="0"/>
              <a:t>Inserted along the vertical pipes </a:t>
            </a:r>
          </a:p>
          <a:p>
            <a:pPr>
              <a:lnSpc>
                <a:spcPct val="150000"/>
              </a:lnSpc>
              <a:spcBef>
                <a:spcPts val="500"/>
              </a:spcBef>
              <a:buFont typeface="Arial" pitchFamily="34" charset="0"/>
              <a:buChar char="•"/>
            </a:pPr>
            <a:r>
              <a:rPr lang="en-US" sz="2800" dirty="0"/>
              <a:t> </a:t>
            </a:r>
            <a:r>
              <a:rPr lang="en-US" sz="2800" dirty="0" smtClean="0"/>
              <a:t>Distance between each stub was determined by the width of one unit of plate settlers.</a:t>
            </a:r>
            <a:endParaRPr lang="en-US" sz="2800" dirty="0"/>
          </a:p>
        </p:txBody>
      </p:sp>
      <p:pic>
        <p:nvPicPr>
          <p:cNvPr id="6" name="Picture 2"/>
          <p:cNvPicPr>
            <a:picLocks noGrp="1" noChangeAspect="1" noChangeArrowheads="1"/>
          </p:cNvPicPr>
          <p:nvPr>
            <p:ph idx="1"/>
          </p:nvPr>
        </p:nvPicPr>
        <p:blipFill>
          <a:blip r:embed="rId3" cstate="print"/>
          <a:srcRect/>
          <a:stretch>
            <a:fillRect/>
          </a:stretch>
        </p:blipFill>
        <p:spPr bwMode="auto">
          <a:xfrm>
            <a:off x="4648200" y="496141"/>
            <a:ext cx="3429000" cy="2628059"/>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3810000" cy="1162050"/>
          </a:xfrm>
        </p:spPr>
        <p:txBody>
          <a:bodyPr>
            <a:noAutofit/>
          </a:bodyPr>
          <a:lstStyle/>
          <a:p>
            <a:r>
              <a:rPr lang="en-US" sz="4100" dirty="0" smtClean="0">
                <a:effectLst>
                  <a:outerShdw blurRad="38100" dist="38100" dir="2700000" algn="tl">
                    <a:srgbClr val="000000">
                      <a:alpha val="43137"/>
                    </a:srgbClr>
                  </a:outerShdw>
                </a:effectLst>
                <a:latin typeface="Impact" pitchFamily="34" charset="0"/>
              </a:rPr>
              <a:t>Frame Support</a:t>
            </a:r>
            <a:endParaRPr lang="en-US" sz="4100" dirty="0">
              <a:effectLst>
                <a:outerShdw blurRad="38100" dist="38100" dir="2700000" algn="tl">
                  <a:srgbClr val="000000">
                    <a:alpha val="43137"/>
                  </a:srgbClr>
                </a:outerShdw>
              </a:effectLst>
              <a:latin typeface="Impact" pitchFamily="34" charset="0"/>
            </a:endParaRPr>
          </a:p>
        </p:txBody>
      </p:sp>
      <p:pic>
        <p:nvPicPr>
          <p:cNvPr id="5" name="Content Placeholder 4" descr="frame support1.PNG"/>
          <p:cNvPicPr>
            <a:picLocks noGrp="1" noChangeAspect="1"/>
          </p:cNvPicPr>
          <p:nvPr>
            <p:ph idx="1"/>
          </p:nvPr>
        </p:nvPicPr>
        <p:blipFill>
          <a:blip r:embed="rId3" cstate="print"/>
          <a:stretch>
            <a:fillRect/>
          </a:stretch>
        </p:blipFill>
        <p:spPr>
          <a:xfrm>
            <a:off x="4419600" y="304800"/>
            <a:ext cx="3952875" cy="2524125"/>
          </a:xfrm>
          <a:prstGeom prst="rect">
            <a:avLst/>
          </a:prstGeom>
          <a:ln>
            <a:noFill/>
          </a:ln>
          <a:effectLst>
            <a:outerShdw blurRad="292100" dist="139700" dir="2700000" algn="tl" rotWithShape="0">
              <a:srgbClr val="333333">
                <a:alpha val="65000"/>
              </a:srgbClr>
            </a:outerShdw>
          </a:effectLst>
        </p:spPr>
      </p:pic>
      <p:sp>
        <p:nvSpPr>
          <p:cNvPr id="4" name="Text Placeholder 3"/>
          <p:cNvSpPr>
            <a:spLocks noGrp="1"/>
          </p:cNvSpPr>
          <p:nvPr>
            <p:ph type="body" sz="half" idx="2"/>
          </p:nvPr>
        </p:nvSpPr>
        <p:spPr>
          <a:xfrm>
            <a:off x="457200" y="2895600"/>
            <a:ext cx="8077200" cy="3810000"/>
          </a:xfrm>
        </p:spPr>
        <p:txBody>
          <a:bodyPr/>
          <a:lstStyle/>
          <a:p>
            <a:pPr>
              <a:lnSpc>
                <a:spcPct val="150000"/>
              </a:lnSpc>
              <a:buFont typeface="Arial" pitchFamily="34" charset="0"/>
              <a:buChar char="•"/>
            </a:pPr>
            <a:r>
              <a:rPr lang="en-US" sz="2800" dirty="0" smtClean="0"/>
              <a:t> Necessary due to new Sedimentation tank design</a:t>
            </a:r>
          </a:p>
          <a:p>
            <a:pPr>
              <a:lnSpc>
                <a:spcPct val="150000"/>
              </a:lnSpc>
              <a:buFont typeface="Arial" pitchFamily="34" charset="0"/>
              <a:buChar char="•"/>
            </a:pPr>
            <a:r>
              <a:rPr lang="en-US" sz="2800" dirty="0" smtClean="0"/>
              <a:t> In between bay, the support consists of a galvanized flange and a support pipe</a:t>
            </a:r>
          </a:p>
          <a:p>
            <a:pPr>
              <a:lnSpc>
                <a:spcPct val="150000"/>
              </a:lnSpc>
              <a:buFont typeface="Arial" pitchFamily="34" charset="0"/>
              <a:buChar char="•"/>
            </a:pPr>
            <a:r>
              <a:rPr lang="en-US" sz="2800" dirty="0"/>
              <a:t> </a:t>
            </a:r>
            <a:r>
              <a:rPr lang="en-US" sz="2800" dirty="0" smtClean="0"/>
              <a:t>On the sedimentation tank sidewall, the support will be a concrete ledge </a:t>
            </a:r>
          </a:p>
          <a:p>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8" name="Rectangle 4"/>
          <p:cNvSpPr>
            <a:spLocks noGrp="1" noChangeArrowheads="1"/>
          </p:cNvSpPr>
          <p:nvPr>
            <p:ph type="title"/>
          </p:nvPr>
        </p:nvSpPr>
        <p:spPr/>
        <p:txBody>
          <a:bodyPr>
            <a:normAutofit/>
          </a:bodyPr>
          <a:lstStyle/>
          <a:p>
            <a:r>
              <a:rPr lang="en-US" sz="4100" dirty="0" smtClean="0">
                <a:effectLst>
                  <a:outerShdw blurRad="38100" dist="38100" dir="2700000" algn="tl">
                    <a:srgbClr val="000000">
                      <a:alpha val="43137"/>
                    </a:srgbClr>
                  </a:outerShdw>
                </a:effectLst>
                <a:latin typeface="Impact" pitchFamily="34" charset="0"/>
              </a:rPr>
              <a:t>Plate Settlers: Side View</a:t>
            </a:r>
            <a:endParaRPr lang="en-US" sz="4100" dirty="0">
              <a:effectLst>
                <a:outerShdw blurRad="38100" dist="38100" dir="2700000" algn="tl">
                  <a:srgbClr val="000000">
                    <a:alpha val="43137"/>
                  </a:srgbClr>
                </a:outerShdw>
              </a:effectLst>
              <a:latin typeface="Impact" pitchFamily="34" charset="0"/>
            </a:endParaRPr>
          </a:p>
        </p:txBody>
      </p:sp>
      <p:pic>
        <p:nvPicPr>
          <p:cNvPr id="7" name="Content Placeholder 6" descr="dfgsdf.PNG"/>
          <p:cNvPicPr>
            <a:picLocks noGrp="1" noChangeAspect="1"/>
          </p:cNvPicPr>
          <p:nvPr>
            <p:ph idx="1"/>
          </p:nvPr>
        </p:nvPicPr>
        <p:blipFill>
          <a:blip r:embed="rId3" cstate="print"/>
          <a:stretch>
            <a:fillRect/>
          </a:stretch>
        </p:blipFill>
        <p:spPr>
          <a:xfrm>
            <a:off x="471487" y="1881981"/>
            <a:ext cx="8201025" cy="39624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effectLst>
                  <a:outerShdw blurRad="38100" dist="38100" dir="2700000" algn="tl">
                    <a:srgbClr val="000000">
                      <a:alpha val="43137"/>
                    </a:srgbClr>
                  </a:outerShdw>
                </a:effectLst>
                <a:latin typeface="Impact" pitchFamily="34" charset="0"/>
              </a:rPr>
              <a:t>Future Challenges</a:t>
            </a:r>
            <a:endParaRPr lang="en-US" dirty="0">
              <a:effectLst>
                <a:outerShdw blurRad="38100" dist="38100" dir="2700000" algn="tl">
                  <a:srgbClr val="000000">
                    <a:alpha val="43137"/>
                  </a:srgbClr>
                </a:outerShdw>
              </a:effectLst>
              <a:latin typeface="Impact" pitchFamily="34" charset="0"/>
            </a:endParaRPr>
          </a:p>
        </p:txBody>
      </p:sp>
      <p:sp>
        <p:nvSpPr>
          <p:cNvPr id="3" name="Content Placeholder 2"/>
          <p:cNvSpPr>
            <a:spLocks noGrp="1"/>
          </p:cNvSpPr>
          <p:nvPr>
            <p:ph idx="1"/>
          </p:nvPr>
        </p:nvSpPr>
        <p:spPr>
          <a:xfrm>
            <a:off x="457200" y="1676400"/>
            <a:ext cx="8229600" cy="4525963"/>
          </a:xfrm>
        </p:spPr>
        <p:txBody>
          <a:bodyPr>
            <a:normAutofit fontScale="92500" lnSpcReduction="20000"/>
          </a:bodyPr>
          <a:lstStyle/>
          <a:p>
            <a:pPr>
              <a:lnSpc>
                <a:spcPct val="150000"/>
              </a:lnSpc>
            </a:pPr>
            <a:r>
              <a:rPr lang="en-US" dirty="0"/>
              <a:t>Stub arrangements and stub dimensions need to be coordinated with the plate settler module </a:t>
            </a:r>
            <a:r>
              <a:rPr lang="en-US" dirty="0" smtClean="0"/>
              <a:t>design</a:t>
            </a:r>
          </a:p>
          <a:p>
            <a:pPr>
              <a:lnSpc>
                <a:spcPct val="150000"/>
              </a:lnSpc>
            </a:pPr>
            <a:r>
              <a:rPr lang="en-US" dirty="0" smtClean="0"/>
              <a:t>Concrete </a:t>
            </a:r>
            <a:r>
              <a:rPr lang="en-US" dirty="0"/>
              <a:t>ledges to support the edges of the frame must be drawn </a:t>
            </a:r>
            <a:endParaRPr lang="en-US" dirty="0" smtClean="0"/>
          </a:p>
          <a:p>
            <a:pPr>
              <a:lnSpc>
                <a:spcPct val="150000"/>
              </a:lnSpc>
            </a:pPr>
            <a:r>
              <a:rPr lang="en-US" dirty="0" smtClean="0"/>
              <a:t>Flange </a:t>
            </a:r>
            <a:r>
              <a:rPr lang="en-US" dirty="0"/>
              <a:t>dimensions need to be figured </a:t>
            </a:r>
            <a:r>
              <a:rPr lang="en-US" dirty="0" smtClean="0"/>
              <a:t>out</a:t>
            </a:r>
          </a:p>
          <a:p>
            <a:pPr>
              <a:buNone/>
            </a:pPr>
            <a:r>
              <a:rPr lang="en-US" dirty="0" smtClean="0"/>
              <a:t> </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Weir Tank Design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 </a:t>
            </a:r>
            <a:r>
              <a:rPr lang="en-US" dirty="0" smtClean="0">
                <a:solidFill>
                  <a:schemeClr val="tx1"/>
                </a:solidFill>
              </a:rPr>
              <a:t>Andrew </a:t>
            </a:r>
            <a:r>
              <a:rPr lang="en-US" dirty="0" err="1" smtClean="0">
                <a:solidFill>
                  <a:schemeClr val="tx1"/>
                </a:solidFill>
              </a:rPr>
              <a:t>Sargent</a:t>
            </a:r>
            <a:r>
              <a:rPr lang="en-US" dirty="0" smtClean="0">
                <a:solidFill>
                  <a:schemeClr val="tx1"/>
                </a:solidFill>
              </a:rPr>
              <a:t>, </a:t>
            </a:r>
          </a:p>
          <a:p>
            <a:r>
              <a:rPr lang="en-US" dirty="0" smtClean="0">
                <a:solidFill>
                  <a:schemeClr val="tx1"/>
                </a:solidFill>
              </a:rPr>
              <a:t>Andrew </a:t>
            </a:r>
            <a:r>
              <a:rPr lang="en-US" dirty="0" err="1" smtClean="0">
                <a:solidFill>
                  <a:schemeClr val="tx1"/>
                </a:solidFill>
              </a:rPr>
              <a:t>Hirshfield</a:t>
            </a:r>
            <a:endParaRPr lang="en-US" dirty="0">
              <a:solidFill>
                <a:schemeClr val="tx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Weir Tank Design</a:t>
            </a:r>
            <a:endParaRPr lang="en-US" sz="3200" dirty="0"/>
          </a:p>
        </p:txBody>
      </p:sp>
      <p:pic>
        <p:nvPicPr>
          <p:cNvPr id="9" name="Content Placeholder 8" descr="Old weir tanks.png"/>
          <p:cNvPicPr>
            <a:picLocks noGrp="1" noChangeAspect="1"/>
          </p:cNvPicPr>
          <p:nvPr>
            <p:ph idx="1"/>
          </p:nvPr>
        </p:nvPicPr>
        <p:blipFill>
          <a:blip r:embed="rId3" cstate="print"/>
          <a:stretch>
            <a:fillRect/>
          </a:stretch>
        </p:blipFill>
        <p:spPr>
          <a:xfrm>
            <a:off x="1066800" y="1905000"/>
            <a:ext cx="6287339" cy="4725914"/>
          </a:xfrm>
        </p:spPr>
      </p:pic>
      <p:sp>
        <p:nvSpPr>
          <p:cNvPr id="8" name="Text Placeholder 7"/>
          <p:cNvSpPr>
            <a:spLocks noGrp="1"/>
          </p:cNvSpPr>
          <p:nvPr>
            <p:ph type="body" sz="half" idx="2"/>
          </p:nvPr>
        </p:nvSpPr>
        <p:spPr/>
        <p:txBody>
          <a:bodyPr/>
          <a:lstStyle/>
          <a:p>
            <a:pPr marL="342900" indent="-342900">
              <a:buFont typeface="Arial" pitchFamily="34" charset="0"/>
              <a:buChar char="•"/>
            </a:pPr>
            <a:r>
              <a:rPr lang="en-US" sz="1800" b="1" dirty="0" smtClean="0"/>
              <a:t>Old Design</a:t>
            </a:r>
          </a:p>
          <a:p>
            <a:pPr marL="800100" lvl="1" indent="-342900">
              <a:buFont typeface="Arial" pitchFamily="34" charset="0"/>
              <a:buChar char="•"/>
            </a:pPr>
            <a:r>
              <a:rPr lang="en-US" sz="1600" dirty="0" smtClean="0"/>
              <a:t>Wasted Materials</a:t>
            </a:r>
          </a:p>
          <a:p>
            <a:pPr marL="800100" lvl="1" indent="-342900">
              <a:buFont typeface="Arial" pitchFamily="34" charset="0"/>
              <a:buChar char="•"/>
            </a:pPr>
            <a:r>
              <a:rPr lang="en-US" sz="1600" dirty="0" smtClean="0"/>
              <a:t>New Drain System</a:t>
            </a:r>
          </a:p>
          <a:p>
            <a:pPr marL="800100" lvl="1" indent="-342900"/>
            <a:endParaRPr lang="en-US"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Semester</a:t>
            </a:r>
            <a:endParaRPr lang="en-US" dirty="0"/>
          </a:p>
        </p:txBody>
      </p:sp>
      <p:sp>
        <p:nvSpPr>
          <p:cNvPr id="4" name="Text Placeholder 3"/>
          <p:cNvSpPr>
            <a:spLocks noGrp="1"/>
          </p:cNvSpPr>
          <p:nvPr>
            <p:ph type="body" sz="half" idx="2"/>
          </p:nvPr>
        </p:nvSpPr>
        <p:spPr/>
        <p:txBody>
          <a:bodyPr>
            <a:normAutofit/>
          </a:bodyPr>
          <a:lstStyle/>
          <a:p>
            <a:pPr>
              <a:buFont typeface="Arial" pitchFamily="34" charset="0"/>
              <a:buChar char="•"/>
            </a:pPr>
            <a:r>
              <a:rPr lang="en-US" sz="1800" dirty="0" smtClean="0"/>
              <a:t>Waste of material</a:t>
            </a:r>
          </a:p>
          <a:p>
            <a:pPr lvl="1">
              <a:buFont typeface="Arial" pitchFamily="34" charset="0"/>
              <a:buChar char="•"/>
            </a:pPr>
            <a:r>
              <a:rPr lang="en-US" sz="1800" dirty="0" smtClean="0"/>
              <a:t>Tank heights</a:t>
            </a:r>
          </a:p>
          <a:p>
            <a:pPr lvl="1">
              <a:buFont typeface="Arial" pitchFamily="34" charset="0"/>
              <a:buChar char="•"/>
            </a:pPr>
            <a:r>
              <a:rPr lang="en-US" sz="1800" dirty="0" smtClean="0"/>
              <a:t>Repositioning </a:t>
            </a:r>
          </a:p>
          <a:p>
            <a:pPr>
              <a:buFont typeface="Arial" pitchFamily="34" charset="0"/>
              <a:buChar char="•"/>
            </a:pPr>
            <a:r>
              <a:rPr lang="en-US" sz="1800" dirty="0" smtClean="0"/>
              <a:t>To allow for new drainage system</a:t>
            </a:r>
          </a:p>
          <a:p>
            <a:pPr lvl="1">
              <a:buFont typeface="Arial" pitchFamily="34" charset="0"/>
              <a:buChar char="•"/>
            </a:pPr>
            <a:r>
              <a:rPr lang="en-US" sz="1800" dirty="0" smtClean="0"/>
              <a:t>Weir elbows</a:t>
            </a:r>
          </a:p>
          <a:p>
            <a:pPr lvl="1">
              <a:buFont typeface="Arial" pitchFamily="34" charset="0"/>
              <a:buChar char="•"/>
            </a:pPr>
            <a:r>
              <a:rPr lang="en-US" sz="1800" dirty="0" smtClean="0"/>
              <a:t>Weir tee</a:t>
            </a:r>
          </a:p>
          <a:p>
            <a:pPr lvl="1"/>
            <a:endParaRPr lang="en-US" sz="1800" dirty="0" smtClean="0"/>
          </a:p>
          <a:p>
            <a:pPr lvl="1"/>
            <a:endParaRPr lang="en-US" sz="1800" dirty="0" smtClean="0"/>
          </a:p>
          <a:p>
            <a:pPr>
              <a:buFont typeface="Arial" pitchFamily="34" charset="0"/>
              <a:buChar char="•"/>
            </a:pPr>
            <a:r>
              <a:rPr lang="en-US" sz="1800" b="1" dirty="0" smtClean="0"/>
              <a:t>Changes still needed</a:t>
            </a:r>
            <a:endParaRPr lang="en-US" sz="1800" dirty="0" smtClean="0"/>
          </a:p>
          <a:p>
            <a:pPr lvl="1">
              <a:buFont typeface="Arial" pitchFamily="34" charset="0"/>
              <a:buChar char="•"/>
            </a:pPr>
            <a:r>
              <a:rPr lang="en-US" sz="1800" dirty="0"/>
              <a:t> </a:t>
            </a:r>
            <a:r>
              <a:rPr lang="en-US" sz="1800" dirty="0" smtClean="0"/>
              <a:t>Rotated Tee</a:t>
            </a:r>
          </a:p>
          <a:p>
            <a:pPr lvl="1">
              <a:buFont typeface="Arial" pitchFamily="34" charset="0"/>
              <a:buChar char="•"/>
            </a:pPr>
            <a:r>
              <a:rPr lang="en-US" sz="1800" dirty="0"/>
              <a:t> </a:t>
            </a:r>
            <a:r>
              <a:rPr lang="en-US" sz="1800" dirty="0" smtClean="0"/>
              <a:t>Connecting Pipe</a:t>
            </a:r>
          </a:p>
          <a:p>
            <a:pPr lvl="1">
              <a:buFont typeface="Arial" pitchFamily="34" charset="0"/>
              <a:buChar char="•"/>
            </a:pPr>
            <a:r>
              <a:rPr lang="en-US" sz="1800" dirty="0"/>
              <a:t> </a:t>
            </a:r>
            <a:r>
              <a:rPr lang="en-US" sz="1800" dirty="0" smtClean="0"/>
              <a:t>Weir Elevation</a:t>
            </a:r>
          </a:p>
          <a:p>
            <a:pPr>
              <a:buFont typeface="Arial" pitchFamily="34" charset="0"/>
              <a:buChar char="•"/>
            </a:pPr>
            <a:endParaRPr lang="en-US" dirty="0" smtClean="0"/>
          </a:p>
        </p:txBody>
      </p:sp>
      <p:pic>
        <p:nvPicPr>
          <p:cNvPr id="7" name="Content Placeholder 3" descr="Drawing10.bmp"/>
          <p:cNvPicPr>
            <a:picLocks noGrp="1" noChangeAspect="1"/>
          </p:cNvPicPr>
          <p:nvPr>
            <p:ph idx="1"/>
          </p:nvPr>
        </p:nvPicPr>
        <p:blipFill>
          <a:blip r:embed="rId3" cstate="print"/>
          <a:stretch>
            <a:fillRect/>
          </a:stretch>
        </p:blipFill>
        <p:spPr>
          <a:xfrm>
            <a:off x="3210994" y="2286000"/>
            <a:ext cx="5933006" cy="2667000"/>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Rotated Tee</a:t>
            </a:r>
            <a:endParaRPr lang="en-US" dirty="0"/>
          </a:p>
        </p:txBody>
      </p:sp>
      <p:pic>
        <p:nvPicPr>
          <p:cNvPr id="8" name="Content Placeholder 7" descr="Drawing3-Model.jpg"/>
          <p:cNvPicPr>
            <a:picLocks noGrp="1" noChangeAspect="1"/>
          </p:cNvPicPr>
          <p:nvPr>
            <p:ph idx="1"/>
          </p:nvPr>
        </p:nvPicPr>
        <p:blipFill>
          <a:blip r:embed="rId3" cstate="print"/>
          <a:stretch>
            <a:fillRect/>
          </a:stretch>
        </p:blipFill>
        <p:spPr>
          <a:xfrm>
            <a:off x="3286871" y="2133600"/>
            <a:ext cx="5857129" cy="4525963"/>
          </a:xfrm>
        </p:spPr>
      </p:pic>
      <p:pic>
        <p:nvPicPr>
          <p:cNvPr id="9" name="Picture 8" descr="Picture1.png"/>
          <p:cNvPicPr>
            <a:picLocks noChangeAspect="1"/>
          </p:cNvPicPr>
          <p:nvPr/>
        </p:nvPicPr>
        <p:blipFill>
          <a:blip r:embed="rId4" cstate="print"/>
          <a:stretch>
            <a:fillRect/>
          </a:stretch>
        </p:blipFill>
        <p:spPr>
          <a:xfrm>
            <a:off x="533400" y="1219200"/>
            <a:ext cx="5181600" cy="233402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awing2-Model.jpg"/>
          <p:cNvPicPr>
            <a:picLocks noChangeAspect="1"/>
          </p:cNvPicPr>
          <p:nvPr/>
        </p:nvPicPr>
        <p:blipFill>
          <a:blip r:embed="rId3" cstate="print"/>
          <a:stretch>
            <a:fillRect/>
          </a:stretch>
        </p:blipFill>
        <p:spPr>
          <a:xfrm>
            <a:off x="0" y="2057400"/>
            <a:ext cx="5857129" cy="4525963"/>
          </a:xfrm>
          <a:prstGeom prst="rect">
            <a:avLst/>
          </a:prstGeom>
        </p:spPr>
      </p:pic>
      <p:pic>
        <p:nvPicPr>
          <p:cNvPr id="7" name="Content Placeholder 3" descr="Drawing10.bmp"/>
          <p:cNvPicPr>
            <a:picLocks noChangeAspect="1"/>
          </p:cNvPicPr>
          <p:nvPr/>
        </p:nvPicPr>
        <p:blipFill>
          <a:blip r:embed="rId4" cstate="print"/>
          <a:stretch>
            <a:fillRect/>
          </a:stretch>
        </p:blipFill>
        <p:spPr>
          <a:xfrm>
            <a:off x="3657600" y="1458974"/>
            <a:ext cx="5086893" cy="2286656"/>
          </a:xfrm>
          <a:prstGeom prst="rect">
            <a:avLst/>
          </a:prstGeom>
        </p:spPr>
      </p:pic>
      <p:sp>
        <p:nvSpPr>
          <p:cNvPr id="8" name="Title 7"/>
          <p:cNvSpPr>
            <a:spLocks noGrp="1"/>
          </p:cNvSpPr>
          <p:nvPr>
            <p:ph type="title"/>
          </p:nvPr>
        </p:nvSpPr>
        <p:spPr/>
        <p:txBody>
          <a:bodyPr/>
          <a:lstStyle/>
          <a:p>
            <a:r>
              <a:rPr lang="en-US" dirty="0" smtClean="0"/>
              <a:t>Connecting Pipe</a:t>
            </a:r>
            <a:endParaRPr lang="en-US" dirty="0"/>
          </a:p>
        </p:txBody>
      </p:sp>
      <p:sp>
        <p:nvSpPr>
          <p:cNvPr id="10" name="Content Placeholder 9"/>
          <p:cNvSpPr>
            <a:spLocks noGrp="1"/>
          </p:cNvSpPr>
          <p:nvPr>
            <p:ph idx="1"/>
          </p:nvPr>
        </p:nvSpPr>
        <p:spPr/>
        <p:txBody>
          <a:bodyPr>
            <a:normAutofit/>
          </a:bodyPr>
          <a:lstStyle/>
          <a:p>
            <a:r>
              <a:rPr lang="en-US" sz="2000" dirty="0" smtClean="0"/>
              <a:t>Elevation adjustment</a:t>
            </a:r>
            <a:endParaRPr lang="en-US" sz="20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rawing10.bmp"/>
          <p:cNvPicPr>
            <a:picLocks noGrp="1" noChangeAspect="1"/>
          </p:cNvPicPr>
          <p:nvPr>
            <p:ph idx="1"/>
          </p:nvPr>
        </p:nvPicPr>
        <p:blipFill>
          <a:blip r:embed="rId3" cstate="print"/>
          <a:stretch>
            <a:fillRect/>
          </a:stretch>
        </p:blipFill>
        <p:spPr>
          <a:xfrm>
            <a:off x="5791200" y="228600"/>
            <a:ext cx="4553493" cy="2046883"/>
          </a:xfrm>
        </p:spPr>
      </p:pic>
      <p:sp>
        <p:nvSpPr>
          <p:cNvPr id="7" name="Text Placeholder 6"/>
          <p:cNvSpPr>
            <a:spLocks noGrp="1"/>
          </p:cNvSpPr>
          <p:nvPr>
            <p:ph type="body" sz="half" idx="2"/>
          </p:nvPr>
        </p:nvSpPr>
        <p:spPr>
          <a:xfrm>
            <a:off x="457200" y="1481137"/>
            <a:ext cx="3008313" cy="4691063"/>
          </a:xfrm>
        </p:spPr>
        <p:txBody>
          <a:bodyPr>
            <a:normAutofit fontScale="92500" lnSpcReduction="10000"/>
          </a:bodyPr>
          <a:lstStyle/>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sz="2100" dirty="0"/>
          </a:p>
          <a:p>
            <a:pPr>
              <a:buFont typeface="Arial" pitchFamily="34" charset="0"/>
              <a:buChar char="•"/>
            </a:pPr>
            <a:r>
              <a:rPr lang="en-US" sz="2100" dirty="0" smtClean="0"/>
              <a:t> New Design</a:t>
            </a:r>
          </a:p>
          <a:p>
            <a:pPr>
              <a:buFont typeface="Arial" pitchFamily="34" charset="0"/>
              <a:buChar char="•"/>
            </a:pPr>
            <a:endParaRPr lang="en-US" sz="2100" dirty="0" smtClean="0"/>
          </a:p>
          <a:p>
            <a:pPr>
              <a:buFont typeface="Arial" pitchFamily="34" charset="0"/>
              <a:buChar char="•"/>
            </a:pPr>
            <a:endParaRPr lang="en-US" sz="2100" dirty="0" smtClean="0"/>
          </a:p>
          <a:p>
            <a:pPr>
              <a:buFont typeface="Arial" pitchFamily="34" charset="0"/>
              <a:buChar char="•"/>
            </a:pPr>
            <a:endParaRPr lang="en-US" sz="2100" dirty="0" smtClean="0"/>
          </a:p>
          <a:p>
            <a:pPr>
              <a:buFont typeface="Arial" pitchFamily="34" charset="0"/>
              <a:buChar char="•"/>
            </a:pPr>
            <a:endParaRPr lang="en-US" sz="2100" dirty="0" smtClean="0"/>
          </a:p>
          <a:p>
            <a:endParaRPr lang="en-US" sz="2100" dirty="0" smtClean="0"/>
          </a:p>
          <a:p>
            <a:endParaRPr lang="en-US" sz="2100" dirty="0" smtClean="0"/>
          </a:p>
          <a:p>
            <a:pPr>
              <a:buFont typeface="Arial" pitchFamily="34" charset="0"/>
              <a:buChar char="•"/>
            </a:pPr>
            <a:r>
              <a:rPr lang="en-US" sz="2100" dirty="0" smtClean="0"/>
              <a:t> Future Changes</a:t>
            </a:r>
          </a:p>
          <a:p>
            <a:pPr lvl="1">
              <a:buFont typeface="Arial" pitchFamily="34" charset="0"/>
              <a:buChar char="•"/>
            </a:pPr>
            <a:r>
              <a:rPr lang="en-US" sz="2100" dirty="0" smtClean="0"/>
              <a:t>Weir Tanks as extensions of channels</a:t>
            </a:r>
          </a:p>
          <a:p>
            <a:pPr lvl="1">
              <a:buFont typeface="Arial" pitchFamily="34" charset="0"/>
              <a:buChar char="•"/>
            </a:pPr>
            <a:r>
              <a:rPr lang="en-US" sz="2100" dirty="0" smtClean="0"/>
              <a:t>Drainage Channel</a:t>
            </a:r>
          </a:p>
        </p:txBody>
      </p:sp>
      <p:pic>
        <p:nvPicPr>
          <p:cNvPr id="8" name="Picture 7" descr="Drawing1-Model.jpg"/>
          <p:cNvPicPr>
            <a:picLocks noChangeAspect="1"/>
          </p:cNvPicPr>
          <p:nvPr/>
        </p:nvPicPr>
        <p:blipFill>
          <a:blip r:embed="rId4" cstate="print"/>
          <a:stretch>
            <a:fillRect/>
          </a:stretch>
        </p:blipFill>
        <p:spPr>
          <a:xfrm>
            <a:off x="4222376" y="2286000"/>
            <a:ext cx="5302624" cy="4097482"/>
          </a:xfrm>
          <a:prstGeom prst="rect">
            <a:avLst/>
          </a:prstGeom>
        </p:spPr>
      </p:pic>
      <p:sp>
        <p:nvSpPr>
          <p:cNvPr id="9" name="Down Arrow 8"/>
          <p:cNvSpPr/>
          <p:nvPr/>
        </p:nvSpPr>
        <p:spPr>
          <a:xfrm rot="16200000">
            <a:off x="5562600" y="990600"/>
            <a:ext cx="457200" cy="914400"/>
          </a:xfrm>
          <a:prstGeom prst="downArrow">
            <a:avLst>
              <a:gd name="adj1" fmla="val 50000"/>
              <a:gd name="adj2" fmla="val 519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7467600" y="2362200"/>
            <a:ext cx="457200" cy="1371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8" descr="Old weir tanks.png"/>
          <p:cNvPicPr>
            <a:picLocks noChangeAspect="1"/>
          </p:cNvPicPr>
          <p:nvPr/>
        </p:nvPicPr>
        <p:blipFill>
          <a:blip r:embed="rId5" cstate="print"/>
          <a:stretch>
            <a:fillRect/>
          </a:stretch>
        </p:blipFill>
        <p:spPr>
          <a:xfrm>
            <a:off x="1752600" y="0"/>
            <a:ext cx="3448806" cy="259231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Bird’s Eye view of the water treatment plant</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660297" y="1600200"/>
            <a:ext cx="5823406" cy="4525963"/>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Drain Channel</a:t>
            </a:r>
            <a:endParaRPr lang="en-US" sz="3200" dirty="0"/>
          </a:p>
        </p:txBody>
      </p:sp>
      <p:pic>
        <p:nvPicPr>
          <p:cNvPr id="5" name="Content Placeholder 4" descr="DSC04362.JPG"/>
          <p:cNvPicPr>
            <a:picLocks noGrp="1" noChangeAspect="1"/>
          </p:cNvPicPr>
          <p:nvPr>
            <p:ph idx="1"/>
          </p:nvPr>
        </p:nvPicPr>
        <p:blipFill>
          <a:blip r:embed="rId3" cstate="print"/>
          <a:stretch>
            <a:fillRect/>
          </a:stretch>
        </p:blipFill>
        <p:spPr>
          <a:xfrm>
            <a:off x="5715000" y="1066800"/>
            <a:ext cx="3048000" cy="4871316"/>
          </a:xfrm>
        </p:spPr>
      </p:pic>
      <p:sp>
        <p:nvSpPr>
          <p:cNvPr id="4" name="Text Placeholder 3"/>
          <p:cNvSpPr>
            <a:spLocks noGrp="1"/>
          </p:cNvSpPr>
          <p:nvPr>
            <p:ph type="body" sz="half" idx="2"/>
          </p:nvPr>
        </p:nvSpPr>
        <p:spPr/>
        <p:txBody>
          <a:bodyPr>
            <a:normAutofit/>
          </a:bodyPr>
          <a:lstStyle/>
          <a:p>
            <a:pPr>
              <a:buFont typeface="Arial" pitchFamily="34" charset="0"/>
              <a:buChar char="•"/>
            </a:pPr>
            <a:r>
              <a:rPr lang="en-US" sz="1800" dirty="0" smtClean="0"/>
              <a:t> Inlet Channel side</a:t>
            </a:r>
          </a:p>
          <a:p>
            <a:pPr>
              <a:buFont typeface="Arial" pitchFamily="34" charset="0"/>
              <a:buChar char="•"/>
            </a:pPr>
            <a:r>
              <a:rPr lang="en-US" sz="1800" dirty="0"/>
              <a:t> </a:t>
            </a:r>
            <a:r>
              <a:rPr lang="en-US" sz="1800" dirty="0" smtClean="0"/>
              <a:t>Drains sedimentation tank valves</a:t>
            </a:r>
          </a:p>
          <a:p>
            <a:pPr>
              <a:buFont typeface="Arial" pitchFamily="34" charset="0"/>
              <a:buChar char="•"/>
            </a:pPr>
            <a:r>
              <a:rPr lang="en-US" sz="1800" dirty="0"/>
              <a:t> </a:t>
            </a:r>
            <a:r>
              <a:rPr lang="en-US" sz="1800" dirty="0" smtClean="0"/>
              <a:t>Rotated elbow attachment</a:t>
            </a:r>
          </a:p>
          <a:p>
            <a:pPr lvl="1">
              <a:buFont typeface="Arial" pitchFamily="34" charset="0"/>
              <a:buChar char="•"/>
            </a:pPr>
            <a:r>
              <a:rPr lang="en-US" sz="1800" dirty="0" smtClean="0"/>
              <a:t>45 degrees</a:t>
            </a:r>
            <a:endParaRPr lang="en-US" sz="1800" dirty="0"/>
          </a:p>
        </p:txBody>
      </p:sp>
      <p:pic>
        <p:nvPicPr>
          <p:cNvPr id="6" name="Picture 5" descr="Drawing1-Model.jpg"/>
          <p:cNvPicPr>
            <a:picLocks noChangeAspect="1"/>
          </p:cNvPicPr>
          <p:nvPr/>
        </p:nvPicPr>
        <p:blipFill>
          <a:blip r:embed="rId4" cstate="print"/>
          <a:stretch>
            <a:fillRect/>
          </a:stretch>
        </p:blipFill>
        <p:spPr>
          <a:xfrm>
            <a:off x="228600" y="2667000"/>
            <a:ext cx="5029200" cy="3886200"/>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008313" cy="1162050"/>
          </a:xfrm>
        </p:spPr>
        <p:txBody>
          <a:bodyPr/>
          <a:lstStyle/>
          <a:p>
            <a:r>
              <a:rPr lang="en-US" dirty="0" smtClean="0"/>
              <a:t>Debugging</a:t>
            </a:r>
            <a:endParaRPr lang="en-US" dirty="0"/>
          </a:p>
        </p:txBody>
      </p:sp>
      <p:sp>
        <p:nvSpPr>
          <p:cNvPr id="4" name="Text Placeholder 3"/>
          <p:cNvSpPr>
            <a:spLocks noGrp="1"/>
          </p:cNvSpPr>
          <p:nvPr>
            <p:ph type="body" sz="half" idx="2"/>
          </p:nvPr>
        </p:nvSpPr>
        <p:spPr>
          <a:xfrm>
            <a:off x="457200" y="642937"/>
            <a:ext cx="3008313" cy="4691063"/>
          </a:xfrm>
        </p:spPr>
        <p:txBody>
          <a:bodyPr>
            <a:normAutofit/>
          </a:bodyPr>
          <a:lstStyle/>
          <a:p>
            <a:pPr>
              <a:buFont typeface="Arial" pitchFamily="34" charset="0"/>
              <a:buChar char="•"/>
            </a:pPr>
            <a:r>
              <a:rPr lang="en-US" sz="1800" dirty="0"/>
              <a:t>T</a:t>
            </a:r>
            <a:r>
              <a:rPr lang="en-US" sz="1800" dirty="0" smtClean="0"/>
              <a:t>est plants with various design inputs</a:t>
            </a:r>
          </a:p>
          <a:p>
            <a:pPr lvl="1">
              <a:buFont typeface="Arial" pitchFamily="34" charset="0"/>
              <a:buChar char="•"/>
            </a:pPr>
            <a:r>
              <a:rPr lang="en-US" sz="1800" dirty="0" smtClean="0"/>
              <a:t>ADT</a:t>
            </a:r>
          </a:p>
          <a:p>
            <a:pPr lvl="1">
              <a:buFont typeface="Arial" pitchFamily="34" charset="0"/>
              <a:buChar char="•"/>
            </a:pPr>
            <a:r>
              <a:rPr lang="en-US" sz="1800" dirty="0" smtClean="0"/>
              <a:t>Beta Server</a:t>
            </a:r>
          </a:p>
          <a:p>
            <a:pPr>
              <a:buFont typeface="Arial" pitchFamily="34" charset="0"/>
              <a:buChar char="•"/>
            </a:pPr>
            <a:r>
              <a:rPr lang="en-US" sz="1800" dirty="0" smtClean="0"/>
              <a:t>Check for and correct errors</a:t>
            </a:r>
          </a:p>
          <a:p>
            <a:pPr lvl="1">
              <a:buFont typeface="Arial" pitchFamily="34" charset="0"/>
              <a:buChar char="•"/>
            </a:pPr>
            <a:r>
              <a:rPr lang="en-US" sz="1800" dirty="0" smtClean="0"/>
              <a:t>Inlet Channel Plugs</a:t>
            </a:r>
          </a:p>
          <a:p>
            <a:pPr lvl="1">
              <a:buFont typeface="Arial" pitchFamily="34" charset="0"/>
              <a:buChar char="•"/>
            </a:pPr>
            <a:r>
              <a:rPr lang="en-US" sz="1800" dirty="0" smtClean="0"/>
              <a:t>Lamina Circles</a:t>
            </a:r>
          </a:p>
        </p:txBody>
      </p:sp>
      <p:pic>
        <p:nvPicPr>
          <p:cNvPr id="5" name="Picture 4" descr="untitled8768.JPG"/>
          <p:cNvPicPr>
            <a:picLocks noChangeAspect="1"/>
          </p:cNvPicPr>
          <p:nvPr/>
        </p:nvPicPr>
        <p:blipFill>
          <a:blip r:embed="rId3" cstate="print"/>
          <a:stretch>
            <a:fillRect/>
          </a:stretch>
        </p:blipFill>
        <p:spPr>
          <a:xfrm>
            <a:off x="3962400" y="76200"/>
            <a:ext cx="4632960" cy="2895600"/>
          </a:xfrm>
          <a:prstGeom prst="rect">
            <a:avLst/>
          </a:prstGeom>
        </p:spPr>
      </p:pic>
      <p:pic>
        <p:nvPicPr>
          <p:cNvPr id="6" name="Picture 5" descr="New Project-Model55.jpg"/>
          <p:cNvPicPr>
            <a:picLocks noChangeAspect="1"/>
          </p:cNvPicPr>
          <p:nvPr/>
        </p:nvPicPr>
        <p:blipFill>
          <a:blip r:embed="rId4" cstate="print"/>
          <a:stretch>
            <a:fillRect/>
          </a:stretch>
        </p:blipFill>
        <p:spPr>
          <a:xfrm>
            <a:off x="-208180" y="2971800"/>
            <a:ext cx="4892241" cy="3505200"/>
          </a:xfrm>
          <a:prstGeom prst="rect">
            <a:avLst/>
          </a:prstGeom>
        </p:spPr>
      </p:pic>
      <p:pic>
        <p:nvPicPr>
          <p:cNvPr id="7" name="Picture 6" descr="New Project2-Model.jpg"/>
          <p:cNvPicPr>
            <a:picLocks noChangeAspect="1"/>
          </p:cNvPicPr>
          <p:nvPr/>
        </p:nvPicPr>
        <p:blipFill>
          <a:blip r:embed="rId5" cstate="print"/>
          <a:stretch>
            <a:fillRect/>
          </a:stretch>
        </p:blipFill>
        <p:spPr>
          <a:xfrm>
            <a:off x="4343400" y="3048000"/>
            <a:ext cx="4589929" cy="3546763"/>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Documentation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 </a:t>
            </a:r>
            <a:r>
              <a:rPr lang="en-US" dirty="0" smtClean="0">
                <a:solidFill>
                  <a:schemeClr val="tx1"/>
                </a:solidFill>
              </a:rPr>
              <a:t>Josiah </a:t>
            </a:r>
            <a:r>
              <a:rPr lang="en-US" dirty="0" err="1" smtClean="0">
                <a:solidFill>
                  <a:schemeClr val="tx1"/>
                </a:solidFill>
              </a:rPr>
              <a:t>Pothen</a:t>
            </a:r>
            <a:r>
              <a:rPr lang="en-US" dirty="0" smtClean="0">
                <a:solidFill>
                  <a:schemeClr val="tx1"/>
                </a:solidFill>
              </a:rPr>
              <a:t>, </a:t>
            </a:r>
          </a:p>
          <a:p>
            <a:r>
              <a:rPr lang="en-US" dirty="0" smtClean="0">
                <a:solidFill>
                  <a:schemeClr val="tx1"/>
                </a:solidFill>
              </a:rPr>
              <a:t>Andrew Smith</a:t>
            </a:r>
            <a:endParaRPr lang="en-US" dirty="0">
              <a:solidFill>
                <a:schemeClr val="tx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Existential Questions</a:t>
            </a:r>
            <a:endParaRPr lang="en-US" dirty="0"/>
          </a:p>
        </p:txBody>
      </p:sp>
      <p:sp>
        <p:nvSpPr>
          <p:cNvPr id="10" name="Content Placeholder 2"/>
          <p:cNvSpPr txBox="1">
            <a:spLocks/>
          </p:cNvSpPr>
          <p:nvPr/>
        </p:nvSpPr>
        <p:spPr>
          <a:xfrm>
            <a:off x="4876800" y="5410200"/>
            <a:ext cx="1295400" cy="6096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How?</a:t>
            </a:r>
          </a:p>
        </p:txBody>
      </p:sp>
      <p:sp>
        <p:nvSpPr>
          <p:cNvPr id="11" name="Content Placeholder 2"/>
          <p:cNvSpPr txBox="1">
            <a:spLocks/>
          </p:cNvSpPr>
          <p:nvPr/>
        </p:nvSpPr>
        <p:spPr>
          <a:xfrm>
            <a:off x="4648200" y="3581400"/>
            <a:ext cx="1295400" cy="6096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a:t>
            </a:r>
          </a:p>
        </p:txBody>
      </p:sp>
      <p:graphicFrame>
        <p:nvGraphicFramePr>
          <p:cNvPr id="15" name="Diagram 14"/>
          <p:cNvGraphicFramePr/>
          <p:nvPr/>
        </p:nvGraphicFramePr>
        <p:xfrm>
          <a:off x="16002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Did</a:t>
            </a:r>
            <a:endParaRPr lang="en-US" dirty="0"/>
          </a:p>
        </p:txBody>
      </p:sp>
      <p:graphicFrame>
        <p:nvGraphicFramePr>
          <p:cNvPr id="4" name="Diagram 3"/>
          <p:cNvGraphicFramePr/>
          <p:nvPr/>
        </p:nvGraphicFramePr>
        <p:xfrm>
          <a:off x="16764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lstStyle/>
          <a:p>
            <a:pPr>
              <a:buNone/>
            </a:pPr>
            <a:r>
              <a:rPr lang="en-US" dirty="0" err="1" smtClean="0"/>
              <a:t>Pdf</a:t>
            </a:r>
            <a:r>
              <a:rPr lang="en-US" dirty="0" smtClean="0"/>
              <a:t> file</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0" y="0"/>
            <a:ext cx="9144000" cy="6877538"/>
          </a:xfrm>
          <a:prstGeom prst="rect">
            <a:avLst/>
          </a:prstGeom>
          <a:noFill/>
          <a:ln w="9525">
            <a:noFill/>
            <a:miter lim="800000"/>
            <a:headEnd/>
            <a:tailEnd/>
          </a:ln>
        </p:spPr>
      </p:pic>
      <p:sp>
        <p:nvSpPr>
          <p:cNvPr id="6" name="Oval 5"/>
          <p:cNvSpPr/>
          <p:nvPr/>
        </p:nvSpPr>
        <p:spPr>
          <a:xfrm>
            <a:off x="1295400" y="2667000"/>
            <a:ext cx="1981200" cy="762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aphicFrame>
        <p:nvGraphicFramePr>
          <p:cNvPr id="7" name="Content Placeholder 6"/>
          <p:cNvGraphicFramePr>
            <a:graphicFrameLocks noGrp="1"/>
          </p:cNvGraphicFramePr>
          <p:nvPr>
            <p:ph sz="half" idx="2"/>
          </p:nvPr>
        </p:nvGraphicFramePr>
        <p:xfrm>
          <a:off x="3733800" y="1905000"/>
          <a:ext cx="4038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11" name="Straight Arrow Connector 10"/>
          <p:cNvCxnSpPr/>
          <p:nvPr/>
        </p:nvCxnSpPr>
        <p:spPr>
          <a:xfrm rot="10800000">
            <a:off x="3352800" y="3200400"/>
            <a:ext cx="1371600" cy="8382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slide will have a picture of the </a:t>
            </a:r>
            <a:r>
              <a:rPr lang="en-US" dirty="0" err="1" smtClean="0"/>
              <a:t>pdf</a:t>
            </a:r>
            <a:endParaRPr lang="en-US" dirty="0"/>
          </a:p>
        </p:txBody>
      </p:sp>
      <p:sp>
        <p:nvSpPr>
          <p:cNvPr id="3" name="Content Placeholder 2"/>
          <p:cNvSpPr>
            <a:spLocks noGrp="1"/>
          </p:cNvSpPr>
          <p:nvPr>
            <p:ph idx="1"/>
          </p:nvPr>
        </p:nvSpPr>
        <p:spPr/>
        <p:txBody>
          <a:bodyPr/>
          <a:lstStyle/>
          <a:p>
            <a:endParaRPr lang="en-US"/>
          </a:p>
        </p:txBody>
      </p:sp>
      <p:pic>
        <p:nvPicPr>
          <p:cNvPr id="3075" name="Picture 3"/>
          <p:cNvPicPr>
            <a:picLocks noChangeAspect="1" noChangeArrowheads="1"/>
          </p:cNvPicPr>
          <p:nvPr/>
        </p:nvPicPr>
        <p:blipFill>
          <a:blip r:embed="rId3" cstate="print"/>
          <a:srcRect/>
          <a:stretch>
            <a:fillRect/>
          </a:stretch>
        </p:blipFill>
        <p:spPr bwMode="auto">
          <a:xfrm>
            <a:off x="0" y="0"/>
            <a:ext cx="9144000" cy="6888480"/>
          </a:xfrm>
          <a:prstGeom prst="rect">
            <a:avLst/>
          </a:prstGeom>
          <a:noFill/>
          <a:ln w="9525">
            <a:noFill/>
            <a:miter lim="800000"/>
            <a:headEnd/>
            <a:tailEnd/>
          </a:ln>
        </p:spPr>
      </p:pic>
      <p:sp>
        <p:nvSpPr>
          <p:cNvPr id="5" name="Oval 4"/>
          <p:cNvSpPr/>
          <p:nvPr/>
        </p:nvSpPr>
        <p:spPr>
          <a:xfrm>
            <a:off x="838200" y="2514600"/>
            <a:ext cx="5791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0" y="3962400"/>
            <a:ext cx="12954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Drawing - Mark I</a:t>
            </a:r>
            <a:endParaRPr lang="en-US" dirty="0"/>
          </a:p>
        </p:txBody>
      </p:sp>
      <p:pic>
        <p:nvPicPr>
          <p:cNvPr id="4" name="Content Placeholder 3" descr="Process drawing v1.jpg"/>
          <p:cNvPicPr>
            <a:picLocks noGrp="1" noChangeAspect="1"/>
          </p:cNvPicPr>
          <p:nvPr>
            <p:ph idx="1"/>
          </p:nvPr>
        </p:nvPicPr>
        <p:blipFill>
          <a:blip r:embed="rId3" cstate="print"/>
          <a:stretch>
            <a:fillRect/>
          </a:stretch>
        </p:blipFill>
        <p:spPr>
          <a:xfrm>
            <a:off x="1600200" y="1905000"/>
            <a:ext cx="6070600" cy="4495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Drawings – Mark II</a:t>
            </a:r>
            <a:endParaRPr lang="en-US" dirty="0"/>
          </a:p>
        </p:txBody>
      </p:sp>
      <p:pic>
        <p:nvPicPr>
          <p:cNvPr id="6" name="Content Placeholder 5" descr="LoText.jpg"/>
          <p:cNvPicPr>
            <a:picLocks noGrp="1" noChangeAspect="1"/>
          </p:cNvPicPr>
          <p:nvPr>
            <p:ph sz="half" idx="1"/>
          </p:nvPr>
        </p:nvPicPr>
        <p:blipFill>
          <a:blip r:embed="rId3" cstate="print"/>
          <a:stretch>
            <a:fillRect/>
          </a:stretch>
        </p:blipFill>
        <p:spPr>
          <a:xfrm>
            <a:off x="381000" y="1676400"/>
            <a:ext cx="4038600" cy="30289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Content Placeholder 4" descr="HiText.jpg"/>
          <p:cNvPicPr>
            <a:picLocks noGrp="1" noChangeAspect="1"/>
          </p:cNvPicPr>
          <p:nvPr>
            <p:ph sz="half" idx="2"/>
          </p:nvPr>
        </p:nvPicPr>
        <p:blipFill>
          <a:blip r:embed="rId4" cstate="print"/>
          <a:stretch>
            <a:fillRect/>
          </a:stretch>
        </p:blipFill>
        <p:spPr>
          <a:xfrm>
            <a:off x="4800600" y="2362200"/>
            <a:ext cx="4038600" cy="30289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omebodystolemytwinkie.files.wordpress.com/2009/07/cookie-monster-diet.jpg"/>
          <p:cNvPicPr>
            <a:picLocks noChangeAspect="1" noChangeArrowheads="1"/>
          </p:cNvPicPr>
          <p:nvPr/>
        </p:nvPicPr>
        <p:blipFill>
          <a:blip r:embed="rId3" cstate="print"/>
          <a:srcRect/>
          <a:stretch>
            <a:fillRect/>
          </a:stretch>
        </p:blipFill>
        <p:spPr bwMode="auto">
          <a:xfrm>
            <a:off x="4953000" y="2057400"/>
            <a:ext cx="3974110" cy="3850472"/>
          </a:xfrm>
          <a:prstGeom prst="rect">
            <a:avLst/>
          </a:prstGeom>
          <a:noFill/>
        </p:spPr>
      </p:pic>
      <p:sp>
        <p:nvSpPr>
          <p:cNvPr id="2" name="Title 1"/>
          <p:cNvSpPr>
            <a:spLocks noGrp="1"/>
          </p:cNvSpPr>
          <p:nvPr>
            <p:ph type="title"/>
          </p:nvPr>
        </p:nvSpPr>
        <p:spPr/>
        <p:txBody>
          <a:bodyPr/>
          <a:lstStyle/>
          <a:p>
            <a:r>
              <a:rPr lang="en-US" dirty="0" err="1" smtClean="0"/>
              <a:t>Siempre</a:t>
            </a:r>
            <a:r>
              <a:rPr lang="en-US" dirty="0" smtClean="0"/>
              <a:t> en la </a:t>
            </a:r>
            <a:r>
              <a:rPr lang="en-US" dirty="0" err="1" smtClean="0"/>
              <a:t>lucha</a:t>
            </a:r>
            <a:r>
              <a:rPr lang="en-US" dirty="0" smtClean="0"/>
              <a:t>…</a:t>
            </a:r>
            <a:endParaRPr lang="en-US" dirty="0"/>
          </a:p>
        </p:txBody>
      </p:sp>
      <p:sp>
        <p:nvSpPr>
          <p:cNvPr id="3" name="Content Placeholder 2"/>
          <p:cNvSpPr>
            <a:spLocks noGrp="1"/>
          </p:cNvSpPr>
          <p:nvPr>
            <p:ph idx="1"/>
          </p:nvPr>
        </p:nvSpPr>
        <p:spPr>
          <a:xfrm>
            <a:off x="457200" y="1600200"/>
            <a:ext cx="4419600" cy="4525963"/>
          </a:xfrm>
        </p:spPr>
        <p:txBody>
          <a:bodyPr>
            <a:normAutofit lnSpcReduction="10000"/>
          </a:bodyPr>
          <a:lstStyle/>
          <a:p>
            <a:pPr>
              <a:buNone/>
            </a:pPr>
            <a:r>
              <a:rPr lang="en-US" dirty="0" smtClean="0"/>
              <a:t>…contra </a:t>
            </a:r>
            <a:r>
              <a:rPr lang="en-US" dirty="0" err="1" smtClean="0"/>
              <a:t>galletas</a:t>
            </a:r>
            <a:endParaRPr lang="en-US" dirty="0" smtClean="0"/>
          </a:p>
          <a:p>
            <a:pPr>
              <a:buNone/>
            </a:pPr>
            <a:endParaRPr lang="en-US" dirty="0" smtClean="0"/>
          </a:p>
          <a:p>
            <a:r>
              <a:rPr lang="en-US" dirty="0" smtClean="0"/>
              <a:t>Complete documentation content</a:t>
            </a:r>
          </a:p>
          <a:p>
            <a:r>
              <a:rPr lang="en-US" dirty="0" smtClean="0"/>
              <a:t>Field codes not fully functional</a:t>
            </a:r>
          </a:p>
          <a:p>
            <a:r>
              <a:rPr lang="en-US" dirty="0" smtClean="0"/>
              <a:t>Process drawings - final tweaks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602"/>
                                        </p:tgtEl>
                                        <p:attrNameLst>
                                          <p:attrName>style.visibility</p:attrName>
                                        </p:attrNameLst>
                                      </p:cBhvr>
                                      <p:to>
                                        <p:strVal val="visible"/>
                                      </p:to>
                                    </p:set>
                                    <p:anim calcmode="lin" valueType="num">
                                      <p:cBhvr additive="base">
                                        <p:cTn id="12" dur="500" fill="hold"/>
                                        <p:tgtEl>
                                          <p:spTgt spid="25602"/>
                                        </p:tgtEl>
                                        <p:attrNameLst>
                                          <p:attrName>ppt_x</p:attrName>
                                        </p:attrNameLst>
                                      </p:cBhvr>
                                      <p:tavLst>
                                        <p:tav tm="0">
                                          <p:val>
                                            <p:strVal val="#ppt_x"/>
                                          </p:val>
                                        </p:tav>
                                        <p:tav tm="100000">
                                          <p:val>
                                            <p:strVal val="#ppt_x"/>
                                          </p:val>
                                        </p:tav>
                                      </p:tavLst>
                                    </p:anim>
                                    <p:anim calcmode="lin" valueType="num">
                                      <p:cBhvr additive="base">
                                        <p:cTn id="13"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Side view of the water treatment plant</a:t>
            </a:r>
            <a:endParaRPr lang="en-US"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1281112" y="2291556"/>
            <a:ext cx="6581775" cy="3143250"/>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Documentation Drawing</a:t>
            </a:r>
            <a:endParaRPr lang="en-US" dirty="0"/>
          </a:p>
        </p:txBody>
      </p:sp>
      <p:sp>
        <p:nvSpPr>
          <p:cNvPr id="3" name="Subtitle 2"/>
          <p:cNvSpPr>
            <a:spLocks noGrp="1"/>
          </p:cNvSpPr>
          <p:nvPr>
            <p:ph type="subTitle" idx="1"/>
          </p:nvPr>
        </p:nvSpPr>
        <p:spPr/>
        <p:txBody>
          <a:bodyPr/>
          <a:lstStyle/>
          <a:p>
            <a:r>
              <a:rPr lang="en-US" dirty="0" err="1" smtClean="0">
                <a:solidFill>
                  <a:schemeClr val="tx1"/>
                </a:solidFill>
              </a:rPr>
              <a:t>Taisuk</a:t>
            </a:r>
            <a:r>
              <a:rPr lang="en-US" dirty="0" smtClean="0">
                <a:solidFill>
                  <a:schemeClr val="tx1"/>
                </a:solidFill>
              </a:rPr>
              <a:t> Kim</a:t>
            </a:r>
            <a:endParaRPr lang="en-US" dirty="0">
              <a:solidFill>
                <a:schemeClr val="tx1"/>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Automated Plotting</a:t>
            </a:r>
            <a:endParaRPr lang="en-US" dirty="0"/>
          </a:p>
        </p:txBody>
      </p:sp>
      <p:sp>
        <p:nvSpPr>
          <p:cNvPr id="3" name="Content Placeholder 2"/>
          <p:cNvSpPr>
            <a:spLocks noGrp="1"/>
          </p:cNvSpPr>
          <p:nvPr>
            <p:ph idx="1"/>
          </p:nvPr>
        </p:nvSpPr>
        <p:spPr/>
        <p:txBody>
          <a:bodyPr/>
          <a:lstStyle/>
          <a:p>
            <a:r>
              <a:rPr lang="en-US" dirty="0" smtClean="0">
                <a:solidFill>
                  <a:schemeClr val="tx1"/>
                </a:solidFill>
              </a:rPr>
              <a:t>Goals: </a:t>
            </a:r>
            <a:r>
              <a:rPr lang="en-US" dirty="0" smtClean="0">
                <a:solidFill>
                  <a:schemeClr val="accent1"/>
                </a:solidFill>
              </a:rPr>
              <a:t>Provide the plots of AutoCAD drawings for the user manual</a:t>
            </a:r>
            <a:r>
              <a:rPr lang="en-US" dirty="0" smtClean="0"/>
              <a:t>.</a:t>
            </a:r>
          </a:p>
          <a:p>
            <a:pPr>
              <a:buNone/>
            </a:pPr>
            <a:endParaRPr lang="en-US" dirty="0" smtClean="0">
              <a:solidFill>
                <a:schemeClr val="tx1"/>
              </a:solidFill>
            </a:endParaRPr>
          </a:p>
          <a:p>
            <a:pPr>
              <a:buNone/>
            </a:pPr>
            <a:endParaRPr lang="en-US" dirty="0" smtClean="0">
              <a:solidFill>
                <a:schemeClr val="tx1"/>
              </a:solidFill>
            </a:endParaRPr>
          </a:p>
        </p:txBody>
      </p:sp>
      <p:graphicFrame>
        <p:nvGraphicFramePr>
          <p:cNvPr id="5" name="Diagram 4"/>
          <p:cNvGraphicFramePr/>
          <p:nvPr/>
        </p:nvGraphicFramePr>
        <p:xfrm>
          <a:off x="3886200" y="4038600"/>
          <a:ext cx="838200" cy="45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C:\Documents and Settings\labuser.ACCEL\Desktop\sedtank copy.jpg"/>
          <p:cNvPicPr>
            <a:picLocks noChangeAspect="1" noChangeArrowheads="1"/>
          </p:cNvPicPr>
          <p:nvPr/>
        </p:nvPicPr>
        <p:blipFill>
          <a:blip r:embed="rId8" cstate="print"/>
          <a:srcRect/>
          <a:stretch>
            <a:fillRect/>
          </a:stretch>
        </p:blipFill>
        <p:spPr bwMode="auto">
          <a:xfrm>
            <a:off x="533400" y="2971800"/>
            <a:ext cx="3052354" cy="2895600"/>
          </a:xfrm>
          <a:prstGeom prst="rect">
            <a:avLst/>
          </a:prstGeom>
          <a:noFill/>
        </p:spPr>
      </p:pic>
      <p:pic>
        <p:nvPicPr>
          <p:cNvPr id="1027" name="Picture 3" descr="C:\Documents and Settings\labuser.ACCEL\Desktop\sedtank2.jpg"/>
          <p:cNvPicPr>
            <a:picLocks noChangeAspect="1" noChangeArrowheads="1"/>
          </p:cNvPicPr>
          <p:nvPr/>
        </p:nvPicPr>
        <p:blipFill>
          <a:blip r:embed="rId9" cstate="print"/>
          <a:srcRect/>
          <a:stretch>
            <a:fillRect/>
          </a:stretch>
        </p:blipFill>
        <p:spPr bwMode="auto">
          <a:xfrm>
            <a:off x="5029200" y="3124200"/>
            <a:ext cx="3886200" cy="2984983"/>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Background Information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chemeClr val="accent1"/>
                </a:solidFill>
              </a:rPr>
              <a:t>Model Space:</a:t>
            </a:r>
          </a:p>
          <a:p>
            <a:pPr>
              <a:buNone/>
            </a:pPr>
            <a:r>
              <a:rPr lang="en-US" dirty="0" smtClean="0"/>
              <a:t>-  The drawing </a:t>
            </a:r>
            <a:r>
              <a:rPr lang="en-US" dirty="0"/>
              <a:t>space in </a:t>
            </a:r>
            <a:r>
              <a:rPr lang="en-US" dirty="0" smtClean="0"/>
              <a:t>AutoCAD.</a:t>
            </a:r>
          </a:p>
          <a:p>
            <a:pPr>
              <a:buNone/>
            </a:pPr>
            <a:r>
              <a:rPr lang="en-US" dirty="0" smtClean="0"/>
              <a:t>-  For modeling </a:t>
            </a:r>
            <a:r>
              <a:rPr lang="en-US" dirty="0"/>
              <a:t>and </a:t>
            </a:r>
            <a:r>
              <a:rPr lang="en-US" dirty="0" smtClean="0"/>
              <a:t>designing objects. </a:t>
            </a:r>
          </a:p>
          <a:p>
            <a:r>
              <a:rPr lang="en-US" dirty="0" smtClean="0">
                <a:solidFill>
                  <a:schemeClr val="accent1"/>
                </a:solidFill>
              </a:rPr>
              <a:t>Paper Space:</a:t>
            </a:r>
          </a:p>
          <a:p>
            <a:pPr>
              <a:buFontTx/>
              <a:buChar char="-"/>
            </a:pPr>
            <a:r>
              <a:rPr lang="en-US" dirty="0" smtClean="0"/>
              <a:t>Layout</a:t>
            </a:r>
          </a:p>
          <a:p>
            <a:pPr>
              <a:buFontTx/>
              <a:buChar char="-"/>
            </a:pPr>
            <a:r>
              <a:rPr lang="en-US" dirty="0" smtClean="0"/>
              <a:t>Environment for plotting &amp; printing</a:t>
            </a:r>
          </a:p>
          <a:p>
            <a:pPr>
              <a:buFontTx/>
              <a:buChar char="-"/>
            </a:pPr>
            <a:r>
              <a:rPr lang="en-US" dirty="0" smtClean="0"/>
              <a:t>Can specify the type/size of sheet; add a title block; display multiple viewports; create dimensions and notes for drawings.</a:t>
            </a:r>
          </a:p>
          <a:p>
            <a:r>
              <a:rPr lang="en-US" dirty="0" err="1" smtClean="0">
                <a:solidFill>
                  <a:schemeClr val="accent1"/>
                </a:solidFill>
              </a:rPr>
              <a:t>MtoATranslator</a:t>
            </a:r>
            <a:r>
              <a:rPr lang="en-US" dirty="0" smtClean="0">
                <a:solidFill>
                  <a:schemeClr val="accent1"/>
                </a:solidFill>
              </a:rPr>
              <a:t>:</a:t>
            </a:r>
          </a:p>
          <a:p>
            <a:pPr>
              <a:buFontTx/>
              <a:buChar char="-"/>
            </a:pPr>
            <a:r>
              <a:rPr lang="en-US" dirty="0" smtClean="0"/>
              <a:t>Translate </a:t>
            </a:r>
            <a:r>
              <a:rPr lang="en-US" dirty="0" err="1" smtClean="0">
                <a:solidFill>
                  <a:schemeClr val="accent3"/>
                </a:solidFill>
              </a:rPr>
              <a:t>Mathcad</a:t>
            </a:r>
            <a:r>
              <a:rPr lang="en-US" dirty="0" smtClean="0"/>
              <a:t> scripts to </a:t>
            </a:r>
            <a:r>
              <a:rPr lang="en-US" dirty="0" smtClean="0">
                <a:solidFill>
                  <a:schemeClr val="accent3"/>
                </a:solidFill>
              </a:rPr>
              <a:t>AutoCAD</a:t>
            </a:r>
            <a:r>
              <a:rPr lang="en-US" dirty="0" smtClean="0"/>
              <a:t> commands</a:t>
            </a:r>
          </a:p>
          <a:p>
            <a:pPr>
              <a:buFontTx/>
              <a:buChar char="-"/>
            </a:pPr>
            <a:endParaRPr lang="en-US" dirty="0" smtClean="0"/>
          </a:p>
          <a:p>
            <a:pPr>
              <a:buFontTx/>
              <a:buChar char="-"/>
            </a:pPr>
            <a:endParaRPr lang="en-US" dirty="0" smtClean="0"/>
          </a:p>
          <a:p>
            <a:pPr>
              <a:buFontTx/>
              <a:buChar char="-"/>
            </a:pPr>
            <a:endParaRPr lang="en-US"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Do We </a:t>
            </a:r>
            <a:r>
              <a:rPr lang="en-US" dirty="0"/>
              <a:t>N</a:t>
            </a:r>
            <a:r>
              <a:rPr lang="en-US" dirty="0" smtClean="0"/>
              <a:t>eed?</a:t>
            </a:r>
            <a:endParaRPr lang="en-US" dirty="0"/>
          </a:p>
        </p:txBody>
      </p:sp>
      <p:sp>
        <p:nvSpPr>
          <p:cNvPr id="3" name="Content Placeholder 2"/>
          <p:cNvSpPr>
            <a:spLocks noGrp="1"/>
          </p:cNvSpPr>
          <p:nvPr>
            <p:ph idx="1"/>
          </p:nvPr>
        </p:nvSpPr>
        <p:spPr/>
        <p:txBody>
          <a:bodyPr>
            <a:normAutofit lnSpcReduction="10000"/>
          </a:bodyPr>
          <a:lstStyle/>
          <a:p>
            <a:r>
              <a:rPr lang="en-US" dirty="0" smtClean="0"/>
              <a:t>Keyboard commands:</a:t>
            </a:r>
          </a:p>
          <a:p>
            <a:pPr>
              <a:buFontTx/>
              <a:buChar char="-"/>
            </a:pPr>
            <a:r>
              <a:rPr lang="en-US" dirty="0" smtClean="0">
                <a:solidFill>
                  <a:schemeClr val="accent1"/>
                </a:solidFill>
              </a:rPr>
              <a:t>Work in AutoCAD by using Keyboard. </a:t>
            </a:r>
          </a:p>
          <a:p>
            <a:pPr>
              <a:buFontTx/>
              <a:buChar char="-"/>
            </a:pPr>
            <a:r>
              <a:rPr lang="en-US" dirty="0" smtClean="0">
                <a:solidFill>
                  <a:schemeClr val="accent2"/>
                </a:solidFill>
              </a:rPr>
              <a:t>No Mouse!</a:t>
            </a:r>
          </a:p>
          <a:p>
            <a:pPr>
              <a:buNone/>
            </a:pPr>
            <a:endParaRPr lang="en-US" dirty="0" smtClean="0"/>
          </a:p>
          <a:p>
            <a:endParaRPr lang="en-US" dirty="0" smtClean="0"/>
          </a:p>
          <a:p>
            <a:endParaRPr lang="en-US" dirty="0" smtClean="0"/>
          </a:p>
          <a:p>
            <a:r>
              <a:rPr lang="en-US" dirty="0" smtClean="0"/>
              <a:t>New </a:t>
            </a:r>
            <a:r>
              <a:rPr lang="en-US" dirty="0" err="1" smtClean="0"/>
              <a:t>MtoATranslator</a:t>
            </a:r>
            <a:r>
              <a:rPr lang="en-US" dirty="0" smtClean="0"/>
              <a:t>:</a:t>
            </a:r>
          </a:p>
          <a:p>
            <a:pPr>
              <a:buFontTx/>
              <a:buChar char="-"/>
            </a:pPr>
            <a:r>
              <a:rPr lang="en-US" dirty="0" smtClean="0">
                <a:solidFill>
                  <a:schemeClr val="accent1"/>
                </a:solidFill>
              </a:rPr>
              <a:t>Add plot-related commands:</a:t>
            </a:r>
          </a:p>
          <a:p>
            <a:pPr>
              <a:buNone/>
            </a:pPr>
            <a:endParaRPr lang="en-US" dirty="0" smtClean="0"/>
          </a:p>
          <a:p>
            <a:endParaRPr lang="en-US" dirty="0" smtClean="0"/>
          </a:p>
          <a:p>
            <a:endParaRPr lang="en-US" dirty="0"/>
          </a:p>
        </p:txBody>
      </p:sp>
      <p:pic>
        <p:nvPicPr>
          <p:cNvPr id="2050" name="Picture 2" descr="C:\Documents and Settings\labuser.ACCEL\Desktop\See full size image.jpg"/>
          <p:cNvPicPr>
            <a:picLocks noChangeAspect="1" noChangeArrowheads="1"/>
          </p:cNvPicPr>
          <p:nvPr/>
        </p:nvPicPr>
        <p:blipFill>
          <a:blip r:embed="rId3" cstate="print"/>
          <a:srcRect/>
          <a:stretch>
            <a:fillRect/>
          </a:stretch>
        </p:blipFill>
        <p:spPr bwMode="auto">
          <a:xfrm>
            <a:off x="4114800" y="2895600"/>
            <a:ext cx="1524000" cy="1497724"/>
          </a:xfrm>
          <a:prstGeom prst="rect">
            <a:avLst/>
          </a:prstGeo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Spring 2010 Achievements</a:t>
            </a:r>
            <a:endParaRPr lang="en-US" dirty="0"/>
          </a:p>
        </p:txBody>
      </p:sp>
      <p:sp>
        <p:nvSpPr>
          <p:cNvPr id="3" name="Content Placeholder 2"/>
          <p:cNvSpPr>
            <a:spLocks noGrp="1"/>
          </p:cNvSpPr>
          <p:nvPr>
            <p:ph idx="1"/>
          </p:nvPr>
        </p:nvSpPr>
        <p:spPr>
          <a:xfrm>
            <a:off x="457200" y="1600201"/>
            <a:ext cx="7467600" cy="4419600"/>
          </a:xfrm>
        </p:spPr>
        <p:txBody>
          <a:bodyPr>
            <a:normAutofit/>
          </a:bodyPr>
          <a:lstStyle/>
          <a:p>
            <a:r>
              <a:rPr lang="en-US" dirty="0" smtClean="0"/>
              <a:t>Identified the plot-related commands.</a:t>
            </a:r>
          </a:p>
          <a:p>
            <a:r>
              <a:rPr lang="en-US" dirty="0" smtClean="0"/>
              <a:t>Found the keyboard commands.</a:t>
            </a:r>
          </a:p>
          <a:p>
            <a:r>
              <a:rPr lang="en-US" dirty="0" smtClean="0"/>
              <a:t>Added some of the commands to the </a:t>
            </a:r>
            <a:r>
              <a:rPr lang="en-US" dirty="0" err="1" smtClean="0"/>
              <a:t>MtoATranslator</a:t>
            </a:r>
            <a:r>
              <a:rPr lang="en-US" dirty="0" smtClean="0"/>
              <a:t>.</a:t>
            </a:r>
          </a:p>
          <a:p>
            <a:r>
              <a:rPr lang="en-US" dirty="0" smtClean="0"/>
              <a:t>Created a </a:t>
            </a:r>
            <a:r>
              <a:rPr lang="en-US" dirty="0" err="1" smtClean="0"/>
              <a:t>Mathcad</a:t>
            </a:r>
            <a:r>
              <a:rPr lang="en-US" dirty="0" smtClean="0"/>
              <a:t> file that can be used for debugging.</a:t>
            </a:r>
          </a:p>
          <a:p>
            <a:r>
              <a:rPr lang="en-US" dirty="0" smtClean="0"/>
              <a:t>Debugging.</a:t>
            </a:r>
          </a:p>
          <a:p>
            <a:pPr>
              <a:buNone/>
            </a:pP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Plot-related Commands</a:t>
            </a:r>
          </a:p>
        </p:txBody>
      </p:sp>
      <p:sp>
        <p:nvSpPr>
          <p:cNvPr id="3" name="Content Placeholder 2"/>
          <p:cNvSpPr>
            <a:spLocks noGrp="1"/>
          </p:cNvSpPr>
          <p:nvPr>
            <p:ph idx="1"/>
          </p:nvPr>
        </p:nvSpPr>
        <p:spPr>
          <a:xfrm>
            <a:off x="1524000" y="2057400"/>
            <a:ext cx="3810000" cy="1600200"/>
          </a:xfrm>
        </p:spPr>
        <p:txBody>
          <a:bodyPr>
            <a:noAutofit/>
          </a:bodyPr>
          <a:lstStyle/>
          <a:p>
            <a:pPr>
              <a:buNone/>
            </a:pPr>
            <a:r>
              <a:rPr lang="en-US" dirty="0" smtClean="0">
                <a:solidFill>
                  <a:schemeClr val="accent1"/>
                </a:solidFill>
              </a:rPr>
              <a:t>layout</a:t>
            </a:r>
            <a:endParaRPr lang="en-US" dirty="0"/>
          </a:p>
          <a:p>
            <a:pPr>
              <a:buNone/>
            </a:pPr>
            <a:r>
              <a:rPr lang="en-US" dirty="0">
                <a:solidFill>
                  <a:schemeClr val="accent1"/>
                </a:solidFill>
              </a:rPr>
              <a:t>v</a:t>
            </a:r>
            <a:r>
              <a:rPr lang="en-US" dirty="0" smtClean="0">
                <a:solidFill>
                  <a:schemeClr val="accent1"/>
                </a:solidFill>
              </a:rPr>
              <a:t>iewport</a:t>
            </a:r>
          </a:p>
          <a:p>
            <a:pPr>
              <a:buNone/>
            </a:pPr>
            <a:r>
              <a:rPr lang="en-US" dirty="0" smtClean="0"/>
              <a:t>zoom</a:t>
            </a:r>
          </a:p>
          <a:p>
            <a:pPr>
              <a:buNone/>
            </a:pPr>
            <a:r>
              <a:rPr lang="en-US" dirty="0" smtClean="0"/>
              <a:t>view </a:t>
            </a:r>
          </a:p>
          <a:p>
            <a:pPr>
              <a:buNone/>
            </a:pPr>
            <a:r>
              <a:rPr lang="en-US" dirty="0" smtClean="0"/>
              <a:t>layer</a:t>
            </a:r>
          </a:p>
        </p:txBody>
      </p:sp>
      <p:sp>
        <p:nvSpPr>
          <p:cNvPr id="6" name="TextBox 5"/>
          <p:cNvSpPr txBox="1"/>
          <p:nvPr/>
        </p:nvSpPr>
        <p:spPr>
          <a:xfrm>
            <a:off x="4267200" y="1905000"/>
            <a:ext cx="3505200" cy="369332"/>
          </a:xfrm>
          <a:prstGeom prst="rect">
            <a:avLst/>
          </a:prstGeom>
          <a:noFill/>
        </p:spPr>
        <p:txBody>
          <a:bodyPr wrap="square" rtlCol="0">
            <a:spAutoFit/>
          </a:bodyPr>
          <a:lstStyle/>
          <a:p>
            <a:endParaRPr lang="en-US" dirty="0"/>
          </a:p>
        </p:txBody>
      </p:sp>
      <p:sp>
        <p:nvSpPr>
          <p:cNvPr id="7" name="TextBox 6"/>
          <p:cNvSpPr txBox="1"/>
          <p:nvPr/>
        </p:nvSpPr>
        <p:spPr>
          <a:xfrm>
            <a:off x="4876800" y="1981200"/>
            <a:ext cx="3429000" cy="3323987"/>
          </a:xfrm>
          <a:prstGeom prst="rect">
            <a:avLst/>
          </a:prstGeom>
          <a:noFill/>
        </p:spPr>
        <p:txBody>
          <a:bodyPr wrap="square" rtlCol="0">
            <a:spAutoFit/>
          </a:bodyPr>
          <a:lstStyle/>
          <a:p>
            <a:pPr>
              <a:buNone/>
            </a:pPr>
            <a:r>
              <a:rPr lang="en-US" sz="3200" dirty="0" err="1" smtClean="0">
                <a:solidFill>
                  <a:schemeClr val="accent1"/>
                </a:solidFill>
              </a:rPr>
              <a:t>vplayer</a:t>
            </a:r>
            <a:endParaRPr lang="en-US" sz="3200" dirty="0" smtClean="0"/>
          </a:p>
          <a:p>
            <a:pPr>
              <a:buNone/>
            </a:pPr>
            <a:r>
              <a:rPr lang="en-US" sz="3200" dirty="0" smtClean="0">
                <a:solidFill>
                  <a:schemeClr val="accent1"/>
                </a:solidFill>
              </a:rPr>
              <a:t>dimension</a:t>
            </a:r>
            <a:r>
              <a:rPr lang="en-US" sz="3200" dirty="0" smtClean="0"/>
              <a:t> </a:t>
            </a:r>
          </a:p>
          <a:p>
            <a:pPr>
              <a:buNone/>
            </a:pPr>
            <a:r>
              <a:rPr lang="en-US" sz="3200" dirty="0" smtClean="0">
                <a:solidFill>
                  <a:schemeClr val="accent1"/>
                </a:solidFill>
              </a:rPr>
              <a:t>plot</a:t>
            </a:r>
            <a:endParaRPr lang="en-US" sz="3200" dirty="0" smtClean="0"/>
          </a:p>
          <a:p>
            <a:pPr>
              <a:buNone/>
            </a:pPr>
            <a:r>
              <a:rPr lang="en-US" sz="3200" dirty="0" err="1" smtClean="0">
                <a:solidFill>
                  <a:schemeClr val="accent1"/>
                </a:solidFill>
              </a:rPr>
              <a:t>mtext</a:t>
            </a:r>
            <a:endParaRPr lang="en-US" sz="3200" dirty="0" smtClean="0"/>
          </a:p>
          <a:p>
            <a:pPr>
              <a:buNone/>
            </a:pPr>
            <a:r>
              <a:rPr lang="en-US" sz="3200" dirty="0" err="1" smtClean="0">
                <a:solidFill>
                  <a:schemeClr val="accent1"/>
                </a:solidFill>
              </a:rPr>
              <a:t>shademode</a:t>
            </a:r>
            <a:r>
              <a:rPr lang="en-US" sz="3200" dirty="0" smtClean="0"/>
              <a:t> </a:t>
            </a:r>
          </a:p>
          <a:p>
            <a:pPr>
              <a:buNone/>
            </a:pPr>
            <a:r>
              <a:rPr lang="en-US" sz="3200" dirty="0" smtClean="0">
                <a:solidFill>
                  <a:schemeClr val="accent1"/>
                </a:solidFill>
              </a:rPr>
              <a:t>ms</a:t>
            </a:r>
            <a:r>
              <a:rPr lang="en-US" sz="3200" dirty="0" smtClean="0"/>
              <a:t>, </a:t>
            </a:r>
            <a:r>
              <a:rPr lang="en-US" sz="3200" dirty="0" err="1" smtClean="0">
                <a:solidFill>
                  <a:schemeClr val="accent1"/>
                </a:solidFill>
              </a:rPr>
              <a:t>ps</a:t>
            </a:r>
            <a:endParaRPr lang="en-US" sz="3200" dirty="0" smtClean="0">
              <a:solidFill>
                <a:schemeClr val="accent1"/>
              </a:solidFill>
            </a:endParaRPr>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Obstacles</a:t>
            </a:r>
            <a:endParaRPr lang="en-US" sz="2200" dirty="0"/>
          </a:p>
        </p:txBody>
      </p:sp>
      <p:grpSp>
        <p:nvGrpSpPr>
          <p:cNvPr id="3" name="Group 13"/>
          <p:cNvGrpSpPr/>
          <p:nvPr/>
        </p:nvGrpSpPr>
        <p:grpSpPr>
          <a:xfrm>
            <a:off x="5257800" y="1524000"/>
            <a:ext cx="3505200" cy="2685962"/>
            <a:chOff x="5105400" y="1752600"/>
            <a:chExt cx="3505200" cy="2685962"/>
          </a:xfrm>
        </p:grpSpPr>
        <p:pic>
          <p:nvPicPr>
            <p:cNvPr id="6" name="Picture 2" descr="C:\Documents and Settings\Research\Desktop\cadfloc2.bmp"/>
            <p:cNvPicPr>
              <a:picLocks noChangeAspect="1" noChangeArrowheads="1"/>
            </p:cNvPicPr>
            <p:nvPr/>
          </p:nvPicPr>
          <p:blipFill>
            <a:blip r:embed="rId3" cstate="print"/>
            <a:srcRect/>
            <a:stretch>
              <a:fillRect/>
            </a:stretch>
          </p:blipFill>
          <p:spPr bwMode="auto">
            <a:xfrm>
              <a:off x="5105400" y="1752600"/>
              <a:ext cx="3505200" cy="2685962"/>
            </a:xfrm>
            <a:prstGeom prst="rect">
              <a:avLst/>
            </a:prstGeom>
            <a:noFill/>
          </p:spPr>
        </p:pic>
        <p:cxnSp>
          <p:nvCxnSpPr>
            <p:cNvPr id="8" name="Straight Arrow Connector 7"/>
            <p:cNvCxnSpPr/>
            <p:nvPr/>
          </p:nvCxnSpPr>
          <p:spPr>
            <a:xfrm>
              <a:off x="6629400" y="2438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6477000" y="38100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5600700" y="3086100"/>
              <a:ext cx="5341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6" name="Content Placeholder 2"/>
          <p:cNvSpPr txBox="1">
            <a:spLocks/>
          </p:cNvSpPr>
          <p:nvPr/>
        </p:nvSpPr>
        <p:spPr>
          <a:xfrm>
            <a:off x="609600" y="1371600"/>
            <a:ext cx="4191000" cy="4419600"/>
          </a:xfrm>
          <a:prstGeom prst="rect">
            <a:avLst/>
          </a:prstGeom>
        </p:spPr>
        <p:txBody>
          <a:bodyPr vert="horz" lIns="91440" tIns="45720" rIns="91440" bIns="45720" rtlCol="0">
            <a:normAutofit/>
          </a:bodyPr>
          <a:lstStyle/>
          <a:p>
            <a:pPr marL="514350"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accent1"/>
                </a:solidFill>
                <a:effectLst/>
                <a:uLnTx/>
                <a:uFillTx/>
                <a:latin typeface="+mn-lt"/>
                <a:ea typeface="+mn-ea"/>
                <a:cs typeface="+mn-cs"/>
              </a:rPr>
              <a:t>View port</a:t>
            </a:r>
          </a:p>
          <a:p>
            <a:pPr marL="514350" marR="0" lvl="0" indent="-514350" algn="l" defTabSz="914400" rtl="0" eaLnBrk="1" fontAlgn="auto" latinLnBrk="0" hangingPunct="1">
              <a:lnSpc>
                <a:spcPct val="100000"/>
              </a:lnSpc>
              <a:spcBef>
                <a:spcPct val="20000"/>
              </a:spcBef>
              <a:spcAft>
                <a:spcPts val="0"/>
              </a:spcAft>
              <a:buClrTx/>
              <a:buSzTx/>
              <a:tabLst/>
              <a:defRPr/>
            </a:pPr>
            <a:r>
              <a:rPr lang="en-US" sz="3200" noProof="0" dirty="0" smtClean="0"/>
              <a:t>C</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an we move from one view port to another?</a:t>
            </a: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solidFill>
                  <a:schemeClr val="accent1"/>
                </a:solidFill>
              </a:rPr>
              <a:t>Text position</a:t>
            </a:r>
          </a:p>
          <a:p>
            <a:pPr marL="514350" marR="0" lvl="0" indent="-514350" algn="l" defTabSz="914400" rtl="0" eaLnBrk="1" fontAlgn="auto" latinLnBrk="0" hangingPunct="1">
              <a:lnSpc>
                <a:spcPct val="100000"/>
              </a:lnSpc>
              <a:spcBef>
                <a:spcPct val="20000"/>
              </a:spcBef>
              <a:spcAft>
                <a:spcPts val="0"/>
              </a:spcAft>
              <a:buClrTx/>
              <a:buSzTx/>
              <a:tabLst/>
              <a:defRPr/>
            </a:pPr>
            <a:r>
              <a:rPr lang="en-US" sz="3200" dirty="0" smtClean="0"/>
              <a:t>Can we insert text/dimensions in desired locations?</a:t>
            </a: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dirty="0" smtClean="0"/>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8" name="Picture 2" descr="C:\Documents and Settings\labuser.ACCEL\Desktop\See full size image.jpg"/>
          <p:cNvPicPr>
            <a:picLocks noChangeAspect="1" noChangeArrowheads="1"/>
          </p:cNvPicPr>
          <p:nvPr/>
        </p:nvPicPr>
        <p:blipFill>
          <a:blip r:embed="rId4" cstate="print"/>
          <a:srcRect/>
          <a:stretch>
            <a:fillRect/>
          </a:stretch>
        </p:blipFill>
        <p:spPr bwMode="auto">
          <a:xfrm>
            <a:off x="2971800" y="3048000"/>
            <a:ext cx="465221" cy="457200"/>
          </a:xfrm>
          <a:prstGeom prst="rect">
            <a:avLst/>
          </a:prstGeo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Future Challenges</a:t>
            </a:r>
            <a:endParaRPr lang="en-US" dirty="0"/>
          </a:p>
        </p:txBody>
      </p:sp>
      <p:sp>
        <p:nvSpPr>
          <p:cNvPr id="3" name="Content Placeholder 2"/>
          <p:cNvSpPr>
            <a:spLocks noGrp="1"/>
          </p:cNvSpPr>
          <p:nvPr>
            <p:ph idx="1"/>
          </p:nvPr>
        </p:nvSpPr>
        <p:spPr>
          <a:xfrm>
            <a:off x="457200" y="1600200"/>
            <a:ext cx="8229600" cy="4114799"/>
          </a:xfrm>
        </p:spPr>
        <p:txBody>
          <a:bodyPr>
            <a:normAutofit fontScale="92500" lnSpcReduction="10000"/>
          </a:bodyPr>
          <a:lstStyle/>
          <a:p>
            <a:pPr marL="514350" indent="-514350">
              <a:buAutoNum type="arabicPeriod"/>
            </a:pPr>
            <a:r>
              <a:rPr lang="en-US" dirty="0" smtClean="0"/>
              <a:t>Continue updating the new </a:t>
            </a:r>
            <a:r>
              <a:rPr lang="en-US" dirty="0" err="1" smtClean="0"/>
              <a:t>MtoATranslator</a:t>
            </a:r>
            <a:r>
              <a:rPr lang="en-US" dirty="0" smtClean="0"/>
              <a:t>.</a:t>
            </a:r>
          </a:p>
          <a:p>
            <a:pPr marL="514350" indent="-514350">
              <a:buAutoNum type="arabicPeriod"/>
            </a:pPr>
            <a:r>
              <a:rPr lang="en-US" dirty="0" smtClean="0"/>
              <a:t>Update the </a:t>
            </a:r>
            <a:r>
              <a:rPr lang="en-US" dirty="0" err="1" smtClean="0"/>
              <a:t>Mathcad</a:t>
            </a:r>
            <a:r>
              <a:rPr lang="en-US" dirty="0" smtClean="0"/>
              <a:t> design scripts with the new commands in the </a:t>
            </a:r>
            <a:r>
              <a:rPr lang="en-US" dirty="0" err="1" smtClean="0"/>
              <a:t>MtoATranslator</a:t>
            </a:r>
            <a:r>
              <a:rPr lang="en-US" dirty="0" smtClean="0"/>
              <a:t>.</a:t>
            </a:r>
          </a:p>
          <a:p>
            <a:pPr marL="514350" indent="-514350">
              <a:buAutoNum type="arabicPeriod"/>
            </a:pPr>
            <a:r>
              <a:rPr lang="en-US" dirty="0" smtClean="0"/>
              <a:t>Figure out how to put dimensions/texts in the paper space.</a:t>
            </a:r>
          </a:p>
          <a:p>
            <a:pPr marL="514350" indent="-514350">
              <a:buAutoNum type="arabicPeriod"/>
            </a:pPr>
            <a:r>
              <a:rPr lang="en-US" dirty="0" smtClean="0"/>
              <a:t>Find a way to create and edit multiple view ports in one layout. </a:t>
            </a:r>
          </a:p>
          <a:p>
            <a:pPr marL="514350" indent="-514350">
              <a:buNone/>
            </a:pPr>
            <a:r>
              <a:rPr lang="en-US" dirty="0" smtClean="0">
                <a:solidFill>
                  <a:srgbClr val="C00000"/>
                </a:solidFill>
              </a:rPr>
              <a:t>REMEMBER: </a:t>
            </a:r>
          </a:p>
          <a:p>
            <a:endParaRPr lang="en-US" dirty="0"/>
          </a:p>
        </p:txBody>
      </p:sp>
      <p:pic>
        <p:nvPicPr>
          <p:cNvPr id="4" name="Picture 2" descr="C:\Documents and Settings\labuser.ACCEL\Desktop\See full size image.jpg"/>
          <p:cNvPicPr>
            <a:picLocks noChangeAspect="1" noChangeArrowheads="1"/>
          </p:cNvPicPr>
          <p:nvPr/>
        </p:nvPicPr>
        <p:blipFill>
          <a:blip r:embed="rId3" cstate="print"/>
          <a:srcRect/>
          <a:stretch>
            <a:fillRect/>
          </a:stretch>
        </p:blipFill>
        <p:spPr bwMode="auto">
          <a:xfrm>
            <a:off x="2971800" y="4953000"/>
            <a:ext cx="930442" cy="914400"/>
          </a:xfrm>
          <a:prstGeom prst="rect">
            <a:avLst/>
          </a:prstGeom>
          <a:noFill/>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p:cNvPicPr>
            <a:picLocks noChangeAspect="1" noChangeArrowheads="1"/>
          </p:cNvPicPr>
          <p:nvPr/>
        </p:nvPicPr>
        <p:blipFill>
          <a:blip r:embed="rId3" cstate="print"/>
          <a:srcRect/>
          <a:stretch>
            <a:fillRect/>
          </a:stretch>
        </p:blipFill>
        <p:spPr bwMode="auto">
          <a:xfrm>
            <a:off x="0" y="1"/>
            <a:ext cx="9143999" cy="6934200"/>
          </a:xfrm>
          <a:prstGeom prst="rect">
            <a:avLst/>
          </a:prstGeom>
          <a:noFill/>
          <a:ln w="9525">
            <a:noFill/>
            <a:miter lim="800000"/>
            <a:headEnd/>
            <a:tailEnd/>
          </a:ln>
        </p:spPr>
      </p:pic>
      <p:sp>
        <p:nvSpPr>
          <p:cNvPr id="44035" name="Rectangle 2"/>
          <p:cNvSpPr>
            <a:spLocks noGrp="1" noChangeArrowheads="1"/>
          </p:cNvSpPr>
          <p:nvPr>
            <p:ph type="ctrTitle"/>
          </p:nvPr>
        </p:nvSpPr>
        <p:spPr>
          <a:xfrm>
            <a:off x="1981200" y="381000"/>
            <a:ext cx="7772400" cy="1143000"/>
          </a:xfrm>
        </p:spPr>
        <p:txBody>
          <a:bodyPr>
            <a:normAutofit/>
          </a:bodyPr>
          <a:lstStyle/>
          <a:p>
            <a:pPr>
              <a:defRPr/>
            </a:pPr>
            <a:r>
              <a:rPr lang="en-US" dirty="0" smtClean="0"/>
              <a:t>Questions?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Entrance Tank and Rapid Mixer</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Jeff Katz</a:t>
            </a:r>
            <a:endParaRPr lang="en-US"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Tank and Rapid Mixer</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1066800" y="1676400"/>
            <a:ext cx="6846018" cy="4495800"/>
          </a:xfrm>
          <a:prstGeom prst="rect">
            <a:avLst/>
          </a:prstGeom>
          <a:noFill/>
          <a:ln w="9525">
            <a:noFill/>
            <a:miter lim="800000"/>
            <a:headEnd/>
            <a:tailEnd/>
          </a:ln>
        </p:spPr>
      </p:pic>
      <p:sp>
        <p:nvSpPr>
          <p:cNvPr id="6" name="TextBox 5"/>
          <p:cNvSpPr txBox="1"/>
          <p:nvPr/>
        </p:nvSpPr>
        <p:spPr>
          <a:xfrm>
            <a:off x="533400" y="2286000"/>
            <a:ext cx="4495800" cy="1200329"/>
          </a:xfrm>
          <a:prstGeom prst="rect">
            <a:avLst/>
          </a:prstGeom>
          <a:noFill/>
        </p:spPr>
        <p:txBody>
          <a:bodyPr wrap="square" rtlCol="0">
            <a:spAutoFit/>
          </a:bodyPr>
          <a:lstStyle/>
          <a:p>
            <a:r>
              <a:rPr lang="en-US" dirty="0" smtClean="0"/>
              <a:t>Provides the head necessary to drive water through the plant, as well as mixing the alum and raw water on both the macro and micro-mixing scale.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1781</Words>
  <Application>Microsoft Office PowerPoint</Application>
  <PresentationFormat>On-screen Show (4:3)</PresentationFormat>
  <Paragraphs>396</Paragraphs>
  <Slides>78</Slides>
  <Notes>78</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Office Theme</vt:lpstr>
      <vt:lpstr>Design Team Final Presentation</vt:lpstr>
      <vt:lpstr>Outline</vt:lpstr>
      <vt:lpstr>Alum Stock Tank</vt:lpstr>
      <vt:lpstr>Determine dimensions of tank</vt:lpstr>
      <vt:lpstr>Elevationof Storage Tank</vt:lpstr>
      <vt:lpstr>Bird’s Eye view of the water treatment plant</vt:lpstr>
      <vt:lpstr>Side view of the water treatment plant</vt:lpstr>
      <vt:lpstr>Entrance Tank and Rapid Mixer</vt:lpstr>
      <vt:lpstr>Entrance Tank and Rapid Mixer</vt:lpstr>
      <vt:lpstr>Relative Location</vt:lpstr>
      <vt:lpstr>Parts Explained</vt:lpstr>
      <vt:lpstr>Elevating Bottom of Tank</vt:lpstr>
      <vt:lpstr>Macro-mix Orifice</vt:lpstr>
      <vt:lpstr>Accomplishments</vt:lpstr>
      <vt:lpstr>Things to Be Fixed</vt:lpstr>
      <vt:lpstr>Future Work</vt:lpstr>
      <vt:lpstr>Future Work</vt:lpstr>
      <vt:lpstr>Flocculator</vt:lpstr>
      <vt:lpstr>Testing and Implementing Code for Horizontal Flocculator</vt:lpstr>
      <vt:lpstr>Decision Path for Flocculator Code</vt:lpstr>
      <vt:lpstr>First Step: User Specifies Water Height</vt:lpstr>
      <vt:lpstr>Second Step: Horizontal or Vertical</vt:lpstr>
      <vt:lpstr>Third Step: Baffle Type</vt:lpstr>
      <vt:lpstr>Fourth Step: Baffle Spacing</vt:lpstr>
      <vt:lpstr>Flocculator Documentation</vt:lpstr>
      <vt:lpstr>Drain Valves, Slopes, and Adapters</vt:lpstr>
      <vt:lpstr>Drain Valves, Slopes, and Adapters</vt:lpstr>
      <vt:lpstr>Idealized Diameter</vt:lpstr>
      <vt:lpstr>Drain Sizing</vt:lpstr>
      <vt:lpstr>Flocculator Drain Valve</vt:lpstr>
      <vt:lpstr>Flocculator Drain Slope</vt:lpstr>
      <vt:lpstr>Flocculator Drain Adapter</vt:lpstr>
      <vt:lpstr>Sedimentation Drain Valves</vt:lpstr>
      <vt:lpstr>Sedimentation Drain Slopes</vt:lpstr>
      <vt:lpstr>Sedimentation Drain Adapters</vt:lpstr>
      <vt:lpstr>Launders</vt:lpstr>
      <vt:lpstr>Coupling Corrections and Placement</vt:lpstr>
      <vt:lpstr>Coupling subtract</vt:lpstr>
      <vt:lpstr>Removing the Launder</vt:lpstr>
      <vt:lpstr>Launder Control Pieces</vt:lpstr>
      <vt:lpstr>Launder Removal</vt:lpstr>
      <vt:lpstr>Extra Space and the Launder Support</vt:lpstr>
      <vt:lpstr>Upcoming Changes</vt:lpstr>
      <vt:lpstr>Further updates</vt:lpstr>
      <vt:lpstr>Plate Settler Support Frame</vt:lpstr>
      <vt:lpstr>Plate Settler Support Frame</vt:lpstr>
      <vt:lpstr>Original Design</vt:lpstr>
      <vt:lpstr>New Design</vt:lpstr>
      <vt:lpstr>Main Frame</vt:lpstr>
      <vt:lpstr>Stub Support</vt:lpstr>
      <vt:lpstr>Frame Support</vt:lpstr>
      <vt:lpstr>Plate Settlers: Side View</vt:lpstr>
      <vt:lpstr>Future Challenges</vt:lpstr>
      <vt:lpstr>Weir Tank Design</vt:lpstr>
      <vt:lpstr>Weir Tank Design</vt:lpstr>
      <vt:lpstr>Last Semester</vt:lpstr>
      <vt:lpstr>Rotated Tee</vt:lpstr>
      <vt:lpstr>Connecting Pipe</vt:lpstr>
      <vt:lpstr>Slide 59</vt:lpstr>
      <vt:lpstr>Drain Channel</vt:lpstr>
      <vt:lpstr>Debugging</vt:lpstr>
      <vt:lpstr>Documentation</vt:lpstr>
      <vt:lpstr>Existential Questions</vt:lpstr>
      <vt:lpstr>What We Did</vt:lpstr>
      <vt:lpstr>Slide 65</vt:lpstr>
      <vt:lpstr>This slide will have a picture of the pdf</vt:lpstr>
      <vt:lpstr>Process Drawing - Mark I</vt:lpstr>
      <vt:lpstr>Process Drawings – Mark II</vt:lpstr>
      <vt:lpstr>Siempre en la lucha…</vt:lpstr>
      <vt:lpstr>Documentation Drawing</vt:lpstr>
      <vt:lpstr>Automated Plotting</vt:lpstr>
      <vt:lpstr>Background Information</vt:lpstr>
      <vt:lpstr>What Do We Need?</vt:lpstr>
      <vt:lpstr>Spring 2010 Achievements</vt:lpstr>
      <vt:lpstr>The Plot-related Commands</vt:lpstr>
      <vt:lpstr>Obstacles</vt:lpstr>
      <vt:lpstr>Future Challenges</vt:lpstr>
      <vt:lpstr>Questions?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Team</dc:title>
  <dc:creator>design</dc:creator>
  <cp:lastModifiedBy>Julie Pierce</cp:lastModifiedBy>
  <cp:revision>9</cp:revision>
  <dcterms:created xsi:type="dcterms:W3CDTF">2010-05-18T16:18:25Z</dcterms:created>
  <dcterms:modified xsi:type="dcterms:W3CDTF">2010-05-18T18:09:20Z</dcterms:modified>
</cp:coreProperties>
</file>