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5"/>
  </p:notesMasterIdLst>
  <p:sldIdLst>
    <p:sldId id="256" r:id="rId2"/>
    <p:sldId id="353" r:id="rId3"/>
    <p:sldId id="355" r:id="rId4"/>
    <p:sldId id="362" r:id="rId5"/>
    <p:sldId id="364" r:id="rId6"/>
    <p:sldId id="357" r:id="rId7"/>
    <p:sldId id="363" r:id="rId8"/>
    <p:sldId id="356" r:id="rId9"/>
    <p:sldId id="359" r:id="rId10"/>
    <p:sldId id="354" r:id="rId11"/>
    <p:sldId id="360" r:id="rId12"/>
    <p:sldId id="358" r:id="rId13"/>
    <p:sldId id="36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9" autoAdjust="0"/>
    <p:restoredTop sz="71927" autoAdjust="0"/>
  </p:normalViewPr>
  <p:slideViewPr>
    <p:cSldViewPr>
      <p:cViewPr>
        <p:scale>
          <a:sx n="57" d="100"/>
          <a:sy n="57" d="100"/>
        </p:scale>
        <p:origin x="-174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Kristin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2935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Kristin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0886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Kristin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292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9220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6090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7936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Marlana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25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Marlana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915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Marlana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1839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Ethan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229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Ethan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986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alphaModFix amt="28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3733800"/>
            <a:ext cx="3962400" cy="2057400"/>
          </a:xfrm>
        </p:spPr>
        <p:txBody>
          <a:bodyPr/>
          <a:lstStyle/>
          <a:p>
            <a:r>
              <a:rPr lang="es-HN" sz="2800" b="1" dirty="0" err="1" smtClean="0">
                <a:solidFill>
                  <a:schemeClr val="bg1"/>
                </a:solidFill>
              </a:rPr>
              <a:t>Kristin</a:t>
            </a:r>
            <a:r>
              <a:rPr lang="es-HN" sz="2800" b="1" dirty="0" smtClean="0">
                <a:solidFill>
                  <a:schemeClr val="bg1"/>
                </a:solidFill>
              </a:rPr>
              <a:t> </a:t>
            </a:r>
            <a:r>
              <a:rPr lang="es-HN" sz="2800" b="1" dirty="0" err="1" smtClean="0">
                <a:solidFill>
                  <a:schemeClr val="bg1"/>
                </a:solidFill>
              </a:rPr>
              <a:t>Chu</a:t>
            </a:r>
            <a:endParaRPr lang="es-HN" sz="2800" b="1" dirty="0" smtClean="0">
              <a:solidFill>
                <a:schemeClr val="bg1"/>
              </a:solidFill>
            </a:endParaRPr>
          </a:p>
          <a:p>
            <a:r>
              <a:rPr lang="es-HN" sz="2800" b="1" dirty="0" err="1" smtClean="0">
                <a:solidFill>
                  <a:schemeClr val="bg1"/>
                </a:solidFill>
              </a:rPr>
              <a:t>Marlana</a:t>
            </a:r>
            <a:r>
              <a:rPr lang="es-HN" sz="2800" b="1" dirty="0" smtClean="0">
                <a:solidFill>
                  <a:schemeClr val="bg1"/>
                </a:solidFill>
              </a:rPr>
              <a:t> </a:t>
            </a:r>
            <a:r>
              <a:rPr lang="es-HN" sz="2800" b="1" dirty="0" err="1" smtClean="0">
                <a:solidFill>
                  <a:schemeClr val="bg1"/>
                </a:solidFill>
              </a:rPr>
              <a:t>Hinkley</a:t>
            </a:r>
            <a:endParaRPr lang="es-HN" sz="2800" b="1" dirty="0" smtClean="0">
              <a:solidFill>
                <a:schemeClr val="bg1"/>
              </a:solidFill>
            </a:endParaRPr>
          </a:p>
          <a:p>
            <a:r>
              <a:rPr lang="es-HN" sz="2800" b="1" dirty="0" err="1" smtClean="0">
                <a:solidFill>
                  <a:schemeClr val="bg1"/>
                </a:solidFill>
              </a:rPr>
              <a:t>Ethan</a:t>
            </a:r>
            <a:r>
              <a:rPr lang="es-HN" sz="2800" b="1" dirty="0" smtClean="0">
                <a:solidFill>
                  <a:schemeClr val="bg1"/>
                </a:solidFill>
              </a:rPr>
              <a:t> </a:t>
            </a:r>
            <a:r>
              <a:rPr lang="es-HN" sz="2800" b="1" dirty="0" err="1" smtClean="0">
                <a:solidFill>
                  <a:schemeClr val="bg1"/>
                </a:solidFill>
              </a:rPr>
              <a:t>Keller</a:t>
            </a:r>
            <a:endParaRPr lang="es-HN" sz="2800" b="1" dirty="0" smtClean="0">
              <a:solidFill>
                <a:schemeClr val="bg1"/>
              </a:solidFill>
            </a:endParaRPr>
          </a:p>
          <a:p>
            <a:r>
              <a:rPr lang="es-HN" sz="2800" b="1" dirty="0" err="1" smtClean="0">
                <a:solidFill>
                  <a:schemeClr val="bg1"/>
                </a:solidFill>
              </a:rPr>
              <a:t>Valerie</a:t>
            </a:r>
            <a:r>
              <a:rPr lang="es-HN" sz="2800" b="1" dirty="0" smtClean="0">
                <a:solidFill>
                  <a:schemeClr val="bg1"/>
                </a:solidFill>
              </a:rPr>
              <a:t> </a:t>
            </a:r>
            <a:r>
              <a:rPr lang="es-HN" sz="2800" b="1" dirty="0" err="1" smtClean="0">
                <a:solidFill>
                  <a:schemeClr val="bg1"/>
                </a:solidFill>
              </a:rPr>
              <a:t>Pietsch</a:t>
            </a:r>
            <a:endParaRPr lang="es-HN" sz="2800" b="1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err="1" smtClean="0"/>
              <a:t>Foam</a:t>
            </a:r>
            <a:r>
              <a:rPr lang="es-HN" dirty="0" smtClean="0"/>
              <a:t> </a:t>
            </a:r>
            <a:r>
              <a:rPr lang="es-HN" dirty="0" err="1" smtClean="0"/>
              <a:t>Filtration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 </a:t>
            </a:r>
            <a:r>
              <a:rPr lang="en-US" dirty="0"/>
              <a:t>F</a:t>
            </a:r>
            <a:r>
              <a:rPr lang="en-US" dirty="0" smtClean="0"/>
              <a:t>oam Safe?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267200" cy="4116964"/>
          </a:xfrm>
        </p:spPr>
        <p:txBody>
          <a:bodyPr/>
          <a:lstStyle/>
          <a:p>
            <a:r>
              <a:rPr lang="en-US" sz="3200" dirty="0" smtClean="0"/>
              <a:t>Ether- </a:t>
            </a:r>
            <a:r>
              <a:rPr lang="en-US" sz="3200" dirty="0"/>
              <a:t>and </a:t>
            </a:r>
            <a:r>
              <a:rPr lang="en-US" sz="3200" dirty="0" smtClean="0"/>
              <a:t>ester-based </a:t>
            </a:r>
            <a:r>
              <a:rPr lang="en-US" sz="3200" dirty="0"/>
              <a:t>reticulated polyurethane </a:t>
            </a:r>
            <a:r>
              <a:rPr lang="en-US" sz="3200" dirty="0" smtClean="0"/>
              <a:t>foam</a:t>
            </a:r>
          </a:p>
          <a:p>
            <a:r>
              <a:rPr lang="en-US" sz="3200" dirty="0" smtClean="0"/>
              <a:t>Conducted an initial leaching test using mass spectrometer</a:t>
            </a:r>
            <a:endParaRPr lang="en-US" sz="3200" dirty="0"/>
          </a:p>
        </p:txBody>
      </p:sp>
      <p:pic>
        <p:nvPicPr>
          <p:cNvPr id="5122" name="Picture 2" descr="C:\Users\Kristin\Downloads\photo (3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94"/>
          <a:stretch/>
        </p:blipFill>
        <p:spPr bwMode="auto">
          <a:xfrm>
            <a:off x="4605251" y="3198235"/>
            <a:ext cx="4038600" cy="259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79223" y="5791200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+mn-lt"/>
              </a:rPr>
              <a:t>THE FOAM LEACHES!!</a:t>
            </a:r>
          </a:p>
        </p:txBody>
      </p:sp>
    </p:spTree>
    <p:extLst>
      <p:ext uri="{BB962C8B-B14F-4D97-AF65-F5344CB8AC3E}">
        <p14:creationId xmlns:p14="http://schemas.microsoft.com/office/powerpoint/2010/main" val="18173987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Honduras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676400"/>
            <a:ext cx="4317429" cy="38862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525963"/>
          </a:xfrm>
        </p:spPr>
        <p:txBody>
          <a:bodyPr/>
          <a:lstStyle/>
          <a:p>
            <a:r>
              <a:rPr lang="en-US" sz="3200" dirty="0" smtClean="0"/>
              <a:t>Video calls with Jon &amp; Walker to share research/designs</a:t>
            </a:r>
          </a:p>
          <a:p>
            <a:r>
              <a:rPr lang="en-US" sz="3200" dirty="0" smtClean="0"/>
              <a:t>Provide data for support of system in Honduras</a:t>
            </a:r>
          </a:p>
          <a:p>
            <a:r>
              <a:rPr lang="en-US" sz="3200" dirty="0" smtClean="0"/>
              <a:t>Current priority:  integrate LFOM/CDC into a cohesive system </a:t>
            </a:r>
          </a:p>
          <a:p>
            <a:r>
              <a:rPr lang="en-US" sz="3200" dirty="0" smtClean="0"/>
              <a:t>Trip in January</a:t>
            </a:r>
          </a:p>
        </p:txBody>
      </p:sp>
    </p:spTree>
    <p:extLst>
      <p:ext uri="{BB962C8B-B14F-4D97-AF65-F5344CB8AC3E}">
        <p14:creationId xmlns:p14="http://schemas.microsoft.com/office/powerpoint/2010/main" val="35125418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Next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sz="3200" dirty="0" smtClean="0"/>
              <a:t>Continue researching what could be leaching from foam</a:t>
            </a:r>
          </a:p>
          <a:p>
            <a:r>
              <a:rPr lang="en-US" sz="3200" dirty="0" smtClean="0"/>
              <a:t>Construct new 4” Pipe Filter &amp; begin conducting tests</a:t>
            </a:r>
          </a:p>
          <a:p>
            <a:r>
              <a:rPr lang="en-US" sz="3200" dirty="0" smtClean="0"/>
              <a:t>Fabricate </a:t>
            </a:r>
            <a:r>
              <a:rPr lang="en-US" sz="3200" dirty="0"/>
              <a:t>&amp;</a:t>
            </a:r>
            <a:r>
              <a:rPr lang="en-US" sz="3200" dirty="0" smtClean="0"/>
              <a:t> implement LFOM </a:t>
            </a:r>
            <a:r>
              <a:rPr lang="en-US" sz="3200" dirty="0"/>
              <a:t>&amp;</a:t>
            </a:r>
            <a:r>
              <a:rPr lang="en-US" sz="3200" dirty="0" smtClean="0"/>
              <a:t> CDC designs on large filter</a:t>
            </a:r>
          </a:p>
          <a:p>
            <a:r>
              <a:rPr lang="en-US" sz="3200" dirty="0" smtClean="0"/>
              <a:t>EPA Phase 2 Project Proposal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812626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Questions???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0836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Why Foam?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4876800" cy="4724400"/>
          </a:xfrm>
        </p:spPr>
        <p:txBody>
          <a:bodyPr/>
          <a:lstStyle/>
          <a:p>
            <a:r>
              <a:rPr lang="en-US" dirty="0" smtClean="0"/>
              <a:t>Less water wasted</a:t>
            </a:r>
          </a:p>
          <a:p>
            <a:r>
              <a:rPr lang="en-US" dirty="0" smtClean="0"/>
              <a:t>Less space needed</a:t>
            </a:r>
          </a:p>
          <a:p>
            <a:r>
              <a:rPr lang="en-US" dirty="0"/>
              <a:t>L</a:t>
            </a:r>
            <a:r>
              <a:rPr lang="en-US" dirty="0" smtClean="0"/>
              <a:t>ess expensive</a:t>
            </a:r>
          </a:p>
          <a:p>
            <a:endParaRPr lang="en-US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This would be most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beneficial for:</a:t>
            </a:r>
          </a:p>
          <a:p>
            <a:r>
              <a:rPr lang="en-US" dirty="0" smtClean="0"/>
              <a:t>Medium sized villages</a:t>
            </a:r>
          </a:p>
          <a:p>
            <a:r>
              <a:rPr lang="en-US" dirty="0" smtClean="0"/>
              <a:t>Emergency situations</a:t>
            </a:r>
          </a:p>
          <a:p>
            <a:r>
              <a:rPr lang="en-US" dirty="0" smtClean="0"/>
              <a:t>Temporary situations</a:t>
            </a:r>
          </a:p>
          <a:p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651462"/>
            <a:ext cx="4665317" cy="330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79025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Goals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sz="half" idx="1"/>
          </p:nvPr>
        </p:nvSpPr>
        <p:spPr>
          <a:xfrm>
            <a:off x="381000" y="2057400"/>
            <a:ext cx="4038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 smtClean="0"/>
              <a:t>Communicate</a:t>
            </a:r>
            <a:endParaRPr lang="en-US" sz="3600" dirty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n-US" sz="3600" dirty="0" smtClean="0"/>
              <a:t>Construct</a:t>
            </a:r>
          </a:p>
          <a:p>
            <a:pPr marL="0" indent="0" algn="ctr">
              <a:buNone/>
            </a:pPr>
            <a:r>
              <a:rPr lang="en-US" sz="3600" dirty="0" smtClean="0"/>
              <a:t>Research</a:t>
            </a:r>
          </a:p>
          <a:p>
            <a:pPr marL="0" indent="0" algn="ctr">
              <a:buNone/>
            </a:pPr>
            <a:r>
              <a:rPr lang="en-US" sz="3600" dirty="0" smtClean="0"/>
              <a:t>Design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905000"/>
            <a:ext cx="4038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 smtClean="0"/>
              <a:t>Easy to test</a:t>
            </a:r>
          </a:p>
          <a:p>
            <a:pPr marL="0" indent="0" algn="ctr">
              <a:buNone/>
            </a:pPr>
            <a:r>
              <a:rPr lang="en-US" sz="3600" dirty="0" smtClean="0"/>
              <a:t>Easy to build</a:t>
            </a:r>
          </a:p>
          <a:p>
            <a:pPr marL="0" indent="0" algn="ctr">
              <a:buNone/>
            </a:pPr>
            <a:r>
              <a:rPr lang="en-US" sz="3600" dirty="0" smtClean="0"/>
              <a:t>Easy to operate</a:t>
            </a:r>
          </a:p>
          <a:p>
            <a:pPr marL="0" indent="0" algn="ctr">
              <a:buNone/>
            </a:pPr>
            <a:r>
              <a:rPr lang="en-US" sz="3600" dirty="0" smtClean="0"/>
              <a:t>Construct cohesive system</a:t>
            </a:r>
            <a:endParaRPr lang="en-US" sz="3600" dirty="0"/>
          </a:p>
        </p:txBody>
      </p:sp>
      <p:sp>
        <p:nvSpPr>
          <p:cNvPr id="5" name="Right Arrow 4"/>
          <p:cNvSpPr/>
          <p:nvPr/>
        </p:nvSpPr>
        <p:spPr>
          <a:xfrm>
            <a:off x="3810000" y="3124200"/>
            <a:ext cx="1143000" cy="838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1441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Semester/Summer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3962400" cy="4953000"/>
          </a:xfrm>
        </p:spPr>
        <p:txBody>
          <a:bodyPr/>
          <a:lstStyle/>
          <a:p>
            <a:r>
              <a:rPr lang="en-US" dirty="0" smtClean="0"/>
              <a:t>Used compression system to clean the foam</a:t>
            </a:r>
          </a:p>
          <a:p>
            <a:pPr lvl="1"/>
            <a:r>
              <a:rPr lang="en-US" dirty="0" smtClean="0"/>
              <a:t>Found backwash to be more efficient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Funding </a:t>
            </a:r>
            <a:r>
              <a:rPr lang="en-US" dirty="0"/>
              <a:t>sources still </a:t>
            </a:r>
            <a:r>
              <a:rPr lang="en-US" dirty="0" smtClean="0"/>
              <a:t>skeptical – need more data!</a:t>
            </a:r>
            <a:endParaRPr lang="en-US" dirty="0"/>
          </a:p>
          <a:p>
            <a:pPr lvl="1"/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600200"/>
            <a:ext cx="3710406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81347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Compression/Backwash Data</a:t>
            </a:r>
            <a:endParaRPr lang="en-US" dirty="0"/>
          </a:p>
        </p:txBody>
      </p:sp>
      <p:pic>
        <p:nvPicPr>
          <p:cNvPr id="1026" name="Picture 2" descr="https://lh4.googleusercontent.com/8lxNagxytIjfsoWht2IfTPyqD_onIUv2-b4jks9RdKmA6T1JJbZGAc0dNSXRAYWNe_ri8LVNAh5ju3uKcp3x-zz6m1HGFTvtmBjN-HWiWc8NV20BKH947qIVc__m3lDZH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11" y="1917653"/>
            <a:ext cx="8701736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5.googleusercontent.com/XfY5EphDEiPgoyJMoKSOiivzulFwMC9EKf_T3gIMAlRK16s8WzqXBFRjkMARFZO3GQRO_mIVpwU9cYcstDXUKG--bHA16_h80FcvM7eekn-tQN7seQlf3LrfvCRT7MBQa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" y="4468275"/>
            <a:ext cx="9105079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941449" y="1548321"/>
            <a:ext cx="3139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4” Pipe Filter Compression Test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247936" y="4098943"/>
            <a:ext cx="28514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4” Pipe Filter Backwash Test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18605" y="6211669"/>
            <a:ext cx="8110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(</a:t>
            </a:r>
            <a:r>
              <a:rPr lang="en-US" dirty="0" err="1"/>
              <a:t>NTUliters.backwashed</a:t>
            </a:r>
            <a:r>
              <a:rPr lang="en-US" dirty="0"/>
              <a:t>)/(</a:t>
            </a:r>
            <a:r>
              <a:rPr lang="en-US" dirty="0" err="1"/>
              <a:t>NTUliters.filtered</a:t>
            </a:r>
            <a:r>
              <a:rPr lang="en-US" dirty="0"/>
              <a:t>)=Cleaning efficiency</a:t>
            </a:r>
          </a:p>
        </p:txBody>
      </p:sp>
    </p:spTree>
    <p:extLst>
      <p:ext uri="{BB962C8B-B14F-4D97-AF65-F5344CB8AC3E}">
        <p14:creationId xmlns:p14="http://schemas.microsoft.com/office/powerpoint/2010/main" val="1841026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This Semester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43840" y="1544638"/>
            <a:ext cx="4038600" cy="2424799"/>
          </a:xfrm>
        </p:spPr>
        <p:txBody>
          <a:bodyPr/>
          <a:lstStyle/>
          <a:p>
            <a:r>
              <a:rPr lang="en-US" dirty="0" smtClean="0"/>
              <a:t>Testing apparatus</a:t>
            </a:r>
          </a:p>
          <a:p>
            <a:pPr lvl="1"/>
            <a:r>
              <a:rPr lang="en-US" dirty="0" smtClean="0"/>
              <a:t>New plunger</a:t>
            </a:r>
          </a:p>
          <a:p>
            <a:pPr lvl="1"/>
            <a:r>
              <a:rPr lang="en-US" dirty="0" smtClean="0"/>
              <a:t>New backwash drain</a:t>
            </a:r>
          </a:p>
          <a:p>
            <a:pPr lvl="1"/>
            <a:r>
              <a:rPr lang="en-US" dirty="0" smtClean="0"/>
              <a:t>Keep electronics dry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5" name="Picture 2" descr="https://lh3.googleusercontent.com/VPb97S5G_zNCbffaod3VqCAq2alfCHuEuaUTPJ7gjRVUjb5MvR68rXCFUCKl5jsLAiHYdZA5icr-Mwaqa5aEVzwf2GR91jtViCGJ83pTcOz6GN-UyuxS8-JwGad0k8v1E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608" y="3690948"/>
            <a:ext cx="5000125" cy="301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47198" y="2133600"/>
            <a:ext cx="5396801" cy="1557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800" kern="0" dirty="0">
                <a:solidFill>
                  <a:srgbClr val="000000"/>
                </a:solidFill>
              </a:rPr>
              <a:t>Design &amp; integrate </a:t>
            </a:r>
            <a:r>
              <a:rPr lang="en-US" sz="2800" kern="0" dirty="0" smtClean="0">
                <a:solidFill>
                  <a:srgbClr val="000000"/>
                </a:solidFill>
              </a:rPr>
              <a:t>LFOM/CDC</a:t>
            </a:r>
            <a:endParaRPr lang="en-US" sz="2800" kern="0" dirty="0">
              <a:solidFill>
                <a:srgbClr val="000000"/>
              </a:solidFill>
            </a:endParaRPr>
          </a:p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800" kern="0" dirty="0">
                <a:solidFill>
                  <a:srgbClr val="000000"/>
                </a:solidFill>
              </a:rPr>
              <a:t>Lighter lever arm</a:t>
            </a:r>
          </a:p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800" kern="0" dirty="0">
                <a:solidFill>
                  <a:srgbClr val="000000"/>
                </a:solidFill>
              </a:rPr>
              <a:t>Re-design 4” Filter</a:t>
            </a:r>
          </a:p>
        </p:txBody>
      </p:sp>
    </p:spTree>
    <p:extLst>
      <p:ext uri="{BB962C8B-B14F-4D97-AF65-F5344CB8AC3E}">
        <p14:creationId xmlns:p14="http://schemas.microsoft.com/office/powerpoint/2010/main" val="15799049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Small Filter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4800" y="2286000"/>
            <a:ext cx="4876801" cy="3657601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4800" y="1524000"/>
            <a:ext cx="4724400" cy="4525963"/>
          </a:xfrm>
        </p:spPr>
        <p:txBody>
          <a:bodyPr/>
          <a:lstStyle/>
          <a:p>
            <a:r>
              <a:rPr lang="en-US" sz="3200" dirty="0"/>
              <a:t>Re-design: clear </a:t>
            </a:r>
            <a:r>
              <a:rPr lang="en-US" sz="3200" dirty="0" smtClean="0"/>
              <a:t>pipe, recycle system, </a:t>
            </a:r>
            <a:r>
              <a:rPr lang="en-US" sz="3200" dirty="0"/>
              <a:t>lever </a:t>
            </a:r>
            <a:r>
              <a:rPr lang="en-US" sz="3200" dirty="0" smtClean="0"/>
              <a:t>arm</a:t>
            </a:r>
          </a:p>
          <a:p>
            <a:r>
              <a:rPr lang="en-US" sz="3200" dirty="0" smtClean="0"/>
              <a:t>Backwash system efficiency</a:t>
            </a:r>
          </a:p>
          <a:p>
            <a:pPr lvl="1"/>
            <a:r>
              <a:rPr lang="en-US" sz="2800" dirty="0" smtClean="0"/>
              <a:t>Empirical relationship between force used to plunge, pore velocity and cleaning efficiency</a:t>
            </a:r>
          </a:p>
        </p:txBody>
      </p:sp>
    </p:spTree>
    <p:extLst>
      <p:ext uri="{BB962C8B-B14F-4D97-AF65-F5344CB8AC3E}">
        <p14:creationId xmlns:p14="http://schemas.microsoft.com/office/powerpoint/2010/main" val="41154417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The Current System</a:t>
            </a:r>
            <a:endParaRPr lang="en-US" sz="4000" dirty="0"/>
          </a:p>
        </p:txBody>
      </p:sp>
      <p:pic>
        <p:nvPicPr>
          <p:cNvPr id="5" name="Picture 2" descr="https://docs.google.com/a/cornell.edu/drawings/d/sYVstN1ezgtKAy9Xuyvn1kA/image?w=504&amp;h=379&amp;rev=1&amp;ac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828800"/>
            <a:ext cx="6197598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09468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CDC System</a:t>
            </a:r>
            <a:endParaRPr lang="en-US" dirty="0"/>
          </a:p>
        </p:txBody>
      </p:sp>
      <p:pic>
        <p:nvPicPr>
          <p:cNvPr id="6146" name="Picture 2" descr="1.NF.LFOM fron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905000"/>
            <a:ext cx="2857500" cy="442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1.F.LFOM fron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199" y="1905000"/>
            <a:ext cx="2747426" cy="442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55893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2402</TotalTime>
  <Words>267</Words>
  <Application>Microsoft Office PowerPoint</Application>
  <PresentationFormat>On-screen Show (4:3)</PresentationFormat>
  <Paragraphs>86</Paragraphs>
  <Slides>13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AguaClara English</vt:lpstr>
      <vt:lpstr>Foam Filtration</vt:lpstr>
      <vt:lpstr>Why Foam?</vt:lpstr>
      <vt:lpstr>Goals</vt:lpstr>
      <vt:lpstr>Last Semester/Summer</vt:lpstr>
      <vt:lpstr>Compression/Backwash Data</vt:lpstr>
      <vt:lpstr>This Semester</vt:lpstr>
      <vt:lpstr>Small Filter</vt:lpstr>
      <vt:lpstr>The Current System</vt:lpstr>
      <vt:lpstr>Proposed CDC System</vt:lpstr>
      <vt:lpstr>Is Foam Safe?</vt:lpstr>
      <vt:lpstr>Honduras</vt:lpstr>
      <vt:lpstr>What’s Next</vt:lpstr>
      <vt:lpstr>Questions???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Marlana</cp:lastModifiedBy>
  <cp:revision>86</cp:revision>
  <dcterms:created xsi:type="dcterms:W3CDTF">2014-03-12T20:19:44Z</dcterms:created>
  <dcterms:modified xsi:type="dcterms:W3CDTF">2014-12-14T18:58:44Z</dcterms:modified>
</cp:coreProperties>
</file>