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7"/>
  </p:notesMasterIdLst>
  <p:sldIdLst>
    <p:sldId id="355" r:id="rId2"/>
    <p:sldId id="353" r:id="rId3"/>
    <p:sldId id="354" r:id="rId4"/>
    <p:sldId id="356" r:id="rId5"/>
    <p:sldId id="364" r:id="rId6"/>
    <p:sldId id="357" r:id="rId7"/>
    <p:sldId id="362" r:id="rId8"/>
    <p:sldId id="359" r:id="rId9"/>
    <p:sldId id="367" r:id="rId10"/>
    <p:sldId id="360" r:id="rId11"/>
    <p:sldId id="366" r:id="rId12"/>
    <p:sldId id="365" r:id="rId13"/>
    <p:sldId id="368" r:id="rId14"/>
    <p:sldId id="363" r:id="rId15"/>
    <p:sldId id="36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DE691"/>
    <a:srgbClr val="FF33CC"/>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73813" autoAdjust="0"/>
  </p:normalViewPr>
  <p:slideViewPr>
    <p:cSldViewPr>
      <p:cViewPr>
        <p:scale>
          <a:sx n="80" d="100"/>
          <a:sy n="80" d="100"/>
        </p:scale>
        <p:origin x="-1650" y="-72"/>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2829A6-F175-4545-827F-DA81CA80C1A0}" type="doc">
      <dgm:prSet loTypeId="urn:microsoft.com/office/officeart/2005/8/layout/hProcess9" loCatId="" qsTypeId="urn:microsoft.com/office/officeart/2005/8/quickstyle/simple4" qsCatId="simple" csTypeId="urn:microsoft.com/office/officeart/2005/8/colors/accent1_2" csCatId="accent1" phldr="1"/>
      <dgm:spPr/>
    </dgm:pt>
    <dgm:pt modelId="{5B707CC1-7B3D-2D40-87E1-534896699ADF}">
      <dgm:prSet phldrT="[Text]" phldr="1"/>
      <dgm:spPr>
        <a:blipFill rotWithShape="0">
          <a:blip xmlns:r="http://schemas.openxmlformats.org/officeDocument/2006/relationships" r:embed="rId1"/>
          <a:stretch>
            <a:fillRect/>
          </a:stretch>
        </a:blipFill>
      </dgm:spPr>
      <dgm:t>
        <a:bodyPr/>
        <a:lstStyle/>
        <a:p>
          <a:endParaRPr lang="en-US" dirty="0"/>
        </a:p>
      </dgm:t>
    </dgm:pt>
    <dgm:pt modelId="{683BD578-8892-B04A-9E5E-C4DF165B1727}" type="sibTrans" cxnId="{6817F35E-2517-3B4C-B027-9486FAD25950}">
      <dgm:prSet/>
      <dgm:spPr/>
      <dgm:t>
        <a:bodyPr/>
        <a:lstStyle/>
        <a:p>
          <a:endParaRPr lang="en-US"/>
        </a:p>
      </dgm:t>
    </dgm:pt>
    <dgm:pt modelId="{D3726D65-06AE-A148-BDE6-C4E793F9DC40}" type="parTrans" cxnId="{6817F35E-2517-3B4C-B027-9486FAD25950}">
      <dgm:prSet/>
      <dgm:spPr/>
      <dgm:t>
        <a:bodyPr/>
        <a:lstStyle/>
        <a:p>
          <a:endParaRPr lang="en-US"/>
        </a:p>
      </dgm:t>
    </dgm:pt>
    <dgm:pt modelId="{B8D1DF5F-45A7-DA49-BFED-7F5C39257E74}">
      <dgm:prSet phldrT="[Text]" phldr="1"/>
      <dgm:spPr>
        <a:blipFill rotWithShape="0">
          <a:blip xmlns:r="http://schemas.openxmlformats.org/officeDocument/2006/relationships" r:embed="rId2"/>
          <a:stretch>
            <a:fillRect/>
          </a:stretch>
        </a:blipFill>
      </dgm:spPr>
      <dgm:t>
        <a:bodyPr/>
        <a:lstStyle/>
        <a:p>
          <a:endParaRPr lang="en-US" dirty="0"/>
        </a:p>
      </dgm:t>
    </dgm:pt>
    <dgm:pt modelId="{A341C2F1-EFFB-3043-92FE-CFCC14FB9230}" type="sibTrans" cxnId="{0316E23A-EE2B-D44F-92FA-9C76EBFC40FB}">
      <dgm:prSet/>
      <dgm:spPr/>
      <dgm:t>
        <a:bodyPr/>
        <a:lstStyle/>
        <a:p>
          <a:endParaRPr lang="en-US"/>
        </a:p>
      </dgm:t>
    </dgm:pt>
    <dgm:pt modelId="{621ED8AB-AEB1-3D42-9DC9-9777B770DF0A}" type="parTrans" cxnId="{0316E23A-EE2B-D44F-92FA-9C76EBFC40FB}">
      <dgm:prSet/>
      <dgm:spPr/>
      <dgm:t>
        <a:bodyPr/>
        <a:lstStyle/>
        <a:p>
          <a:endParaRPr lang="en-US"/>
        </a:p>
      </dgm:t>
    </dgm:pt>
    <dgm:pt modelId="{1C6C5934-BD2C-9649-A56B-0E32AD8BBA67}" type="pres">
      <dgm:prSet presAssocID="{4B2829A6-F175-4545-827F-DA81CA80C1A0}" presName="CompostProcess" presStyleCnt="0">
        <dgm:presLayoutVars>
          <dgm:dir/>
          <dgm:resizeHandles val="exact"/>
        </dgm:presLayoutVars>
      </dgm:prSet>
      <dgm:spPr/>
    </dgm:pt>
    <dgm:pt modelId="{A4E3FB89-77A8-2946-991E-CAC062CCC8BF}" type="pres">
      <dgm:prSet presAssocID="{4B2829A6-F175-4545-827F-DA81CA80C1A0}" presName="arrow" presStyleLbl="bgShp" presStyleIdx="0" presStyleCnt="1" custScaleX="117647" custLinFactNeighborX="997"/>
      <dgm:spPr/>
    </dgm:pt>
    <dgm:pt modelId="{6497DD84-F56B-5846-8E07-F38B3B563B21}" type="pres">
      <dgm:prSet presAssocID="{4B2829A6-F175-4545-827F-DA81CA80C1A0}" presName="linearProcess" presStyleCnt="0"/>
      <dgm:spPr/>
    </dgm:pt>
    <dgm:pt modelId="{AE6C5CD4-8F64-0047-9E67-937AF11E99AE}" type="pres">
      <dgm:prSet presAssocID="{B8D1DF5F-45A7-DA49-BFED-7F5C39257E74}" presName="textNode" presStyleLbl="node1" presStyleIdx="0" presStyleCnt="2" custScaleY="153736">
        <dgm:presLayoutVars>
          <dgm:bulletEnabled val="1"/>
        </dgm:presLayoutVars>
      </dgm:prSet>
      <dgm:spPr/>
      <dgm:t>
        <a:bodyPr/>
        <a:lstStyle/>
        <a:p>
          <a:endParaRPr lang="en-US"/>
        </a:p>
      </dgm:t>
    </dgm:pt>
    <dgm:pt modelId="{F3578B8D-4851-BB49-97F1-5BBCA970C016}" type="pres">
      <dgm:prSet presAssocID="{A341C2F1-EFFB-3043-92FE-CFCC14FB9230}" presName="sibTrans" presStyleCnt="0"/>
      <dgm:spPr/>
    </dgm:pt>
    <dgm:pt modelId="{D9D138B5-C2D7-9D4F-843C-14200C702F93}" type="pres">
      <dgm:prSet presAssocID="{5B707CC1-7B3D-2D40-87E1-534896699ADF}" presName="textNode" presStyleLbl="node1" presStyleIdx="1" presStyleCnt="2" custScaleY="153736">
        <dgm:presLayoutVars>
          <dgm:bulletEnabled val="1"/>
        </dgm:presLayoutVars>
      </dgm:prSet>
      <dgm:spPr/>
      <dgm:t>
        <a:bodyPr/>
        <a:lstStyle/>
        <a:p>
          <a:endParaRPr lang="en-US"/>
        </a:p>
      </dgm:t>
    </dgm:pt>
  </dgm:ptLst>
  <dgm:cxnLst>
    <dgm:cxn modelId="{4991CBFE-BE32-1948-AFEF-349C999103C2}" type="presOf" srcId="{4B2829A6-F175-4545-827F-DA81CA80C1A0}" destId="{1C6C5934-BD2C-9649-A56B-0E32AD8BBA67}" srcOrd="0" destOrd="0" presId="urn:microsoft.com/office/officeart/2005/8/layout/hProcess9"/>
    <dgm:cxn modelId="{0316E23A-EE2B-D44F-92FA-9C76EBFC40FB}" srcId="{4B2829A6-F175-4545-827F-DA81CA80C1A0}" destId="{B8D1DF5F-45A7-DA49-BFED-7F5C39257E74}" srcOrd="0" destOrd="0" parTransId="{621ED8AB-AEB1-3D42-9DC9-9777B770DF0A}" sibTransId="{A341C2F1-EFFB-3043-92FE-CFCC14FB9230}"/>
    <dgm:cxn modelId="{F6229E0A-F67D-D149-BE97-38D1DEE340A5}" type="presOf" srcId="{5B707CC1-7B3D-2D40-87E1-534896699ADF}" destId="{D9D138B5-C2D7-9D4F-843C-14200C702F93}" srcOrd="0" destOrd="0" presId="urn:microsoft.com/office/officeart/2005/8/layout/hProcess9"/>
    <dgm:cxn modelId="{FBF8285C-3064-7141-8D3C-4B6FAB17795B}" type="presOf" srcId="{B8D1DF5F-45A7-DA49-BFED-7F5C39257E74}" destId="{AE6C5CD4-8F64-0047-9E67-937AF11E99AE}" srcOrd="0" destOrd="0" presId="urn:microsoft.com/office/officeart/2005/8/layout/hProcess9"/>
    <dgm:cxn modelId="{6817F35E-2517-3B4C-B027-9486FAD25950}" srcId="{4B2829A6-F175-4545-827F-DA81CA80C1A0}" destId="{5B707CC1-7B3D-2D40-87E1-534896699ADF}" srcOrd="1" destOrd="0" parTransId="{D3726D65-06AE-A148-BDE6-C4E793F9DC40}" sibTransId="{683BD578-8892-B04A-9E5E-C4DF165B1727}"/>
    <dgm:cxn modelId="{9668A594-34D1-1D4D-9F69-2661B8A372E8}" type="presParOf" srcId="{1C6C5934-BD2C-9649-A56B-0E32AD8BBA67}" destId="{A4E3FB89-77A8-2946-991E-CAC062CCC8BF}" srcOrd="0" destOrd="0" presId="urn:microsoft.com/office/officeart/2005/8/layout/hProcess9"/>
    <dgm:cxn modelId="{D873DE32-CB93-A845-B4A0-59DA645B0CE9}" type="presParOf" srcId="{1C6C5934-BD2C-9649-A56B-0E32AD8BBA67}" destId="{6497DD84-F56B-5846-8E07-F38B3B563B21}" srcOrd="1" destOrd="0" presId="urn:microsoft.com/office/officeart/2005/8/layout/hProcess9"/>
    <dgm:cxn modelId="{0ADC2CAA-32C1-BB4E-861C-56D62027DC5F}" type="presParOf" srcId="{6497DD84-F56B-5846-8E07-F38B3B563B21}" destId="{AE6C5CD4-8F64-0047-9E67-937AF11E99AE}" srcOrd="0" destOrd="0" presId="urn:microsoft.com/office/officeart/2005/8/layout/hProcess9"/>
    <dgm:cxn modelId="{DAEEF58D-313E-DD43-A4D9-02A538378BBF}" type="presParOf" srcId="{6497DD84-F56B-5846-8E07-F38B3B563B21}" destId="{F3578B8D-4851-BB49-97F1-5BBCA970C016}" srcOrd="1" destOrd="0" presId="urn:microsoft.com/office/officeart/2005/8/layout/hProcess9"/>
    <dgm:cxn modelId="{08C400D7-915F-EA48-A5D7-AEFB0ABEF9EE}" type="presParOf" srcId="{6497DD84-F56B-5846-8E07-F38B3B563B21}" destId="{D9D138B5-C2D7-9D4F-843C-14200C702F9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2829A6-F175-4545-827F-DA81CA80C1A0}" type="doc">
      <dgm:prSet loTypeId="urn:microsoft.com/office/officeart/2005/8/layout/hProcess9" loCatId="" qsTypeId="urn:microsoft.com/office/officeart/2005/8/quickstyle/simple4" qsCatId="simple" csTypeId="urn:microsoft.com/office/officeart/2005/8/colors/accent1_2" csCatId="accent1" phldr="1"/>
      <dgm:spPr/>
    </dgm:pt>
    <dgm:pt modelId="{38648B40-0012-FC40-B281-2CE62B1F1E81}">
      <dgm:prSet phldrT="[Text]" phldr="1"/>
      <dgm:spPr>
        <a:blipFill rotWithShape="0">
          <a:blip xmlns:r="http://schemas.openxmlformats.org/officeDocument/2006/relationships" r:embed="rId1"/>
          <a:stretch>
            <a:fillRect/>
          </a:stretch>
        </a:blipFill>
      </dgm:spPr>
      <dgm:t>
        <a:bodyPr/>
        <a:lstStyle/>
        <a:p>
          <a:endParaRPr lang="en-US" dirty="0"/>
        </a:p>
      </dgm:t>
    </dgm:pt>
    <dgm:pt modelId="{4ABF243C-83E1-2F45-A30A-330A053826B6}" type="sibTrans" cxnId="{2BC0325F-B7F7-A14C-B2D2-77B034A64F42}">
      <dgm:prSet/>
      <dgm:spPr/>
      <dgm:t>
        <a:bodyPr/>
        <a:lstStyle/>
        <a:p>
          <a:endParaRPr lang="en-US"/>
        </a:p>
      </dgm:t>
    </dgm:pt>
    <dgm:pt modelId="{7CA4652A-5A05-B541-8402-82D87F871B1F}" type="parTrans" cxnId="{2BC0325F-B7F7-A14C-B2D2-77B034A64F42}">
      <dgm:prSet/>
      <dgm:spPr/>
      <dgm:t>
        <a:bodyPr/>
        <a:lstStyle/>
        <a:p>
          <a:endParaRPr lang="en-US"/>
        </a:p>
      </dgm:t>
    </dgm:pt>
    <dgm:pt modelId="{5B707CC1-7B3D-2D40-87E1-534896699ADF}">
      <dgm:prSet phldrT="[Text]" phldr="1"/>
      <dgm:spPr>
        <a:blipFill rotWithShape="0">
          <a:blip xmlns:r="http://schemas.openxmlformats.org/officeDocument/2006/relationships" r:embed="rId2"/>
          <a:stretch>
            <a:fillRect/>
          </a:stretch>
        </a:blipFill>
      </dgm:spPr>
      <dgm:t>
        <a:bodyPr/>
        <a:lstStyle/>
        <a:p>
          <a:endParaRPr lang="en-US" dirty="0"/>
        </a:p>
      </dgm:t>
    </dgm:pt>
    <dgm:pt modelId="{683BD578-8892-B04A-9E5E-C4DF165B1727}" type="sibTrans" cxnId="{6817F35E-2517-3B4C-B027-9486FAD25950}">
      <dgm:prSet/>
      <dgm:spPr/>
      <dgm:t>
        <a:bodyPr/>
        <a:lstStyle/>
        <a:p>
          <a:endParaRPr lang="en-US"/>
        </a:p>
      </dgm:t>
    </dgm:pt>
    <dgm:pt modelId="{D3726D65-06AE-A148-BDE6-C4E793F9DC40}" type="parTrans" cxnId="{6817F35E-2517-3B4C-B027-9486FAD25950}">
      <dgm:prSet/>
      <dgm:spPr/>
      <dgm:t>
        <a:bodyPr/>
        <a:lstStyle/>
        <a:p>
          <a:endParaRPr lang="en-US"/>
        </a:p>
      </dgm:t>
    </dgm:pt>
    <dgm:pt modelId="{B8D1DF5F-45A7-DA49-BFED-7F5C39257E74}">
      <dgm:prSet phldrT="[Text]" phldr="1"/>
      <dgm:spPr>
        <a:blipFill rotWithShape="0">
          <a:blip xmlns:r="http://schemas.openxmlformats.org/officeDocument/2006/relationships" r:embed="rId3"/>
          <a:stretch>
            <a:fillRect/>
          </a:stretch>
        </a:blipFill>
      </dgm:spPr>
      <dgm:t>
        <a:bodyPr/>
        <a:lstStyle/>
        <a:p>
          <a:endParaRPr lang="en-US" dirty="0"/>
        </a:p>
      </dgm:t>
    </dgm:pt>
    <dgm:pt modelId="{A341C2F1-EFFB-3043-92FE-CFCC14FB9230}" type="sibTrans" cxnId="{0316E23A-EE2B-D44F-92FA-9C76EBFC40FB}">
      <dgm:prSet/>
      <dgm:spPr/>
      <dgm:t>
        <a:bodyPr/>
        <a:lstStyle/>
        <a:p>
          <a:endParaRPr lang="en-US"/>
        </a:p>
      </dgm:t>
    </dgm:pt>
    <dgm:pt modelId="{621ED8AB-AEB1-3D42-9DC9-9777B770DF0A}" type="parTrans" cxnId="{0316E23A-EE2B-D44F-92FA-9C76EBFC40FB}">
      <dgm:prSet/>
      <dgm:spPr/>
      <dgm:t>
        <a:bodyPr/>
        <a:lstStyle/>
        <a:p>
          <a:endParaRPr lang="en-US"/>
        </a:p>
      </dgm:t>
    </dgm:pt>
    <dgm:pt modelId="{1C6C5934-BD2C-9649-A56B-0E32AD8BBA67}" type="pres">
      <dgm:prSet presAssocID="{4B2829A6-F175-4545-827F-DA81CA80C1A0}" presName="CompostProcess" presStyleCnt="0">
        <dgm:presLayoutVars>
          <dgm:dir/>
          <dgm:resizeHandles val="exact"/>
        </dgm:presLayoutVars>
      </dgm:prSet>
      <dgm:spPr/>
    </dgm:pt>
    <dgm:pt modelId="{A4E3FB89-77A8-2946-991E-CAC062CCC8BF}" type="pres">
      <dgm:prSet presAssocID="{4B2829A6-F175-4545-827F-DA81CA80C1A0}" presName="arrow" presStyleLbl="bgShp" presStyleIdx="0" presStyleCnt="1" custScaleX="117647" custLinFactNeighborX="-636" custLinFactNeighborY="321"/>
      <dgm:spPr/>
    </dgm:pt>
    <dgm:pt modelId="{6497DD84-F56B-5846-8E07-F38B3B563B21}" type="pres">
      <dgm:prSet presAssocID="{4B2829A6-F175-4545-827F-DA81CA80C1A0}" presName="linearProcess" presStyleCnt="0"/>
      <dgm:spPr/>
    </dgm:pt>
    <dgm:pt modelId="{AE6C5CD4-8F64-0047-9E67-937AF11E99AE}" type="pres">
      <dgm:prSet presAssocID="{B8D1DF5F-45A7-DA49-BFED-7F5C39257E74}" presName="textNode" presStyleLbl="node1" presStyleIdx="0" presStyleCnt="3" custScaleY="153736" custLinFactNeighborX="33727" custLinFactNeighborY="0">
        <dgm:presLayoutVars>
          <dgm:bulletEnabled val="1"/>
        </dgm:presLayoutVars>
      </dgm:prSet>
      <dgm:spPr/>
      <dgm:t>
        <a:bodyPr/>
        <a:lstStyle/>
        <a:p>
          <a:endParaRPr lang="en-US"/>
        </a:p>
      </dgm:t>
    </dgm:pt>
    <dgm:pt modelId="{F3578B8D-4851-BB49-97F1-5BBCA970C016}" type="pres">
      <dgm:prSet presAssocID="{A341C2F1-EFFB-3043-92FE-CFCC14FB9230}" presName="sibTrans" presStyleCnt="0"/>
      <dgm:spPr/>
    </dgm:pt>
    <dgm:pt modelId="{D9D138B5-C2D7-9D4F-843C-14200C702F93}" type="pres">
      <dgm:prSet presAssocID="{5B707CC1-7B3D-2D40-87E1-534896699ADF}" presName="textNode" presStyleLbl="node1" presStyleIdx="1" presStyleCnt="3" custScaleY="153736">
        <dgm:presLayoutVars>
          <dgm:bulletEnabled val="1"/>
        </dgm:presLayoutVars>
      </dgm:prSet>
      <dgm:spPr/>
      <dgm:t>
        <a:bodyPr/>
        <a:lstStyle/>
        <a:p>
          <a:endParaRPr lang="en-US"/>
        </a:p>
      </dgm:t>
    </dgm:pt>
    <dgm:pt modelId="{58D44538-D16E-7C4D-BA8D-EA07C1DB1DF3}" type="pres">
      <dgm:prSet presAssocID="{683BD578-8892-B04A-9E5E-C4DF165B1727}" presName="sibTrans" presStyleCnt="0"/>
      <dgm:spPr/>
    </dgm:pt>
    <dgm:pt modelId="{6A22CBD0-8CA5-B344-BFF0-702998EA0700}" type="pres">
      <dgm:prSet presAssocID="{38648B40-0012-FC40-B281-2CE62B1F1E81}" presName="textNode" presStyleLbl="node1" presStyleIdx="2" presStyleCnt="3" custScaleY="153736" custLinFactNeighborX="-27173" custLinFactNeighborY="0">
        <dgm:presLayoutVars>
          <dgm:bulletEnabled val="1"/>
        </dgm:presLayoutVars>
      </dgm:prSet>
      <dgm:spPr/>
      <dgm:t>
        <a:bodyPr/>
        <a:lstStyle/>
        <a:p>
          <a:endParaRPr lang="en-US"/>
        </a:p>
      </dgm:t>
    </dgm:pt>
  </dgm:ptLst>
  <dgm:cxnLst>
    <dgm:cxn modelId="{A2F0D374-BE2D-4945-BF20-FD2EF3C052D1}" type="presOf" srcId="{4B2829A6-F175-4545-827F-DA81CA80C1A0}" destId="{1C6C5934-BD2C-9649-A56B-0E32AD8BBA67}" srcOrd="0" destOrd="0" presId="urn:microsoft.com/office/officeart/2005/8/layout/hProcess9"/>
    <dgm:cxn modelId="{27E66AAA-C607-3B4F-9F39-D71EB6643D0E}" type="presOf" srcId="{B8D1DF5F-45A7-DA49-BFED-7F5C39257E74}" destId="{AE6C5CD4-8F64-0047-9E67-937AF11E99AE}" srcOrd="0" destOrd="0" presId="urn:microsoft.com/office/officeart/2005/8/layout/hProcess9"/>
    <dgm:cxn modelId="{0316E23A-EE2B-D44F-92FA-9C76EBFC40FB}" srcId="{4B2829A6-F175-4545-827F-DA81CA80C1A0}" destId="{B8D1DF5F-45A7-DA49-BFED-7F5C39257E74}" srcOrd="0" destOrd="0" parTransId="{621ED8AB-AEB1-3D42-9DC9-9777B770DF0A}" sibTransId="{A341C2F1-EFFB-3043-92FE-CFCC14FB9230}"/>
    <dgm:cxn modelId="{77C158A5-C9B2-7143-83DD-1D99CB981480}" type="presOf" srcId="{38648B40-0012-FC40-B281-2CE62B1F1E81}" destId="{6A22CBD0-8CA5-B344-BFF0-702998EA0700}" srcOrd="0" destOrd="0" presId="urn:microsoft.com/office/officeart/2005/8/layout/hProcess9"/>
    <dgm:cxn modelId="{6817F35E-2517-3B4C-B027-9486FAD25950}" srcId="{4B2829A6-F175-4545-827F-DA81CA80C1A0}" destId="{5B707CC1-7B3D-2D40-87E1-534896699ADF}" srcOrd="1" destOrd="0" parTransId="{D3726D65-06AE-A148-BDE6-C4E793F9DC40}" sibTransId="{683BD578-8892-B04A-9E5E-C4DF165B1727}"/>
    <dgm:cxn modelId="{2BC0325F-B7F7-A14C-B2D2-77B034A64F42}" srcId="{4B2829A6-F175-4545-827F-DA81CA80C1A0}" destId="{38648B40-0012-FC40-B281-2CE62B1F1E81}" srcOrd="2" destOrd="0" parTransId="{7CA4652A-5A05-B541-8402-82D87F871B1F}" sibTransId="{4ABF243C-83E1-2F45-A30A-330A053826B6}"/>
    <dgm:cxn modelId="{90686572-BD8F-2E4F-AB69-F14F1C702569}" type="presOf" srcId="{5B707CC1-7B3D-2D40-87E1-534896699ADF}" destId="{D9D138B5-C2D7-9D4F-843C-14200C702F93}" srcOrd="0" destOrd="0" presId="urn:microsoft.com/office/officeart/2005/8/layout/hProcess9"/>
    <dgm:cxn modelId="{F360B610-88CF-094B-B8D4-72D808702ACC}" type="presParOf" srcId="{1C6C5934-BD2C-9649-A56B-0E32AD8BBA67}" destId="{A4E3FB89-77A8-2946-991E-CAC062CCC8BF}" srcOrd="0" destOrd="0" presId="urn:microsoft.com/office/officeart/2005/8/layout/hProcess9"/>
    <dgm:cxn modelId="{079E1B7F-2A98-2841-8CFD-007C7B6F5364}" type="presParOf" srcId="{1C6C5934-BD2C-9649-A56B-0E32AD8BBA67}" destId="{6497DD84-F56B-5846-8E07-F38B3B563B21}" srcOrd="1" destOrd="0" presId="urn:microsoft.com/office/officeart/2005/8/layout/hProcess9"/>
    <dgm:cxn modelId="{B388422F-D7E8-7F40-BFB9-9B1E61F08EA3}" type="presParOf" srcId="{6497DD84-F56B-5846-8E07-F38B3B563B21}" destId="{AE6C5CD4-8F64-0047-9E67-937AF11E99AE}" srcOrd="0" destOrd="0" presId="urn:microsoft.com/office/officeart/2005/8/layout/hProcess9"/>
    <dgm:cxn modelId="{063895A8-D80D-0A41-BC99-38901167F1A0}" type="presParOf" srcId="{6497DD84-F56B-5846-8E07-F38B3B563B21}" destId="{F3578B8D-4851-BB49-97F1-5BBCA970C016}" srcOrd="1" destOrd="0" presId="urn:microsoft.com/office/officeart/2005/8/layout/hProcess9"/>
    <dgm:cxn modelId="{01430E70-E9C6-964A-9EBD-5D64F99C9D8F}" type="presParOf" srcId="{6497DD84-F56B-5846-8E07-F38B3B563B21}" destId="{D9D138B5-C2D7-9D4F-843C-14200C702F93}" srcOrd="2" destOrd="0" presId="urn:microsoft.com/office/officeart/2005/8/layout/hProcess9"/>
    <dgm:cxn modelId="{5E67177F-BD3D-4B48-A273-53ABBBFAF635}" type="presParOf" srcId="{6497DD84-F56B-5846-8E07-F38B3B563B21}" destId="{58D44538-D16E-7C4D-BA8D-EA07C1DB1DF3}" srcOrd="3" destOrd="0" presId="urn:microsoft.com/office/officeart/2005/8/layout/hProcess9"/>
    <dgm:cxn modelId="{0435555B-A66C-3B4C-8660-BFC204374338}" type="presParOf" srcId="{6497DD84-F56B-5846-8E07-F38B3B563B21}" destId="{6A22CBD0-8CA5-B344-BFF0-702998EA070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BEA675-1FF2-B04A-A816-DD59C57FD9C3}" type="doc">
      <dgm:prSet loTypeId="urn:microsoft.com/office/officeart/2005/8/layout/vList6" loCatId="" qsTypeId="urn:microsoft.com/office/officeart/2005/8/quickstyle/simple4" qsCatId="simple" csTypeId="urn:microsoft.com/office/officeart/2005/8/colors/accent0_3" csCatId="mainScheme" phldr="1"/>
      <dgm:spPr/>
      <dgm:t>
        <a:bodyPr/>
        <a:lstStyle/>
        <a:p>
          <a:endParaRPr lang="en-US"/>
        </a:p>
      </dgm:t>
    </dgm:pt>
    <dgm:pt modelId="{B4438D77-7DC1-164B-BA5B-F9D2A1B68FF0}">
      <dgm:prSet phldrT="[Text]"/>
      <dgm:spPr/>
      <dgm:t>
        <a:bodyPr/>
        <a:lstStyle/>
        <a:p>
          <a:r>
            <a:rPr lang="en-US" dirty="0" smtClean="0"/>
            <a:t>Stability</a:t>
          </a:r>
          <a:endParaRPr lang="en-US" dirty="0"/>
        </a:p>
      </dgm:t>
    </dgm:pt>
    <dgm:pt modelId="{4CA315BF-BB62-2E47-82DE-DBFD85B4C30D}" type="parTrans" cxnId="{397CAB76-B01E-834B-B9B4-A61C2B19EE69}">
      <dgm:prSet/>
      <dgm:spPr/>
      <dgm:t>
        <a:bodyPr/>
        <a:lstStyle/>
        <a:p>
          <a:endParaRPr lang="en-US"/>
        </a:p>
      </dgm:t>
    </dgm:pt>
    <dgm:pt modelId="{6B3E0DCA-8CC2-704B-9228-59D1181C9CA2}" type="sibTrans" cxnId="{397CAB76-B01E-834B-B9B4-A61C2B19EE69}">
      <dgm:prSet/>
      <dgm:spPr/>
      <dgm:t>
        <a:bodyPr/>
        <a:lstStyle/>
        <a:p>
          <a:endParaRPr lang="en-US"/>
        </a:p>
      </dgm:t>
    </dgm:pt>
    <dgm:pt modelId="{12494851-AF78-5F44-BDC7-D683D6ADABA2}">
      <dgm:prSet phldrT="[Text]"/>
      <dgm:spPr/>
      <dgm:t>
        <a:bodyPr/>
        <a:lstStyle/>
        <a:p>
          <a:endParaRPr lang="en-US" dirty="0"/>
        </a:p>
      </dgm:t>
    </dgm:pt>
    <dgm:pt modelId="{F2096D2E-8F97-B045-9FBE-9D55ECB0D437}" type="parTrans" cxnId="{027672A3-7644-004C-80C0-5AF5DF1D4614}">
      <dgm:prSet/>
      <dgm:spPr/>
      <dgm:t>
        <a:bodyPr/>
        <a:lstStyle/>
        <a:p>
          <a:endParaRPr lang="en-US"/>
        </a:p>
      </dgm:t>
    </dgm:pt>
    <dgm:pt modelId="{4098814A-C853-F141-B7A2-F6626911C6F3}" type="sibTrans" cxnId="{027672A3-7644-004C-80C0-5AF5DF1D4614}">
      <dgm:prSet/>
      <dgm:spPr/>
      <dgm:t>
        <a:bodyPr/>
        <a:lstStyle/>
        <a:p>
          <a:endParaRPr lang="en-US"/>
        </a:p>
      </dgm:t>
    </dgm:pt>
    <dgm:pt modelId="{4DB64D7B-EF4D-9949-8CD4-30AD15B8848B}">
      <dgm:prSet phldrT="[Text]"/>
      <dgm:spPr/>
      <dgm:t>
        <a:bodyPr/>
        <a:lstStyle/>
        <a:p>
          <a:r>
            <a:rPr lang="en-US" dirty="0" smtClean="0"/>
            <a:t>Cleaning Techniques</a:t>
          </a:r>
          <a:endParaRPr lang="en-US" dirty="0"/>
        </a:p>
      </dgm:t>
    </dgm:pt>
    <dgm:pt modelId="{8277286E-45BD-6245-BB61-E8F2C5286AD0}" type="parTrans" cxnId="{816B2C70-E945-3C45-A4A0-B3E27D00704D}">
      <dgm:prSet/>
      <dgm:spPr/>
      <dgm:t>
        <a:bodyPr/>
        <a:lstStyle/>
        <a:p>
          <a:endParaRPr lang="en-US"/>
        </a:p>
      </dgm:t>
    </dgm:pt>
    <dgm:pt modelId="{634BB4D1-017F-2040-897F-E247E20D944A}" type="sibTrans" cxnId="{816B2C70-E945-3C45-A4A0-B3E27D00704D}">
      <dgm:prSet/>
      <dgm:spPr/>
      <dgm:t>
        <a:bodyPr/>
        <a:lstStyle/>
        <a:p>
          <a:endParaRPr lang="en-US"/>
        </a:p>
      </dgm:t>
    </dgm:pt>
    <dgm:pt modelId="{1190AE14-6DDF-B44B-B67C-D40E1E82A779}" type="pres">
      <dgm:prSet presAssocID="{9EBEA675-1FF2-B04A-A816-DD59C57FD9C3}" presName="Name0" presStyleCnt="0">
        <dgm:presLayoutVars>
          <dgm:dir/>
          <dgm:animLvl val="lvl"/>
          <dgm:resizeHandles/>
        </dgm:presLayoutVars>
      </dgm:prSet>
      <dgm:spPr/>
      <dgm:t>
        <a:bodyPr/>
        <a:lstStyle/>
        <a:p>
          <a:endParaRPr lang="en-US"/>
        </a:p>
      </dgm:t>
    </dgm:pt>
    <dgm:pt modelId="{9AD0F608-24A0-2F42-B65C-02AE31604263}" type="pres">
      <dgm:prSet presAssocID="{B4438D77-7DC1-164B-BA5B-F9D2A1B68FF0}" presName="linNode" presStyleCnt="0"/>
      <dgm:spPr/>
    </dgm:pt>
    <dgm:pt modelId="{8EC7AF7A-C872-7B46-8B42-89C598900C48}" type="pres">
      <dgm:prSet presAssocID="{B4438D77-7DC1-164B-BA5B-F9D2A1B68FF0}" presName="parentShp" presStyleLbl="node1" presStyleIdx="0" presStyleCnt="2" custLinFactNeighborY="-6000">
        <dgm:presLayoutVars>
          <dgm:bulletEnabled val="1"/>
        </dgm:presLayoutVars>
      </dgm:prSet>
      <dgm:spPr/>
      <dgm:t>
        <a:bodyPr/>
        <a:lstStyle/>
        <a:p>
          <a:endParaRPr lang="en-US"/>
        </a:p>
      </dgm:t>
    </dgm:pt>
    <dgm:pt modelId="{EB552488-5E9B-C144-BB28-F8DD2F887905}" type="pres">
      <dgm:prSet presAssocID="{B4438D77-7DC1-164B-BA5B-F9D2A1B68FF0}" presName="childShp" presStyleLbl="bgAccFollowNode1" presStyleIdx="0" presStyleCnt="2" custLinFactNeighborX="3125" custLinFactNeighborY="2600">
        <dgm:presLayoutVars>
          <dgm:bulletEnabled val="1"/>
        </dgm:presLayoutVars>
      </dgm:prSet>
      <dgm:spPr/>
      <dgm:t>
        <a:bodyPr/>
        <a:lstStyle/>
        <a:p>
          <a:endParaRPr lang="en-US"/>
        </a:p>
      </dgm:t>
    </dgm:pt>
    <dgm:pt modelId="{5321F9DE-70B2-0C42-B726-D591534FE918}" type="pres">
      <dgm:prSet presAssocID="{6B3E0DCA-8CC2-704B-9228-59D1181C9CA2}" presName="spacing" presStyleCnt="0"/>
      <dgm:spPr/>
    </dgm:pt>
    <dgm:pt modelId="{B9E2F4DD-BE57-3B44-9586-C03719A37B3A}" type="pres">
      <dgm:prSet presAssocID="{4DB64D7B-EF4D-9949-8CD4-30AD15B8848B}" presName="linNode" presStyleCnt="0"/>
      <dgm:spPr/>
    </dgm:pt>
    <dgm:pt modelId="{395FCC64-E7C3-D14F-BB8D-38A633841C35}" type="pres">
      <dgm:prSet presAssocID="{4DB64D7B-EF4D-9949-8CD4-30AD15B8848B}" presName="parentShp" presStyleLbl="node1" presStyleIdx="1" presStyleCnt="2" custLinFactNeighborY="2000">
        <dgm:presLayoutVars>
          <dgm:bulletEnabled val="1"/>
        </dgm:presLayoutVars>
      </dgm:prSet>
      <dgm:spPr/>
      <dgm:t>
        <a:bodyPr/>
        <a:lstStyle/>
        <a:p>
          <a:endParaRPr lang="en-US"/>
        </a:p>
      </dgm:t>
    </dgm:pt>
    <dgm:pt modelId="{724B116F-9424-6D4A-8563-E5B5191DACDF}" type="pres">
      <dgm:prSet presAssocID="{4DB64D7B-EF4D-9949-8CD4-30AD15B8848B}" presName="childShp" presStyleLbl="bgAccFollowNode1" presStyleIdx="1" presStyleCnt="2">
        <dgm:presLayoutVars>
          <dgm:bulletEnabled val="1"/>
        </dgm:presLayoutVars>
      </dgm:prSet>
      <dgm:spPr/>
      <dgm:t>
        <a:bodyPr/>
        <a:lstStyle/>
        <a:p>
          <a:endParaRPr lang="en-US"/>
        </a:p>
      </dgm:t>
    </dgm:pt>
  </dgm:ptLst>
  <dgm:cxnLst>
    <dgm:cxn modelId="{027672A3-7644-004C-80C0-5AF5DF1D4614}" srcId="{B4438D77-7DC1-164B-BA5B-F9D2A1B68FF0}" destId="{12494851-AF78-5F44-BDC7-D683D6ADABA2}" srcOrd="0" destOrd="0" parTransId="{F2096D2E-8F97-B045-9FBE-9D55ECB0D437}" sibTransId="{4098814A-C853-F141-B7A2-F6626911C6F3}"/>
    <dgm:cxn modelId="{54E94B24-1BD6-CB42-AD06-2CA92C93C305}" type="presOf" srcId="{4DB64D7B-EF4D-9949-8CD4-30AD15B8848B}" destId="{395FCC64-E7C3-D14F-BB8D-38A633841C35}" srcOrd="0" destOrd="0" presId="urn:microsoft.com/office/officeart/2005/8/layout/vList6"/>
    <dgm:cxn modelId="{816B2C70-E945-3C45-A4A0-B3E27D00704D}" srcId="{9EBEA675-1FF2-B04A-A816-DD59C57FD9C3}" destId="{4DB64D7B-EF4D-9949-8CD4-30AD15B8848B}" srcOrd="1" destOrd="0" parTransId="{8277286E-45BD-6245-BB61-E8F2C5286AD0}" sibTransId="{634BB4D1-017F-2040-897F-E247E20D944A}"/>
    <dgm:cxn modelId="{4E29A812-4294-7D4A-91C3-D6B61EA3F0ED}" type="presOf" srcId="{B4438D77-7DC1-164B-BA5B-F9D2A1B68FF0}" destId="{8EC7AF7A-C872-7B46-8B42-89C598900C48}" srcOrd="0" destOrd="0" presId="urn:microsoft.com/office/officeart/2005/8/layout/vList6"/>
    <dgm:cxn modelId="{AA697B98-253E-9844-AB4E-53C8841C8517}" type="presOf" srcId="{12494851-AF78-5F44-BDC7-D683D6ADABA2}" destId="{EB552488-5E9B-C144-BB28-F8DD2F887905}" srcOrd="0" destOrd="0" presId="urn:microsoft.com/office/officeart/2005/8/layout/vList6"/>
    <dgm:cxn modelId="{397CAB76-B01E-834B-B9B4-A61C2B19EE69}" srcId="{9EBEA675-1FF2-B04A-A816-DD59C57FD9C3}" destId="{B4438D77-7DC1-164B-BA5B-F9D2A1B68FF0}" srcOrd="0" destOrd="0" parTransId="{4CA315BF-BB62-2E47-82DE-DBFD85B4C30D}" sibTransId="{6B3E0DCA-8CC2-704B-9228-59D1181C9CA2}"/>
    <dgm:cxn modelId="{6ECA4C93-784D-6249-B820-6AFAEB45E8AE}" type="presOf" srcId="{9EBEA675-1FF2-B04A-A816-DD59C57FD9C3}" destId="{1190AE14-6DDF-B44B-B67C-D40E1E82A779}" srcOrd="0" destOrd="0" presId="urn:microsoft.com/office/officeart/2005/8/layout/vList6"/>
    <dgm:cxn modelId="{8FD90132-AA91-A841-A924-2AB5621094C2}" type="presParOf" srcId="{1190AE14-6DDF-B44B-B67C-D40E1E82A779}" destId="{9AD0F608-24A0-2F42-B65C-02AE31604263}" srcOrd="0" destOrd="0" presId="urn:microsoft.com/office/officeart/2005/8/layout/vList6"/>
    <dgm:cxn modelId="{A910AC2B-2F11-A143-9417-0F718C3F2C64}" type="presParOf" srcId="{9AD0F608-24A0-2F42-B65C-02AE31604263}" destId="{8EC7AF7A-C872-7B46-8B42-89C598900C48}" srcOrd="0" destOrd="0" presId="urn:microsoft.com/office/officeart/2005/8/layout/vList6"/>
    <dgm:cxn modelId="{95E33321-F730-C945-9497-FD7D2AF4381E}" type="presParOf" srcId="{9AD0F608-24A0-2F42-B65C-02AE31604263}" destId="{EB552488-5E9B-C144-BB28-F8DD2F887905}" srcOrd="1" destOrd="0" presId="urn:microsoft.com/office/officeart/2005/8/layout/vList6"/>
    <dgm:cxn modelId="{A454FFC7-F0CD-0642-B65F-814E4663A9C3}" type="presParOf" srcId="{1190AE14-6DDF-B44B-B67C-D40E1E82A779}" destId="{5321F9DE-70B2-0C42-B726-D591534FE918}" srcOrd="1" destOrd="0" presId="urn:microsoft.com/office/officeart/2005/8/layout/vList6"/>
    <dgm:cxn modelId="{F38DCC72-FF0A-974E-8A01-258DCBE12571}" type="presParOf" srcId="{1190AE14-6DDF-B44B-B67C-D40E1E82A779}" destId="{B9E2F4DD-BE57-3B44-9586-C03719A37B3A}" srcOrd="2" destOrd="0" presId="urn:microsoft.com/office/officeart/2005/8/layout/vList6"/>
    <dgm:cxn modelId="{497B4954-82F6-BA45-BF2A-4A795B58A21A}" type="presParOf" srcId="{B9E2F4DD-BE57-3B44-9586-C03719A37B3A}" destId="{395FCC64-E7C3-D14F-BB8D-38A633841C35}" srcOrd="0" destOrd="0" presId="urn:microsoft.com/office/officeart/2005/8/layout/vList6"/>
    <dgm:cxn modelId="{FEF24B3A-F47D-FE40-B59D-98A712921CD2}" type="presParOf" srcId="{B9E2F4DD-BE57-3B44-9586-C03719A37B3A}" destId="{724B116F-9424-6D4A-8563-E5B5191DACD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266561-A9D7-564A-9453-1B5D63B2695A}" type="doc">
      <dgm:prSet loTypeId="urn:microsoft.com/office/officeart/2005/8/layout/funnel1" loCatId="" qsTypeId="urn:microsoft.com/office/officeart/2005/8/quickstyle/simple4" qsCatId="simple" csTypeId="urn:microsoft.com/office/officeart/2005/8/colors/accent1_2" csCatId="accent1" phldr="1"/>
      <dgm:spPr/>
      <dgm:t>
        <a:bodyPr/>
        <a:lstStyle/>
        <a:p>
          <a:endParaRPr lang="en-US"/>
        </a:p>
      </dgm:t>
    </dgm:pt>
    <dgm:pt modelId="{0D6204D3-4DC2-944A-B9DF-600AD63C5F6C}">
      <dgm:prSet phldrT="[Text]" phldr="1"/>
      <dgm:spPr>
        <a:blipFill rotWithShape="0">
          <a:blip xmlns:r="http://schemas.openxmlformats.org/officeDocument/2006/relationships" r:embed="rId1"/>
          <a:stretch>
            <a:fillRect/>
          </a:stretch>
        </a:blipFill>
        <a:ln>
          <a:solidFill>
            <a:srgbClr val="0300BE"/>
          </a:solidFill>
        </a:ln>
      </dgm:spPr>
      <dgm:t>
        <a:bodyPr/>
        <a:lstStyle/>
        <a:p>
          <a:endParaRPr lang="en-US" dirty="0">
            <a:solidFill>
              <a:srgbClr val="00005A"/>
            </a:solidFill>
          </a:endParaRPr>
        </a:p>
      </dgm:t>
    </dgm:pt>
    <dgm:pt modelId="{ABB0CD68-D3A3-0746-BCB6-A48D88073F6E}" type="parTrans" cxnId="{1DBF07E1-DF0F-1D42-BA62-5AA70C51EC85}">
      <dgm:prSet/>
      <dgm:spPr/>
      <dgm:t>
        <a:bodyPr/>
        <a:lstStyle/>
        <a:p>
          <a:endParaRPr lang="en-US"/>
        </a:p>
      </dgm:t>
    </dgm:pt>
    <dgm:pt modelId="{CA56B8E7-7F1D-FA48-A0CF-D0EAB6BE25C5}" type="sibTrans" cxnId="{1DBF07E1-DF0F-1D42-BA62-5AA70C51EC85}">
      <dgm:prSet/>
      <dgm:spPr/>
      <dgm:t>
        <a:bodyPr/>
        <a:lstStyle/>
        <a:p>
          <a:endParaRPr lang="en-US"/>
        </a:p>
      </dgm:t>
    </dgm:pt>
    <dgm:pt modelId="{5A436F1E-FFA8-ED4F-B607-12BC079BBF18}">
      <dgm:prSet phldrT="[Text]" phldr="1"/>
      <dgm:spPr>
        <a:blipFill rotWithShape="0">
          <a:blip xmlns:r="http://schemas.openxmlformats.org/officeDocument/2006/relationships" r:embed="rId2"/>
          <a:stretch>
            <a:fillRect/>
          </a:stretch>
        </a:blipFill>
        <a:ln>
          <a:solidFill>
            <a:srgbClr val="0300BE"/>
          </a:solidFill>
        </a:ln>
      </dgm:spPr>
      <dgm:t>
        <a:bodyPr/>
        <a:lstStyle/>
        <a:p>
          <a:endParaRPr lang="en-US" dirty="0">
            <a:solidFill>
              <a:srgbClr val="00005A"/>
            </a:solidFill>
          </a:endParaRPr>
        </a:p>
      </dgm:t>
    </dgm:pt>
    <dgm:pt modelId="{21E2402C-A1A2-4741-B9EE-0083A8CCAA93}" type="sibTrans" cxnId="{EE5B7A17-7DE8-AB4D-B95B-E109C9867EB6}">
      <dgm:prSet/>
      <dgm:spPr/>
      <dgm:t>
        <a:bodyPr/>
        <a:lstStyle/>
        <a:p>
          <a:endParaRPr lang="en-US"/>
        </a:p>
      </dgm:t>
    </dgm:pt>
    <dgm:pt modelId="{07360F3E-6B66-7445-BB8E-3E690A5C9032}" type="parTrans" cxnId="{EE5B7A17-7DE8-AB4D-B95B-E109C9867EB6}">
      <dgm:prSet/>
      <dgm:spPr/>
      <dgm:t>
        <a:bodyPr/>
        <a:lstStyle/>
        <a:p>
          <a:endParaRPr lang="en-US"/>
        </a:p>
      </dgm:t>
    </dgm:pt>
    <dgm:pt modelId="{73B1A6F8-D61D-7A49-A4E1-549FCC174FA7}">
      <dgm:prSet phldrT="[Text]"/>
      <dgm:spPr>
        <a:noFill/>
        <a:ln>
          <a:solidFill>
            <a:srgbClr val="0300BE"/>
          </a:solidFill>
        </a:ln>
      </dgm:spPr>
      <dgm:t>
        <a:bodyPr/>
        <a:lstStyle/>
        <a:p>
          <a:r>
            <a:rPr lang="en-US" dirty="0" smtClean="0">
              <a:solidFill>
                <a:srgbClr val="00005A"/>
              </a:solidFill>
            </a:rPr>
            <a:t>Siphon, CDC, LFOM</a:t>
          </a:r>
          <a:endParaRPr lang="en-US" dirty="0">
            <a:solidFill>
              <a:srgbClr val="00005A"/>
            </a:solidFill>
          </a:endParaRPr>
        </a:p>
      </dgm:t>
    </dgm:pt>
    <dgm:pt modelId="{71A2D356-AE5A-8143-884E-31B6662A48FD}" type="sibTrans" cxnId="{8062814E-1D0F-7040-8074-AC2C5536C2E4}">
      <dgm:prSet/>
      <dgm:spPr/>
      <dgm:t>
        <a:bodyPr/>
        <a:lstStyle/>
        <a:p>
          <a:endParaRPr lang="en-US"/>
        </a:p>
      </dgm:t>
    </dgm:pt>
    <dgm:pt modelId="{AC49F33E-76A6-2346-8158-60E6F1056609}" type="parTrans" cxnId="{8062814E-1D0F-7040-8074-AC2C5536C2E4}">
      <dgm:prSet/>
      <dgm:spPr/>
      <dgm:t>
        <a:bodyPr/>
        <a:lstStyle/>
        <a:p>
          <a:endParaRPr lang="en-US"/>
        </a:p>
      </dgm:t>
    </dgm:pt>
    <dgm:pt modelId="{772D9F5C-695B-094F-A944-5693270C85C3}">
      <dgm:prSet phldrT="[Text]"/>
      <dgm:spPr>
        <a:noFill/>
        <a:ln>
          <a:solidFill>
            <a:srgbClr val="FFFFFF"/>
          </a:solidFill>
        </a:ln>
      </dgm:spPr>
      <dgm:t>
        <a:bodyPr/>
        <a:lstStyle/>
        <a:p>
          <a:endParaRPr lang="en-US" dirty="0">
            <a:solidFill>
              <a:srgbClr val="00005A"/>
            </a:solidFill>
          </a:endParaRPr>
        </a:p>
      </dgm:t>
    </dgm:pt>
    <dgm:pt modelId="{FCBC96E5-960C-144D-B895-B2D755FB81D8}" type="sibTrans" cxnId="{B2734AA9-8D4E-3946-8315-E97AF5C1549A}">
      <dgm:prSet/>
      <dgm:spPr/>
      <dgm:t>
        <a:bodyPr/>
        <a:lstStyle/>
        <a:p>
          <a:endParaRPr lang="en-US"/>
        </a:p>
      </dgm:t>
    </dgm:pt>
    <dgm:pt modelId="{3305995F-2FDE-BA43-820F-542F112BEA28}" type="parTrans" cxnId="{B2734AA9-8D4E-3946-8315-E97AF5C1549A}">
      <dgm:prSet/>
      <dgm:spPr/>
      <dgm:t>
        <a:bodyPr/>
        <a:lstStyle/>
        <a:p>
          <a:endParaRPr lang="en-US"/>
        </a:p>
      </dgm:t>
    </dgm:pt>
    <dgm:pt modelId="{3DAFEC60-6680-5844-90AA-2C339358DA08}" type="pres">
      <dgm:prSet presAssocID="{DE266561-A9D7-564A-9453-1B5D63B2695A}" presName="Name0" presStyleCnt="0">
        <dgm:presLayoutVars>
          <dgm:chMax val="4"/>
          <dgm:resizeHandles val="exact"/>
        </dgm:presLayoutVars>
      </dgm:prSet>
      <dgm:spPr/>
      <dgm:t>
        <a:bodyPr/>
        <a:lstStyle/>
        <a:p>
          <a:endParaRPr lang="en-US"/>
        </a:p>
      </dgm:t>
    </dgm:pt>
    <dgm:pt modelId="{7ABD67F1-4405-BA4B-ABD5-36178937098D}" type="pres">
      <dgm:prSet presAssocID="{DE266561-A9D7-564A-9453-1B5D63B2695A}" presName="ellipse" presStyleLbl="trBgShp" presStyleIdx="0" presStyleCnt="1"/>
      <dgm:spPr/>
      <dgm:t>
        <a:bodyPr/>
        <a:lstStyle/>
        <a:p>
          <a:endParaRPr lang="en-US"/>
        </a:p>
      </dgm:t>
    </dgm:pt>
    <dgm:pt modelId="{0B26D1BE-2EF6-EB4C-9CA0-0AAE26A19BA2}" type="pres">
      <dgm:prSet presAssocID="{DE266561-A9D7-564A-9453-1B5D63B2695A}" presName="arrow1" presStyleLbl="fgShp" presStyleIdx="0" presStyleCnt="1" custAng="16200000" custScaleY="181692" custLinFactX="108056" custLinFactY="-174181" custLinFactNeighborX="200000" custLinFactNeighborY="-200000"/>
      <dgm:spPr/>
    </dgm:pt>
    <dgm:pt modelId="{75FE7365-D378-4641-9D67-DF98FE6CBFE9}" type="pres">
      <dgm:prSet presAssocID="{DE266561-A9D7-564A-9453-1B5D63B2695A}" presName="rectangle" presStyleLbl="revTx" presStyleIdx="0" presStyleCnt="1" custLinFactNeighborX="59401" custLinFactNeighborY="63163">
        <dgm:presLayoutVars>
          <dgm:bulletEnabled val="1"/>
        </dgm:presLayoutVars>
      </dgm:prSet>
      <dgm:spPr/>
      <dgm:t>
        <a:bodyPr/>
        <a:lstStyle/>
        <a:p>
          <a:endParaRPr lang="en-US"/>
        </a:p>
      </dgm:t>
    </dgm:pt>
    <dgm:pt modelId="{2C885B14-0E74-C648-940F-66EA8E07985A}" type="pres">
      <dgm:prSet presAssocID="{5A436F1E-FFA8-ED4F-B607-12BC079BBF18}" presName="item1" presStyleLbl="node1" presStyleIdx="0" presStyleCnt="3" custScaleX="94587" custScaleY="106268" custLinFactNeighborX="-3037" custLinFactNeighborY="-606">
        <dgm:presLayoutVars>
          <dgm:bulletEnabled val="1"/>
        </dgm:presLayoutVars>
      </dgm:prSet>
      <dgm:spPr/>
      <dgm:t>
        <a:bodyPr/>
        <a:lstStyle/>
        <a:p>
          <a:endParaRPr lang="en-US"/>
        </a:p>
      </dgm:t>
    </dgm:pt>
    <dgm:pt modelId="{EE4FAD39-7A49-F544-83CF-8E7FC38248BC}" type="pres">
      <dgm:prSet presAssocID="{73B1A6F8-D61D-7A49-A4E1-549FCC174FA7}" presName="item2" presStyleLbl="node1" presStyleIdx="1" presStyleCnt="3">
        <dgm:presLayoutVars>
          <dgm:bulletEnabled val="1"/>
        </dgm:presLayoutVars>
      </dgm:prSet>
      <dgm:spPr/>
      <dgm:t>
        <a:bodyPr/>
        <a:lstStyle/>
        <a:p>
          <a:endParaRPr lang="en-US"/>
        </a:p>
      </dgm:t>
    </dgm:pt>
    <dgm:pt modelId="{F5861F8A-F77D-AE4C-83EC-0563593AEBD5}" type="pres">
      <dgm:prSet presAssocID="{772D9F5C-695B-094F-A944-5693270C85C3}" presName="item3" presStyleLbl="node1" presStyleIdx="2" presStyleCnt="3">
        <dgm:presLayoutVars>
          <dgm:bulletEnabled val="1"/>
        </dgm:presLayoutVars>
      </dgm:prSet>
      <dgm:spPr/>
      <dgm:t>
        <a:bodyPr/>
        <a:lstStyle/>
        <a:p>
          <a:endParaRPr lang="en-US"/>
        </a:p>
      </dgm:t>
    </dgm:pt>
    <dgm:pt modelId="{C53FC32A-82AF-F345-BAA5-BE6C352E4C20}" type="pres">
      <dgm:prSet presAssocID="{DE266561-A9D7-564A-9453-1B5D63B2695A}" presName="funnel" presStyleLbl="trAlignAcc1" presStyleIdx="0" presStyleCnt="1" custLinFactNeighborX="-1282" custLinFactNeighborY="-8448"/>
      <dgm:spPr/>
      <dgm:t>
        <a:bodyPr/>
        <a:lstStyle/>
        <a:p>
          <a:endParaRPr lang="en-US"/>
        </a:p>
      </dgm:t>
    </dgm:pt>
  </dgm:ptLst>
  <dgm:cxnLst>
    <dgm:cxn modelId="{B3E58490-F02E-1B46-BAB7-AFCC33F46599}" type="presOf" srcId="{DE266561-A9D7-564A-9453-1B5D63B2695A}" destId="{3DAFEC60-6680-5844-90AA-2C339358DA08}" srcOrd="0" destOrd="0" presId="urn:microsoft.com/office/officeart/2005/8/layout/funnel1"/>
    <dgm:cxn modelId="{8062814E-1D0F-7040-8074-AC2C5536C2E4}" srcId="{DE266561-A9D7-564A-9453-1B5D63B2695A}" destId="{73B1A6F8-D61D-7A49-A4E1-549FCC174FA7}" srcOrd="2" destOrd="0" parTransId="{AC49F33E-76A6-2346-8158-60E6F1056609}" sibTransId="{71A2D356-AE5A-8143-884E-31B6662A48FD}"/>
    <dgm:cxn modelId="{1DBF07E1-DF0F-1D42-BA62-5AA70C51EC85}" srcId="{DE266561-A9D7-564A-9453-1B5D63B2695A}" destId="{0D6204D3-4DC2-944A-B9DF-600AD63C5F6C}" srcOrd="0" destOrd="0" parTransId="{ABB0CD68-D3A3-0746-BCB6-A48D88073F6E}" sibTransId="{CA56B8E7-7F1D-FA48-A0CF-D0EAB6BE25C5}"/>
    <dgm:cxn modelId="{EE5B7A17-7DE8-AB4D-B95B-E109C9867EB6}" srcId="{DE266561-A9D7-564A-9453-1B5D63B2695A}" destId="{5A436F1E-FFA8-ED4F-B607-12BC079BBF18}" srcOrd="1" destOrd="0" parTransId="{07360F3E-6B66-7445-BB8E-3E690A5C9032}" sibTransId="{21E2402C-A1A2-4741-B9EE-0083A8CCAA93}"/>
    <dgm:cxn modelId="{97A5693D-470B-5B44-BE30-E0A0B49A9E22}" type="presOf" srcId="{0D6204D3-4DC2-944A-B9DF-600AD63C5F6C}" destId="{F5861F8A-F77D-AE4C-83EC-0563593AEBD5}" srcOrd="0" destOrd="0" presId="urn:microsoft.com/office/officeart/2005/8/layout/funnel1"/>
    <dgm:cxn modelId="{BFA4543F-2783-C14E-99D1-76DC7ADB36E7}" type="presOf" srcId="{5A436F1E-FFA8-ED4F-B607-12BC079BBF18}" destId="{EE4FAD39-7A49-F544-83CF-8E7FC38248BC}" srcOrd="0" destOrd="0" presId="urn:microsoft.com/office/officeart/2005/8/layout/funnel1"/>
    <dgm:cxn modelId="{10701C95-D06D-0640-956D-BDCE63DC86D2}" type="presOf" srcId="{73B1A6F8-D61D-7A49-A4E1-549FCC174FA7}" destId="{2C885B14-0E74-C648-940F-66EA8E07985A}" srcOrd="0" destOrd="0" presId="urn:microsoft.com/office/officeart/2005/8/layout/funnel1"/>
    <dgm:cxn modelId="{70F9D794-25C5-A343-B3EE-6E1C75D51CAE}" type="presOf" srcId="{772D9F5C-695B-094F-A944-5693270C85C3}" destId="{75FE7365-D378-4641-9D67-DF98FE6CBFE9}" srcOrd="0" destOrd="0" presId="urn:microsoft.com/office/officeart/2005/8/layout/funnel1"/>
    <dgm:cxn modelId="{B2734AA9-8D4E-3946-8315-E97AF5C1549A}" srcId="{DE266561-A9D7-564A-9453-1B5D63B2695A}" destId="{772D9F5C-695B-094F-A944-5693270C85C3}" srcOrd="3" destOrd="0" parTransId="{3305995F-2FDE-BA43-820F-542F112BEA28}" sibTransId="{FCBC96E5-960C-144D-B895-B2D755FB81D8}"/>
    <dgm:cxn modelId="{EE899B5C-C36F-F549-8AF4-23F720690998}" type="presParOf" srcId="{3DAFEC60-6680-5844-90AA-2C339358DA08}" destId="{7ABD67F1-4405-BA4B-ABD5-36178937098D}" srcOrd="0" destOrd="0" presId="urn:microsoft.com/office/officeart/2005/8/layout/funnel1"/>
    <dgm:cxn modelId="{256D331F-F34D-0042-8559-DC0DC1180FC7}" type="presParOf" srcId="{3DAFEC60-6680-5844-90AA-2C339358DA08}" destId="{0B26D1BE-2EF6-EB4C-9CA0-0AAE26A19BA2}" srcOrd="1" destOrd="0" presId="urn:microsoft.com/office/officeart/2005/8/layout/funnel1"/>
    <dgm:cxn modelId="{8595A9C2-EDDE-BA49-89F3-5E9F09A4C4FD}" type="presParOf" srcId="{3DAFEC60-6680-5844-90AA-2C339358DA08}" destId="{75FE7365-D378-4641-9D67-DF98FE6CBFE9}" srcOrd="2" destOrd="0" presId="urn:microsoft.com/office/officeart/2005/8/layout/funnel1"/>
    <dgm:cxn modelId="{64214FE9-0281-9045-8189-0A7DC97D94F9}" type="presParOf" srcId="{3DAFEC60-6680-5844-90AA-2C339358DA08}" destId="{2C885B14-0E74-C648-940F-66EA8E07985A}" srcOrd="3" destOrd="0" presId="urn:microsoft.com/office/officeart/2005/8/layout/funnel1"/>
    <dgm:cxn modelId="{D0AD7459-56BD-D147-B472-F7AD31BD82D2}" type="presParOf" srcId="{3DAFEC60-6680-5844-90AA-2C339358DA08}" destId="{EE4FAD39-7A49-F544-83CF-8E7FC38248BC}" srcOrd="4" destOrd="0" presId="urn:microsoft.com/office/officeart/2005/8/layout/funnel1"/>
    <dgm:cxn modelId="{687DF493-066B-B143-86E1-5B3D884EC634}" type="presParOf" srcId="{3DAFEC60-6680-5844-90AA-2C339358DA08}" destId="{F5861F8A-F77D-AE4C-83EC-0563593AEBD5}" srcOrd="5" destOrd="0" presId="urn:microsoft.com/office/officeart/2005/8/layout/funnel1"/>
    <dgm:cxn modelId="{90795D3F-CBE6-234B-82BD-9ABD4F6E43A5}" type="presParOf" srcId="{3DAFEC60-6680-5844-90AA-2C339358DA08}" destId="{C53FC32A-82AF-F345-BAA5-BE6C352E4C20}" srcOrd="6" destOrd="0" presId="urn:microsoft.com/office/officeart/2005/8/layout/funnel1"/>
  </dgm:cxnLst>
  <dgm:bg/>
  <dgm:whole>
    <a:ln>
      <a:solidFill>
        <a:srgbClr val="FFFFFF"/>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3FB89-77A8-2946-991E-CAC062CCC8BF}">
      <dsp:nvSpPr>
        <dsp:cNvPr id="0" name=""/>
        <dsp:cNvSpPr/>
      </dsp:nvSpPr>
      <dsp:spPr>
        <a:xfrm>
          <a:off x="4" y="0"/>
          <a:ext cx="8990811" cy="5232400"/>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E6C5CD4-8F64-0047-9E67-937AF11E99AE}">
      <dsp:nvSpPr>
        <dsp:cNvPr id="0" name=""/>
        <dsp:cNvSpPr/>
      </dsp:nvSpPr>
      <dsp:spPr>
        <a:xfrm>
          <a:off x="1573392" y="1007383"/>
          <a:ext cx="2697244" cy="3217632"/>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1705061" y="1139052"/>
        <a:ext cx="2433906" cy="2954294"/>
      </dsp:txXfrm>
    </dsp:sp>
    <dsp:sp modelId="{D9D138B5-C2D7-9D4F-843C-14200C702F93}">
      <dsp:nvSpPr>
        <dsp:cNvPr id="0" name=""/>
        <dsp:cNvSpPr/>
      </dsp:nvSpPr>
      <dsp:spPr>
        <a:xfrm>
          <a:off x="4720178" y="1007383"/>
          <a:ext cx="2697244" cy="3217632"/>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4851847" y="1139052"/>
        <a:ext cx="2433906" cy="29542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3FB89-77A8-2946-991E-CAC062CCC8BF}">
      <dsp:nvSpPr>
        <dsp:cNvPr id="0" name=""/>
        <dsp:cNvSpPr/>
      </dsp:nvSpPr>
      <dsp:spPr>
        <a:xfrm>
          <a:off x="0" y="0"/>
          <a:ext cx="8990811" cy="5232400"/>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E6C5CD4-8F64-0047-9E67-937AF11E99AE}">
      <dsp:nvSpPr>
        <dsp:cNvPr id="0" name=""/>
        <dsp:cNvSpPr/>
      </dsp:nvSpPr>
      <dsp:spPr>
        <a:xfrm>
          <a:off x="151616" y="1007383"/>
          <a:ext cx="2697244" cy="3217632"/>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83285" y="1139052"/>
        <a:ext cx="2433906" cy="2954294"/>
      </dsp:txXfrm>
    </dsp:sp>
    <dsp:sp modelId="{D9D138B5-C2D7-9D4F-843C-14200C702F93}">
      <dsp:nvSpPr>
        <dsp:cNvPr id="0" name=""/>
        <dsp:cNvSpPr/>
      </dsp:nvSpPr>
      <dsp:spPr>
        <a:xfrm>
          <a:off x="3146785" y="1007383"/>
          <a:ext cx="2697244" cy="3217632"/>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3278454" y="1139052"/>
        <a:ext cx="2433906" cy="2954294"/>
      </dsp:txXfrm>
    </dsp:sp>
    <dsp:sp modelId="{6A22CBD0-8CA5-B344-BFF0-702998EA0700}">
      <dsp:nvSpPr>
        <dsp:cNvPr id="0" name=""/>
        <dsp:cNvSpPr/>
      </dsp:nvSpPr>
      <dsp:spPr>
        <a:xfrm>
          <a:off x="6171417" y="1007383"/>
          <a:ext cx="2697244" cy="3217632"/>
        </a:xfrm>
        <a:prstGeom prst="roundRect">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6303086" y="1139052"/>
        <a:ext cx="2433906" cy="29542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52488-5E9B-C144-BB28-F8DD2F887905}">
      <dsp:nvSpPr>
        <dsp:cNvPr id="0" name=""/>
        <dsp:cNvSpPr/>
      </dsp:nvSpPr>
      <dsp:spPr>
        <a:xfrm>
          <a:off x="2438399" y="50799"/>
          <a:ext cx="3657600" cy="1934765"/>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275" tIns="41275" rIns="41275" bIns="41275" numCol="1" spcCol="1270" anchor="t"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2438399" y="292645"/>
        <a:ext cx="2932063" cy="1451073"/>
      </dsp:txXfrm>
    </dsp:sp>
    <dsp:sp modelId="{8EC7AF7A-C872-7B46-8B42-89C598900C48}">
      <dsp:nvSpPr>
        <dsp:cNvPr id="0" name=""/>
        <dsp:cNvSpPr/>
      </dsp:nvSpPr>
      <dsp:spPr>
        <a:xfrm>
          <a:off x="0" y="0"/>
          <a:ext cx="2438400" cy="1934765"/>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Stability</a:t>
          </a:r>
          <a:endParaRPr lang="en-US" sz="3300" kern="1200" dirty="0"/>
        </a:p>
      </dsp:txBody>
      <dsp:txXfrm>
        <a:off x="94447" y="94447"/>
        <a:ext cx="2249506" cy="1745871"/>
      </dsp:txXfrm>
    </dsp:sp>
    <dsp:sp modelId="{724B116F-9424-6D4A-8563-E5B5191DACDF}">
      <dsp:nvSpPr>
        <dsp:cNvPr id="0" name=""/>
        <dsp:cNvSpPr/>
      </dsp:nvSpPr>
      <dsp:spPr>
        <a:xfrm>
          <a:off x="2438400" y="2128738"/>
          <a:ext cx="3657600" cy="1934765"/>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95FCC64-E7C3-D14F-BB8D-38A633841C35}">
      <dsp:nvSpPr>
        <dsp:cNvPr id="0" name=""/>
        <dsp:cNvSpPr/>
      </dsp:nvSpPr>
      <dsp:spPr>
        <a:xfrm>
          <a:off x="0" y="2129234"/>
          <a:ext cx="2438400" cy="1934765"/>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Cleaning Techniques</a:t>
          </a:r>
          <a:endParaRPr lang="en-US" sz="3300" kern="1200" dirty="0"/>
        </a:p>
      </dsp:txBody>
      <dsp:txXfrm>
        <a:off x="94447" y="2223681"/>
        <a:ext cx="2249506" cy="1745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D67F1-4405-BA4B-ABD5-36178937098D}">
      <dsp:nvSpPr>
        <dsp:cNvPr id="0" name=""/>
        <dsp:cNvSpPr/>
      </dsp:nvSpPr>
      <dsp:spPr>
        <a:xfrm>
          <a:off x="1049045" y="749426"/>
          <a:ext cx="3833622" cy="133136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26D1BE-2EF6-EB4C-9CA0-0AAE26A19BA2}">
      <dsp:nvSpPr>
        <dsp:cNvPr id="0" name=""/>
        <dsp:cNvSpPr/>
      </dsp:nvSpPr>
      <dsp:spPr>
        <a:xfrm rot="16200000">
          <a:off x="4889027" y="2036088"/>
          <a:ext cx="742949" cy="863923"/>
        </a:xfrm>
        <a:prstGeom prst="down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75FE7365-D378-4641-9D67-DF98FE6CBFE9}">
      <dsp:nvSpPr>
        <dsp:cNvPr id="0" name=""/>
        <dsp:cNvSpPr/>
      </dsp:nvSpPr>
      <dsp:spPr>
        <a:xfrm>
          <a:off x="2377439" y="4953005"/>
          <a:ext cx="3566160" cy="891540"/>
        </a:xfrm>
        <a:prstGeom prst="rect">
          <a:avLst/>
        </a:prstGeom>
        <a:noFill/>
        <a:ln>
          <a:solidFill>
            <a:srgbClr val="FFFFFF"/>
          </a:solid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endParaRPr lang="en-US" sz="3100" kern="1200" dirty="0">
            <a:solidFill>
              <a:srgbClr val="00005A"/>
            </a:solidFill>
          </a:endParaRPr>
        </a:p>
      </dsp:txBody>
      <dsp:txXfrm>
        <a:off x="2377439" y="4953005"/>
        <a:ext cx="3566160" cy="891540"/>
      </dsp:txXfrm>
    </dsp:sp>
    <dsp:sp modelId="{2C885B14-0E74-C648-940F-66EA8E07985A}">
      <dsp:nvSpPr>
        <dsp:cNvPr id="0" name=""/>
        <dsp:cNvSpPr/>
      </dsp:nvSpPr>
      <dsp:spPr>
        <a:xfrm>
          <a:off x="2438399" y="2133602"/>
          <a:ext cx="1264921" cy="1421132"/>
        </a:xfrm>
        <a:prstGeom prst="ellipse">
          <a:avLst/>
        </a:prstGeom>
        <a:noFill/>
        <a:ln>
          <a:solidFill>
            <a:srgbClr val="0300BE"/>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solidFill>
                <a:srgbClr val="00005A"/>
              </a:solidFill>
            </a:rPr>
            <a:t>Siphon, CDC, LFOM</a:t>
          </a:r>
          <a:endParaRPr lang="en-US" sz="2100" kern="1200" dirty="0">
            <a:solidFill>
              <a:srgbClr val="00005A"/>
            </a:solidFill>
          </a:endParaRPr>
        </a:p>
      </dsp:txBody>
      <dsp:txXfrm>
        <a:off x="2623642" y="2341722"/>
        <a:ext cx="894435" cy="1004892"/>
      </dsp:txXfrm>
    </dsp:sp>
    <dsp:sp modelId="{EE4FAD39-7A49-F544-83CF-8E7FC38248BC}">
      <dsp:nvSpPr>
        <dsp:cNvPr id="0" name=""/>
        <dsp:cNvSpPr/>
      </dsp:nvSpPr>
      <dsp:spPr>
        <a:xfrm>
          <a:off x="1485899" y="1180337"/>
          <a:ext cx="1337310" cy="1337310"/>
        </a:xfrm>
        <a:prstGeom prst="ellipse">
          <a:avLst/>
        </a:prstGeom>
        <a:blipFill rotWithShape="0">
          <a:blip xmlns:r="http://schemas.openxmlformats.org/officeDocument/2006/relationships" r:embed="rId1"/>
          <a:stretch>
            <a:fillRect/>
          </a:stretch>
        </a:blipFill>
        <a:ln>
          <a:solidFill>
            <a:srgbClr val="0300BE"/>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dirty="0">
            <a:solidFill>
              <a:srgbClr val="00005A"/>
            </a:solidFill>
          </a:endParaRPr>
        </a:p>
      </dsp:txBody>
      <dsp:txXfrm>
        <a:off x="1681744" y="1376182"/>
        <a:ext cx="945620" cy="945620"/>
      </dsp:txXfrm>
    </dsp:sp>
    <dsp:sp modelId="{F5861F8A-F77D-AE4C-83EC-0563593AEBD5}">
      <dsp:nvSpPr>
        <dsp:cNvPr id="0" name=""/>
        <dsp:cNvSpPr/>
      </dsp:nvSpPr>
      <dsp:spPr>
        <a:xfrm>
          <a:off x="2852928" y="857006"/>
          <a:ext cx="1337310" cy="1337310"/>
        </a:xfrm>
        <a:prstGeom prst="ellipse">
          <a:avLst/>
        </a:prstGeom>
        <a:blipFill rotWithShape="0">
          <a:blip xmlns:r="http://schemas.openxmlformats.org/officeDocument/2006/relationships" r:embed="rId2"/>
          <a:stretch>
            <a:fillRect/>
          </a:stretch>
        </a:blipFill>
        <a:ln>
          <a:solidFill>
            <a:srgbClr val="0300BE"/>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dirty="0">
            <a:solidFill>
              <a:srgbClr val="00005A"/>
            </a:solidFill>
          </a:endParaRPr>
        </a:p>
      </dsp:txBody>
      <dsp:txXfrm>
        <a:off x="3048773" y="1052851"/>
        <a:ext cx="945620" cy="945620"/>
      </dsp:txXfrm>
    </dsp:sp>
    <dsp:sp modelId="{C53FC32A-82AF-F345-BAA5-BE6C352E4C20}">
      <dsp:nvSpPr>
        <dsp:cNvPr id="0" name=""/>
        <dsp:cNvSpPr/>
      </dsp:nvSpPr>
      <dsp:spPr>
        <a:xfrm>
          <a:off x="838202" y="304793"/>
          <a:ext cx="4160520" cy="3328416"/>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12/14/2013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dirty="0"/>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dirty="0"/>
          </a:p>
        </p:txBody>
      </p:sp>
    </p:spTree>
    <p:extLst>
      <p:ext uri="{BB962C8B-B14F-4D97-AF65-F5344CB8AC3E}">
        <p14:creationId xmlns:p14="http://schemas.microsoft.com/office/powerpoint/2010/main" val="331617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Skyler</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10</a:t>
            </a:fld>
            <a:endParaRPr lang="en-US" dirty="0"/>
          </a:p>
        </p:txBody>
      </p:sp>
    </p:spTree>
    <p:extLst>
      <p:ext uri="{BB962C8B-B14F-4D97-AF65-F5344CB8AC3E}">
        <p14:creationId xmlns:p14="http://schemas.microsoft.com/office/powerpoint/2010/main" val="4178368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Skyler</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11</a:t>
            </a:fld>
            <a:endParaRPr lang="en-US" dirty="0"/>
          </a:p>
        </p:txBody>
      </p:sp>
    </p:spTree>
    <p:extLst>
      <p:ext uri="{BB962C8B-B14F-4D97-AF65-F5344CB8AC3E}">
        <p14:creationId xmlns:p14="http://schemas.microsoft.com/office/powerpoint/2010/main" val="1340074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 </a:t>
            </a:r>
          </a:p>
          <a:p>
            <a:r>
              <a:rPr lang="en-US" dirty="0" smtClean="0"/>
              <a:t>Set coagulant based on influent turbidity</a:t>
            </a:r>
            <a:r>
              <a:rPr lang="en-US" baseline="0" dirty="0" smtClean="0"/>
              <a:t> where the topmost hole represent “equilibrium” (so, no stock coming out) </a:t>
            </a:r>
          </a:p>
          <a:p>
            <a:r>
              <a:rPr lang="en-US" baseline="0" dirty="0" smtClean="0"/>
              <a:t>To set some constraints: plant 1L/s, dose max 20mg/L, </a:t>
            </a:r>
            <a:r>
              <a:rPr lang="en-US" baseline="0" dirty="0" err="1" smtClean="0"/>
              <a:t>hf</a:t>
            </a:r>
            <a:r>
              <a:rPr lang="en-US" baseline="0" dirty="0" smtClean="0"/>
              <a:t>, and diameter of tubing between those two. </a:t>
            </a:r>
          </a:p>
          <a:p>
            <a:r>
              <a:rPr lang="en-US" baseline="0" dirty="0" smtClean="0"/>
              <a:t>Ran it at different possible lengths of the tubing to get a range of </a:t>
            </a:r>
            <a:r>
              <a:rPr lang="en-US" baseline="0" dirty="0" err="1" smtClean="0"/>
              <a:t>Q.Flows</a:t>
            </a:r>
            <a:r>
              <a:rPr lang="en-US" baseline="0" dirty="0" smtClean="0"/>
              <a:t>. Since </a:t>
            </a:r>
            <a:r>
              <a:rPr lang="en-US" baseline="0" dirty="0" err="1" smtClean="0"/>
              <a:t>Q.flow</a:t>
            </a:r>
            <a:r>
              <a:rPr lang="en-US" baseline="0" dirty="0" smtClean="0"/>
              <a:t> had to be linear, narrowed down scope. From this scope, calculated </a:t>
            </a:r>
            <a:r>
              <a:rPr lang="en-US" baseline="0" dirty="0" err="1" smtClean="0"/>
              <a:t>Cstock</a:t>
            </a:r>
            <a:r>
              <a:rPr lang="en-US" baseline="0" dirty="0" smtClean="0"/>
              <a:t> which (from other plants couldn’t be greater than approximately 200 or 260mg/L) </a:t>
            </a:r>
          </a:p>
          <a:p>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12</a:t>
            </a:fld>
            <a:endParaRPr lang="en-US" dirty="0"/>
          </a:p>
        </p:txBody>
      </p:sp>
    </p:spTree>
    <p:extLst>
      <p:ext uri="{BB962C8B-B14F-4D97-AF65-F5344CB8AC3E}">
        <p14:creationId xmlns:p14="http://schemas.microsoft.com/office/powerpoint/2010/main" val="4234163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Concerned about 1/16</a:t>
            </a:r>
            <a:r>
              <a:rPr lang="en-US" baseline="30000" dirty="0" smtClean="0"/>
              <a:t>th</a:t>
            </a:r>
            <a:r>
              <a:rPr lang="en-US" baseline="0" dirty="0" smtClean="0"/>
              <a:t> clogging so only showing 1/8</a:t>
            </a:r>
            <a:r>
              <a:rPr lang="en-US" baseline="30000" dirty="0" smtClean="0"/>
              <a:t>th</a:t>
            </a:r>
            <a:r>
              <a:rPr lang="en-US" baseline="0" dirty="0" smtClean="0"/>
              <a:t> </a:t>
            </a:r>
          </a:p>
          <a:p>
            <a:r>
              <a:rPr lang="en-US" dirty="0" smtClean="0"/>
              <a:t>Linear</a:t>
            </a:r>
            <a:r>
              <a:rPr lang="en-US" baseline="0" dirty="0" smtClean="0"/>
              <a:t> after 2.5m</a:t>
            </a:r>
          </a:p>
          <a:p>
            <a:r>
              <a:rPr lang="en-US" sz="1200" b="0" i="0" u="none" strike="noStrike" kern="1200" baseline="0" dirty="0" err="1" smtClean="0">
                <a:solidFill>
                  <a:schemeClr val="tx1"/>
                </a:solidFill>
                <a:latin typeface="+mn-lt"/>
                <a:ea typeface="+mn-ea"/>
                <a:cs typeface="+mn-cs"/>
              </a:rPr>
              <a:t>Cstock</a:t>
            </a:r>
            <a:r>
              <a:rPr lang="en-US" sz="1200" b="0" i="0" u="none" strike="noStrike" kern="1200" baseline="0" dirty="0" smtClean="0">
                <a:solidFill>
                  <a:schemeClr val="tx1"/>
                </a:solidFill>
                <a:latin typeface="+mn-lt"/>
                <a:ea typeface="+mn-ea"/>
                <a:cs typeface="+mn-cs"/>
              </a:rPr>
              <a:t> should be greater than the max dosage (20mg/L), putting ideal tube length between 2.5 and 5m </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13</a:t>
            </a:fld>
            <a:endParaRPr lang="en-US" dirty="0"/>
          </a:p>
        </p:txBody>
      </p:sp>
    </p:spTree>
    <p:extLst>
      <p:ext uri="{BB962C8B-B14F-4D97-AF65-F5344CB8AC3E}">
        <p14:creationId xmlns:p14="http://schemas.microsoft.com/office/powerpoint/2010/main" val="1046475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Jeff</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14</a:t>
            </a:fld>
            <a:endParaRPr lang="en-US" dirty="0"/>
          </a:p>
        </p:txBody>
      </p:sp>
    </p:spTree>
    <p:extLst>
      <p:ext uri="{BB962C8B-B14F-4D97-AF65-F5344CB8AC3E}">
        <p14:creationId xmlns:p14="http://schemas.microsoft.com/office/powerpoint/2010/main" val="377315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Bari</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dirty="0"/>
          </a:p>
        </p:txBody>
      </p:sp>
    </p:spTree>
    <p:extLst>
      <p:ext uri="{BB962C8B-B14F-4D97-AF65-F5344CB8AC3E}">
        <p14:creationId xmlns:p14="http://schemas.microsoft.com/office/powerpoint/2010/main" val="3576983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Bari</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dirty="0"/>
          </a:p>
        </p:txBody>
      </p:sp>
    </p:spTree>
    <p:extLst>
      <p:ext uri="{BB962C8B-B14F-4D97-AF65-F5344CB8AC3E}">
        <p14:creationId xmlns:p14="http://schemas.microsoft.com/office/powerpoint/2010/main" val="520209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Bari</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dirty="0"/>
          </a:p>
        </p:txBody>
      </p:sp>
    </p:spTree>
    <p:extLst>
      <p:ext uri="{BB962C8B-B14F-4D97-AF65-F5344CB8AC3E}">
        <p14:creationId xmlns:p14="http://schemas.microsoft.com/office/powerpoint/2010/main" val="390911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Jeff</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dirty="0"/>
          </a:p>
        </p:txBody>
      </p:sp>
    </p:spTree>
    <p:extLst>
      <p:ext uri="{BB962C8B-B14F-4D97-AF65-F5344CB8AC3E}">
        <p14:creationId xmlns:p14="http://schemas.microsoft.com/office/powerpoint/2010/main" val="588272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p>
          <a:p>
            <a:r>
              <a:rPr lang="en-US" dirty="0" smtClean="0"/>
              <a:t>So after the compression test showed</a:t>
            </a:r>
            <a:r>
              <a:rPr lang="en-US" baseline="0" dirty="0" smtClean="0"/>
              <a:t> the foam wouldn’t be the first thing to fail, we started investigating other issues with the apparatus such as stability and cleaning techniques. First we looked at stability and realized… we really had no reason why two columns would be better than one, so we reduced the system to one column. </a:t>
            </a:r>
          </a:p>
          <a:p>
            <a:endParaRPr lang="en-US" baseline="0" dirty="0" smtClean="0"/>
          </a:p>
          <a:p>
            <a:r>
              <a:rPr lang="en-US" baseline="0" dirty="0" smtClean="0"/>
              <a:t>Then, to more effectively clean the foam, we began looking at a bunch of different options which we will go into more detail on in future slides. The main message here is we were investigating using a siphon with one of those other mechanisms that could be used to compress the foam.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dirty="0"/>
          </a:p>
        </p:txBody>
      </p:sp>
    </p:spTree>
    <p:extLst>
      <p:ext uri="{BB962C8B-B14F-4D97-AF65-F5344CB8AC3E}">
        <p14:creationId xmlns:p14="http://schemas.microsoft.com/office/powerpoint/2010/main" val="2640406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Jeff</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dirty="0"/>
          </a:p>
        </p:txBody>
      </p:sp>
    </p:spTree>
    <p:extLst>
      <p:ext uri="{BB962C8B-B14F-4D97-AF65-F5344CB8AC3E}">
        <p14:creationId xmlns:p14="http://schemas.microsoft.com/office/powerpoint/2010/main" val="1457509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p>
          <a:p>
            <a:endParaRPr lang="en-US" dirty="0" smtClean="0"/>
          </a:p>
          <a:p>
            <a:r>
              <a:rPr lang="en-US" dirty="0" smtClean="0"/>
              <a:t>Mixing</a:t>
            </a:r>
            <a:r>
              <a:rPr lang="en-US" baseline="0" dirty="0" smtClean="0"/>
              <a:t> all these extra components together with our one-column, we came up with this system! (props to Monroe who made this for our EPA P3 proposal) the idea is, its an </a:t>
            </a:r>
            <a:r>
              <a:rPr lang="en-US" baseline="0" dirty="0" err="1" smtClean="0"/>
              <a:t>aguaclara</a:t>
            </a:r>
            <a:r>
              <a:rPr lang="en-US" baseline="0" dirty="0" smtClean="0"/>
              <a:t> system rolled into one. It doses influent water with coagulant (eventually including an LFOM to measure flow), treats the water with foam, and then lets the water out through an effluent drain which goes up to just above the level of the foam so at equilibrium, the foam is still fully submerged in water. When it is time to clean the foam, the system is compressed and dirty water goes out an exit drain… which will be shown on the next image.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dirty="0"/>
          </a:p>
        </p:txBody>
      </p:sp>
    </p:spTree>
    <p:extLst>
      <p:ext uri="{BB962C8B-B14F-4D97-AF65-F5344CB8AC3E}">
        <p14:creationId xmlns:p14="http://schemas.microsoft.com/office/powerpoint/2010/main" val="2368233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Skyler</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dirty="0"/>
          </a:p>
        </p:txBody>
      </p:sp>
    </p:spTree>
    <p:extLst>
      <p:ext uri="{BB962C8B-B14F-4D97-AF65-F5344CB8AC3E}">
        <p14:creationId xmlns:p14="http://schemas.microsoft.com/office/powerpoint/2010/main" val="3450890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14/12/2013</a:t>
            </a:fld>
            <a:endParaRPr lang="es-HN" dirty="0"/>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dirty="0"/>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14/12/2013</a:t>
            </a:fld>
            <a:endParaRPr lang="es-HN" dirty="0"/>
          </a:p>
        </p:txBody>
      </p:sp>
      <p:sp>
        <p:nvSpPr>
          <p:cNvPr id="4" name="Footer Placeholder 3"/>
          <p:cNvSpPr>
            <a:spLocks noGrp="1"/>
          </p:cNvSpPr>
          <p:nvPr>
            <p:ph type="ftr" sz="quarter" idx="11"/>
          </p:nvPr>
        </p:nvSpPr>
        <p:spPr/>
        <p:txBody>
          <a:bodyPr/>
          <a:lstStyle/>
          <a:p>
            <a:endParaRPr lang="es-HN" dirty="0"/>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dirty="0"/>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14/12/2013</a:t>
            </a:fld>
            <a:endParaRPr lang="es-HN" dirty="0"/>
          </a:p>
        </p:txBody>
      </p:sp>
      <p:sp>
        <p:nvSpPr>
          <p:cNvPr id="4" name="Footer Placeholder 3"/>
          <p:cNvSpPr>
            <a:spLocks noGrp="1"/>
          </p:cNvSpPr>
          <p:nvPr>
            <p:ph type="ftr" sz="quarter" idx="11"/>
          </p:nvPr>
        </p:nvSpPr>
        <p:spPr/>
        <p:txBody>
          <a:bodyPr/>
          <a:lstStyle>
            <a:lvl1pPr>
              <a:defRPr/>
            </a:lvl1pPr>
          </a:lstStyle>
          <a:p>
            <a:endParaRPr lang="es-HN" dirty="0"/>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dirty="0"/>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14/12/2013</a:t>
            </a:fld>
            <a:endParaRPr lang="es-HN" dirty="0"/>
          </a:p>
        </p:txBody>
      </p:sp>
      <p:sp>
        <p:nvSpPr>
          <p:cNvPr id="4" name="Footer Placeholder 3"/>
          <p:cNvSpPr>
            <a:spLocks noGrp="1"/>
          </p:cNvSpPr>
          <p:nvPr>
            <p:ph type="ftr" sz="quarter" idx="11"/>
          </p:nvPr>
        </p:nvSpPr>
        <p:spPr/>
        <p:txBody>
          <a:bodyPr/>
          <a:lstStyle/>
          <a:p>
            <a:endParaRPr lang="es-HN" dirty="0"/>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dirty="0"/>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14/12/2013</a:t>
            </a:fld>
            <a:endParaRPr lang="es-HN" dirty="0"/>
          </a:p>
        </p:txBody>
      </p:sp>
      <p:sp>
        <p:nvSpPr>
          <p:cNvPr id="8" name="Footer Placeholder 7"/>
          <p:cNvSpPr>
            <a:spLocks noGrp="1"/>
          </p:cNvSpPr>
          <p:nvPr>
            <p:ph type="ftr" sz="quarter" idx="11"/>
          </p:nvPr>
        </p:nvSpPr>
        <p:spPr/>
        <p:txBody>
          <a:bodyPr/>
          <a:lstStyle>
            <a:lvl1pPr>
              <a:defRPr/>
            </a:lvl1pPr>
          </a:lstStyle>
          <a:p>
            <a:endParaRPr lang="es-HN" dirty="0"/>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dirty="0"/>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14/12/2013</a:t>
            </a:fld>
            <a:endParaRPr lang="es-HN" dirty="0"/>
          </a:p>
        </p:txBody>
      </p:sp>
      <p:sp>
        <p:nvSpPr>
          <p:cNvPr id="6" name="Footer Placeholder 5"/>
          <p:cNvSpPr>
            <a:spLocks noGrp="1"/>
          </p:cNvSpPr>
          <p:nvPr>
            <p:ph type="ftr" sz="quarter" idx="11"/>
          </p:nvPr>
        </p:nvSpPr>
        <p:spPr/>
        <p:txBody>
          <a:bodyPr/>
          <a:lstStyle>
            <a:lvl1pPr>
              <a:defRPr/>
            </a:lvl1pPr>
          </a:lstStyle>
          <a:p>
            <a:endParaRPr lang="es-HN" dirty="0"/>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dirty="0"/>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14/12/2013</a:t>
            </a:fld>
            <a:endParaRPr lang="es-HN" dirty="0"/>
          </a:p>
        </p:txBody>
      </p:sp>
      <p:sp>
        <p:nvSpPr>
          <p:cNvPr id="3" name="Footer Placeholder 2"/>
          <p:cNvSpPr>
            <a:spLocks noGrp="1"/>
          </p:cNvSpPr>
          <p:nvPr>
            <p:ph type="ftr" sz="quarter" idx="11"/>
          </p:nvPr>
        </p:nvSpPr>
        <p:spPr/>
        <p:txBody>
          <a:bodyPr/>
          <a:lstStyle>
            <a:lvl1pPr>
              <a:defRPr/>
            </a:lvl1pPr>
          </a:lstStyle>
          <a:p>
            <a:endParaRPr lang="es-HN" dirty="0"/>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dirty="0"/>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14/12/2013</a:t>
            </a:fld>
            <a:endParaRPr lang="es-HN" dirty="0"/>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dirty="0"/>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dirty="0"/>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5181600" y="4572000"/>
            <a:ext cx="3962400" cy="2743200"/>
          </a:xfrm>
        </p:spPr>
        <p:txBody>
          <a:bodyPr/>
          <a:lstStyle/>
          <a:p>
            <a:r>
              <a:rPr lang="en-US" dirty="0" smtClean="0">
                <a:solidFill>
                  <a:schemeClr val="bg1"/>
                </a:solidFill>
              </a:rPr>
              <a:t>Skyler Erickson</a:t>
            </a:r>
            <a:br>
              <a:rPr lang="en-US" dirty="0" smtClean="0">
                <a:solidFill>
                  <a:schemeClr val="bg1"/>
                </a:solidFill>
              </a:rPr>
            </a:br>
            <a:r>
              <a:rPr lang="en-US" dirty="0" smtClean="0">
                <a:solidFill>
                  <a:schemeClr val="bg1"/>
                </a:solidFill>
              </a:rPr>
              <a:t>Melissa Shinbein</a:t>
            </a:r>
          </a:p>
          <a:p>
            <a:r>
              <a:rPr lang="en-US" dirty="0" smtClean="0">
                <a:solidFill>
                  <a:schemeClr val="bg1"/>
                </a:solidFill>
              </a:rPr>
              <a:t>Kadambari Suri</a:t>
            </a:r>
          </a:p>
          <a:p>
            <a:r>
              <a:rPr lang="en-US" dirty="0" smtClean="0">
                <a:solidFill>
                  <a:schemeClr val="bg1"/>
                </a:solidFill>
              </a:rPr>
              <a:t>Jeffrey Suen </a:t>
            </a:r>
          </a:p>
          <a:p>
            <a:endParaRPr lang="en-US" dirty="0">
              <a:solidFill>
                <a:schemeClr val="bg1"/>
              </a:solidFill>
            </a:endParaRPr>
          </a:p>
        </p:txBody>
      </p:sp>
      <p:sp>
        <p:nvSpPr>
          <p:cNvPr id="6" name="Title 5"/>
          <p:cNvSpPr>
            <a:spLocks noGrp="1"/>
          </p:cNvSpPr>
          <p:nvPr>
            <p:ph type="ctrTitle" sz="quarter"/>
          </p:nvPr>
        </p:nvSpPr>
        <p:spPr>
          <a:xfrm>
            <a:off x="1066800" y="1371600"/>
            <a:ext cx="7772400" cy="1470025"/>
          </a:xfrm>
        </p:spPr>
        <p:txBody>
          <a:bodyPr/>
          <a:lstStyle/>
          <a:p>
            <a:r>
              <a:rPr lang="en-US" dirty="0" smtClean="0"/>
              <a:t>Foam Filtration</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114383121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Plunging Techniques</a:t>
            </a:r>
            <a:endParaRPr lang="en-US" dirty="0"/>
          </a:p>
        </p:txBody>
      </p:sp>
      <p:sp>
        <p:nvSpPr>
          <p:cNvPr id="3" name="Content Placeholder 2"/>
          <p:cNvSpPr>
            <a:spLocks noGrp="1"/>
          </p:cNvSpPr>
          <p:nvPr>
            <p:ph sz="half" idx="1"/>
          </p:nvPr>
        </p:nvSpPr>
        <p:spPr>
          <a:xfrm>
            <a:off x="457200" y="1905000"/>
            <a:ext cx="8077200" cy="4525963"/>
          </a:xfrm>
        </p:spPr>
        <p:txBody>
          <a:bodyPr/>
          <a:lstStyle/>
          <a:p>
            <a:pPr marL="0" indent="0">
              <a:buNone/>
            </a:pPr>
            <a:r>
              <a:rPr lang="en-US" dirty="0" smtClean="0">
                <a:solidFill>
                  <a:srgbClr val="00005A"/>
                </a:solidFill>
              </a:rPr>
              <a:t>Hoist and Cement</a:t>
            </a:r>
          </a:p>
          <a:p>
            <a:r>
              <a:rPr lang="en-US" dirty="0" smtClean="0">
                <a:solidFill>
                  <a:srgbClr val="00005A"/>
                </a:solidFill>
              </a:rPr>
              <a:t>Cement isn’t realistic for an emergency system.</a:t>
            </a:r>
          </a:p>
          <a:p>
            <a:r>
              <a:rPr lang="en-US" dirty="0" smtClean="0">
                <a:solidFill>
                  <a:srgbClr val="00005A"/>
                </a:solidFill>
              </a:rPr>
              <a:t>Cement will have some degree of buoyancy so we actually need closer to 1000 lbs. </a:t>
            </a:r>
          </a:p>
          <a:p>
            <a:pPr marL="0" indent="0">
              <a:buNone/>
            </a:pPr>
            <a:endParaRPr lang="en-US" dirty="0" smtClean="0">
              <a:solidFill>
                <a:srgbClr val="00005A"/>
              </a:solidFill>
            </a:endParaRPr>
          </a:p>
          <a:p>
            <a:pPr marL="0" indent="0">
              <a:buNone/>
            </a:pPr>
            <a:r>
              <a:rPr lang="en-US" dirty="0" smtClean="0">
                <a:solidFill>
                  <a:srgbClr val="00005A"/>
                </a:solidFill>
              </a:rPr>
              <a:t>Winch and Pulley System</a:t>
            </a:r>
          </a:p>
          <a:p>
            <a:r>
              <a:rPr lang="en-US" dirty="0" smtClean="0">
                <a:solidFill>
                  <a:srgbClr val="00005A"/>
                </a:solidFill>
              </a:rPr>
              <a:t>Allows us to apply a customizable force</a:t>
            </a:r>
          </a:p>
          <a:p>
            <a:r>
              <a:rPr lang="en-US" dirty="0" smtClean="0">
                <a:solidFill>
                  <a:srgbClr val="00005A"/>
                </a:solidFill>
              </a:rPr>
              <a:t>Compression might happen too slowly</a:t>
            </a:r>
          </a:p>
          <a:p>
            <a:pPr marL="0" indent="0">
              <a:buNone/>
            </a:pPr>
            <a:endParaRPr lang="en-US" dirty="0" smtClean="0">
              <a:solidFill>
                <a:srgbClr val="00005A"/>
              </a:solidFill>
            </a:endParaRPr>
          </a:p>
          <a:p>
            <a:pPr marL="0" indent="0">
              <a:buNone/>
            </a:pPr>
            <a:endParaRPr lang="en-US" dirty="0">
              <a:solidFill>
                <a:srgbClr val="00005A"/>
              </a:solidFill>
            </a:endParaRPr>
          </a:p>
          <a:p>
            <a:pPr marL="0" indent="0">
              <a:buNone/>
            </a:pPr>
            <a:endParaRPr lang="en-US" dirty="0" smtClean="0">
              <a:solidFill>
                <a:srgbClr val="00005A"/>
              </a:solidFill>
            </a:endParaRPr>
          </a:p>
          <a:p>
            <a:pPr marL="0" indent="0">
              <a:buNone/>
            </a:pPr>
            <a:endParaRPr lang="en-US" dirty="0">
              <a:solidFill>
                <a:srgbClr val="00005A"/>
              </a:solidFill>
            </a:endParaRPr>
          </a:p>
          <a:p>
            <a:pPr marL="0" indent="0">
              <a:buNone/>
            </a:pPr>
            <a:endParaRPr lang="en-US" dirty="0" smtClean="0">
              <a:solidFill>
                <a:srgbClr val="00005A"/>
              </a:solidFill>
            </a:endParaRPr>
          </a:p>
          <a:p>
            <a:pPr marL="0" indent="0">
              <a:buNone/>
            </a:pPr>
            <a:endParaRPr lang="en-US" dirty="0">
              <a:solidFill>
                <a:srgbClr val="00005A"/>
              </a:solidFill>
            </a:endParaRPr>
          </a:p>
          <a:p>
            <a:pPr marL="0" indent="0">
              <a:buNone/>
            </a:pPr>
            <a:endParaRPr lang="en-US" dirty="0" smtClean="0">
              <a:solidFill>
                <a:srgbClr val="00005A"/>
              </a:solidFill>
            </a:endParaRPr>
          </a:p>
          <a:p>
            <a:pPr marL="0" indent="0">
              <a:buNone/>
            </a:pPr>
            <a:endParaRPr lang="en-US" dirty="0">
              <a:solidFill>
                <a:srgbClr val="00005A"/>
              </a:solidFill>
            </a:endParaRPr>
          </a:p>
          <a:p>
            <a:pPr marL="0" indent="0">
              <a:buNone/>
            </a:pPr>
            <a:endParaRPr lang="en-US" dirty="0" smtClean="0">
              <a:solidFill>
                <a:srgbClr val="00005A"/>
              </a:solidFill>
            </a:endParaRPr>
          </a:p>
          <a:p>
            <a:pPr marL="0" indent="0">
              <a:buNone/>
            </a:pPr>
            <a:endParaRPr lang="en-US" dirty="0">
              <a:solidFill>
                <a:srgbClr val="00005A"/>
              </a:solidFill>
            </a:endParaRPr>
          </a:p>
          <a:p>
            <a:pPr marL="0" indent="0">
              <a:buNone/>
            </a:pPr>
            <a:endParaRPr lang="en-US" dirty="0" smtClean="0">
              <a:solidFill>
                <a:srgbClr val="00005A"/>
              </a:solidFill>
            </a:endParaRPr>
          </a:p>
        </p:txBody>
      </p:sp>
    </p:spTree>
    <p:extLst>
      <p:ext uri="{BB962C8B-B14F-4D97-AF65-F5344CB8AC3E}">
        <p14:creationId xmlns:p14="http://schemas.microsoft.com/office/powerpoint/2010/main" val="258765321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4586175" y="4267200"/>
            <a:ext cx="976425" cy="129540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2" name="Rounded Rectangle 2051"/>
          <p:cNvSpPr/>
          <p:nvPr/>
        </p:nvSpPr>
        <p:spPr>
          <a:xfrm>
            <a:off x="4586175" y="4780664"/>
            <a:ext cx="976425" cy="781936"/>
          </a:xfrm>
          <a:prstGeom prst="round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Siphon</a:t>
            </a:r>
            <a:endParaRPr lang="en-US" dirty="0"/>
          </a:p>
        </p:txBody>
      </p:sp>
      <p:sp>
        <p:nvSpPr>
          <p:cNvPr id="3" name="Content Placeholder 2"/>
          <p:cNvSpPr>
            <a:spLocks noGrp="1"/>
          </p:cNvSpPr>
          <p:nvPr>
            <p:ph sz="half" idx="1"/>
          </p:nvPr>
        </p:nvSpPr>
        <p:spPr/>
        <p:txBody>
          <a:bodyPr/>
          <a:lstStyle/>
          <a:p>
            <a:r>
              <a:rPr lang="en-US" dirty="0" smtClean="0"/>
              <a:t>Remove dirty water on top of the foam displaced by plunging</a:t>
            </a:r>
          </a:p>
          <a:p>
            <a:r>
              <a:rPr lang="en-US" dirty="0" smtClean="0"/>
              <a:t>Do so without cutting a hole in the drum</a:t>
            </a:r>
            <a:endParaRPr lang="en-US" dirty="0"/>
          </a:p>
        </p:txBody>
      </p:sp>
      <p:sp>
        <p:nvSpPr>
          <p:cNvPr id="10" name="Rectangle 9"/>
          <p:cNvSpPr/>
          <p:nvPr/>
        </p:nvSpPr>
        <p:spPr>
          <a:xfrm>
            <a:off x="5791200" y="2269165"/>
            <a:ext cx="2209800" cy="3581400"/>
          </a:xfrm>
          <a:prstGeom prst="rect">
            <a:avLst/>
          </a:prstGeom>
          <a:solidFill>
            <a:schemeClr val="bg1"/>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11" name="Rectangle 10"/>
          <p:cNvSpPr/>
          <p:nvPr/>
        </p:nvSpPr>
        <p:spPr>
          <a:xfrm>
            <a:off x="5791200" y="4648200"/>
            <a:ext cx="2209800" cy="1202365"/>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791200" y="3429000"/>
            <a:ext cx="2209800" cy="1219200"/>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5791200" y="3124200"/>
            <a:ext cx="2209800" cy="304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029200" y="2574852"/>
            <a:ext cx="2133600" cy="152400"/>
          </a:xfrm>
          <a:prstGeom prst="rect">
            <a:avLst/>
          </a:prstGeom>
          <a:solidFill>
            <a:schemeClr val="accent3">
              <a:lumMod val="20000"/>
              <a:lumOff val="80000"/>
            </a:schemeClr>
          </a:solidFill>
          <a:ln>
            <a:solidFill>
              <a:schemeClr val="accent3">
                <a:lumMod val="40000"/>
                <a:lumOff val="60000"/>
              </a:schemeClr>
            </a:solidFill>
          </a:ln>
          <a:scene3d>
            <a:camera prst="orthographicFront">
              <a:rot lat="2400000" lon="42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Half Frame 28"/>
          <p:cNvSpPr/>
          <p:nvPr/>
        </p:nvSpPr>
        <p:spPr>
          <a:xfrm>
            <a:off x="5296786" y="1924936"/>
            <a:ext cx="152400" cy="3276600"/>
          </a:xfrm>
          <a:prstGeom prst="halfFrame">
            <a:avLst/>
          </a:prstGeom>
          <a:solidFill>
            <a:schemeClr val="accent3">
              <a:lumMod val="20000"/>
              <a:lumOff val="80000"/>
            </a:schemeClr>
          </a:solidFill>
          <a:ln>
            <a:solidFill>
              <a:schemeClr val="accent3">
                <a:lumMod val="40000"/>
                <a:lumOff val="60000"/>
              </a:schemeClr>
            </a:solidFill>
          </a:ln>
          <a:scene3d>
            <a:camera prst="orthographicFront">
              <a:rot lat="0" lon="0" rev="21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49" name="Rectangle 2048"/>
          <p:cNvSpPr/>
          <p:nvPr/>
        </p:nvSpPr>
        <p:spPr>
          <a:xfrm>
            <a:off x="4953000" y="5201536"/>
            <a:ext cx="121387"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TextBox 2052"/>
          <p:cNvSpPr txBox="1"/>
          <p:nvPr/>
        </p:nvSpPr>
        <p:spPr>
          <a:xfrm>
            <a:off x="6553200" y="3886200"/>
            <a:ext cx="838200" cy="381000"/>
          </a:xfrm>
          <a:prstGeom prst="rect">
            <a:avLst/>
          </a:prstGeom>
          <a:noFill/>
        </p:spPr>
        <p:txBody>
          <a:bodyPr wrap="square" rtlCol="0">
            <a:spAutoFit/>
          </a:bodyPr>
          <a:lstStyle/>
          <a:p>
            <a:r>
              <a:rPr lang="en-US" dirty="0" smtClean="0">
                <a:latin typeface="+mn-lt"/>
              </a:rPr>
              <a:t>30 PPI</a:t>
            </a:r>
          </a:p>
        </p:txBody>
      </p:sp>
      <p:sp>
        <p:nvSpPr>
          <p:cNvPr id="2054" name="TextBox 2053"/>
          <p:cNvSpPr txBox="1"/>
          <p:nvPr/>
        </p:nvSpPr>
        <p:spPr>
          <a:xfrm>
            <a:off x="6547884" y="4992872"/>
            <a:ext cx="1143000" cy="381000"/>
          </a:xfrm>
          <a:prstGeom prst="rect">
            <a:avLst/>
          </a:prstGeom>
          <a:noFill/>
        </p:spPr>
        <p:txBody>
          <a:bodyPr wrap="square" rtlCol="0">
            <a:spAutoFit/>
          </a:bodyPr>
          <a:lstStyle/>
          <a:p>
            <a:r>
              <a:rPr lang="en-US" dirty="0" smtClean="0">
                <a:solidFill>
                  <a:srgbClr val="FFFFFF"/>
                </a:solidFill>
                <a:latin typeface="+mn-lt"/>
              </a:rPr>
              <a:t>90 PPI</a:t>
            </a:r>
          </a:p>
        </p:txBody>
      </p:sp>
      <p:sp>
        <p:nvSpPr>
          <p:cNvPr id="2055" name="Rectangle 2054"/>
          <p:cNvSpPr/>
          <p:nvPr/>
        </p:nvSpPr>
        <p:spPr>
          <a:xfrm>
            <a:off x="6400800" y="3276600"/>
            <a:ext cx="147084" cy="457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60" name="Straight Arrow Connector 2059"/>
          <p:cNvCxnSpPr/>
          <p:nvPr/>
        </p:nvCxnSpPr>
        <p:spPr>
          <a:xfrm flipH="1">
            <a:off x="7848600" y="2971800"/>
            <a:ext cx="304800" cy="3505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63" name="TextBox 2062"/>
          <p:cNvSpPr txBox="1"/>
          <p:nvPr/>
        </p:nvSpPr>
        <p:spPr>
          <a:xfrm>
            <a:off x="8153400" y="2740967"/>
            <a:ext cx="685800" cy="461665"/>
          </a:xfrm>
          <a:prstGeom prst="rect">
            <a:avLst/>
          </a:prstGeom>
          <a:noFill/>
        </p:spPr>
        <p:txBody>
          <a:bodyPr wrap="square" rtlCol="0">
            <a:spAutoFit/>
          </a:bodyPr>
          <a:lstStyle/>
          <a:p>
            <a:r>
              <a:rPr lang="en-US" sz="1200" dirty="0" smtClean="0">
                <a:latin typeface="+mn-lt"/>
              </a:rPr>
              <a:t>Dirty Water</a:t>
            </a:r>
          </a:p>
        </p:txBody>
      </p:sp>
      <p:cxnSp>
        <p:nvCxnSpPr>
          <p:cNvPr id="2065" name="Straight Arrow Connector 2064"/>
          <p:cNvCxnSpPr/>
          <p:nvPr/>
        </p:nvCxnSpPr>
        <p:spPr>
          <a:xfrm flipV="1">
            <a:off x="4267200" y="5249382"/>
            <a:ext cx="457200" cy="1244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66" name="TextBox 2065"/>
          <p:cNvSpPr txBox="1"/>
          <p:nvPr/>
        </p:nvSpPr>
        <p:spPr>
          <a:xfrm>
            <a:off x="3779874" y="5373872"/>
            <a:ext cx="685800" cy="461665"/>
          </a:xfrm>
          <a:prstGeom prst="rect">
            <a:avLst/>
          </a:prstGeom>
          <a:noFill/>
        </p:spPr>
        <p:txBody>
          <a:bodyPr wrap="square" rtlCol="0">
            <a:spAutoFit/>
          </a:bodyPr>
          <a:lstStyle/>
          <a:p>
            <a:r>
              <a:rPr lang="en-US" sz="1200" dirty="0" smtClean="0">
                <a:latin typeface="+mn-lt"/>
              </a:rPr>
              <a:t>Waste Bucket</a:t>
            </a:r>
          </a:p>
        </p:txBody>
      </p:sp>
    </p:spTree>
    <p:extLst>
      <p:ext uri="{BB962C8B-B14F-4D97-AF65-F5344CB8AC3E}">
        <p14:creationId xmlns:p14="http://schemas.microsoft.com/office/powerpoint/2010/main" val="294646205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Controller</a:t>
            </a:r>
            <a:endParaRPr lang="en-US" dirty="0"/>
          </a:p>
        </p:txBody>
      </p:sp>
      <p:sp>
        <p:nvSpPr>
          <p:cNvPr id="4" name="Content Placeholder 3"/>
          <p:cNvSpPr>
            <a:spLocks noGrp="1"/>
          </p:cNvSpPr>
          <p:nvPr>
            <p:ph sz="half" idx="2"/>
          </p:nvPr>
        </p:nvSpPr>
        <p:spPr>
          <a:xfrm>
            <a:off x="4648200" y="1600200"/>
            <a:ext cx="4114800" cy="5105400"/>
          </a:xfrm>
        </p:spPr>
        <p:txBody>
          <a:bodyPr/>
          <a:lstStyle/>
          <a:p>
            <a:r>
              <a:rPr lang="en-US" sz="2500" dirty="0" smtClean="0"/>
              <a:t>Set amount of coagulant </a:t>
            </a:r>
          </a:p>
          <a:p>
            <a:pPr marL="0" indent="0">
              <a:buNone/>
            </a:pPr>
            <a:endParaRPr lang="en-US" sz="2500" dirty="0" smtClean="0"/>
          </a:p>
          <a:p>
            <a:r>
              <a:rPr lang="en-US" sz="2500" dirty="0" smtClean="0"/>
              <a:t>10cm pipe</a:t>
            </a:r>
          </a:p>
          <a:p>
            <a:pPr marL="0" indent="0">
              <a:buNone/>
            </a:pPr>
            <a:endParaRPr lang="en-US" sz="2500" dirty="0" smtClean="0"/>
          </a:p>
          <a:p>
            <a:r>
              <a:rPr lang="en-US" sz="2500" dirty="0" smtClean="0"/>
              <a:t>1/8</a:t>
            </a:r>
            <a:r>
              <a:rPr lang="en-US" sz="2500" baseline="30000" dirty="0" smtClean="0"/>
              <a:t>th</a:t>
            </a:r>
            <a:r>
              <a:rPr lang="en-US" sz="2500" dirty="0" smtClean="0"/>
              <a:t> and 1/16</a:t>
            </a:r>
            <a:r>
              <a:rPr lang="en-US" sz="2500" baseline="30000" dirty="0" smtClean="0"/>
              <a:t>th</a:t>
            </a:r>
            <a:r>
              <a:rPr lang="en-US" sz="2500" dirty="0" smtClean="0"/>
              <a:t> diameter tube</a:t>
            </a:r>
          </a:p>
          <a:p>
            <a:pPr marL="0" indent="0">
              <a:buNone/>
            </a:pPr>
            <a:endParaRPr lang="en-US" sz="2500" dirty="0"/>
          </a:p>
          <a:p>
            <a:r>
              <a:rPr lang="en-US" sz="2500" dirty="0"/>
              <a:t>Optimize </a:t>
            </a:r>
            <a:r>
              <a:rPr lang="en-US" sz="2500" dirty="0" err="1"/>
              <a:t>Q.flow</a:t>
            </a:r>
            <a:r>
              <a:rPr lang="en-US" sz="2500" dirty="0"/>
              <a:t> and </a:t>
            </a:r>
            <a:r>
              <a:rPr lang="en-US" sz="2500" dirty="0" err="1"/>
              <a:t>C.stock</a:t>
            </a:r>
            <a:endParaRPr lang="en-US" sz="2500" dirty="0"/>
          </a:p>
          <a:p>
            <a:endParaRPr lang="en-US" dirty="0"/>
          </a:p>
        </p:txBody>
      </p:sp>
      <p:pic>
        <p:nvPicPr>
          <p:cNvPr id="5" name="Picture 4"/>
          <p:cNvPicPr>
            <a:picLocks noChangeAspect="1" noChangeArrowheads="1"/>
          </p:cNvPicPr>
          <p:nvPr/>
        </p:nvPicPr>
        <p:blipFill>
          <a:blip r:embed="rId3" cstate="print"/>
          <a:srcRect l="40625"/>
          <a:stretch>
            <a:fillRect/>
          </a:stretch>
        </p:blipFill>
        <p:spPr bwMode="auto">
          <a:xfrm>
            <a:off x="2333006" y="1511968"/>
            <a:ext cx="2362200" cy="2983832"/>
          </a:xfrm>
          <a:prstGeom prst="rect">
            <a:avLst/>
          </a:prstGeom>
          <a:noFill/>
          <a:ln w="12700">
            <a:noFill/>
            <a:miter lim="800000"/>
            <a:headEnd type="none" w="lg" len="med"/>
            <a:tailEnd type="none" w="lg" len="med"/>
          </a:ln>
          <a:effectLst/>
        </p:spPr>
      </p:pic>
      <p:pic>
        <p:nvPicPr>
          <p:cNvPr id="6" name="Picture 1"/>
          <p:cNvPicPr>
            <a:picLocks noChangeAspect="1" noChangeArrowheads="1"/>
          </p:cNvPicPr>
          <p:nvPr/>
        </p:nvPicPr>
        <p:blipFill>
          <a:blip r:embed="rId4" cstate="screen"/>
          <a:srcRect/>
          <a:stretch>
            <a:fillRect/>
          </a:stretch>
        </p:blipFill>
        <p:spPr bwMode="auto">
          <a:xfrm>
            <a:off x="14224" y="2895600"/>
            <a:ext cx="2271776" cy="3962400"/>
          </a:xfrm>
          <a:prstGeom prst="rect">
            <a:avLst/>
          </a:prstGeom>
          <a:noFill/>
          <a:ln w="9525">
            <a:noFill/>
            <a:miter lim="800000"/>
            <a:headEnd/>
            <a:tailEnd/>
          </a:ln>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5624945"/>
            <a:ext cx="1590675"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8" name="TextBox 7"/>
              <p:cNvSpPr txBox="1"/>
              <p:nvPr/>
            </p:nvSpPr>
            <p:spPr>
              <a:xfrm>
                <a:off x="6172200" y="5698587"/>
                <a:ext cx="2815771" cy="6978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𝐶</m:t>
                          </m:r>
                        </m:e>
                        <m:sub>
                          <m:r>
                            <a:rPr lang="en-US" b="0" i="1" smtClean="0">
                              <a:latin typeface="Cambria Math"/>
                            </a:rPr>
                            <m:t>𝑠𝑡𝑜𝑐𝑘</m:t>
                          </m:r>
                        </m:sub>
                      </m:sSub>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𝑄</m:t>
                              </m:r>
                            </m:e>
                            <m:sub>
                              <m:r>
                                <a:rPr lang="en-US" b="0" i="1" smtClean="0">
                                  <a:latin typeface="Cambria Math"/>
                                </a:rPr>
                                <m:t>𝑝𝑙𝑎𝑛𝑡</m:t>
                              </m:r>
                            </m:sub>
                          </m:sSub>
                          <m:r>
                            <a:rPr lang="en-US" b="0" i="1" smtClean="0">
                              <a:latin typeface="Cambria Math"/>
                            </a:rPr>
                            <m:t>∗</m:t>
                          </m:r>
                          <m:sSub>
                            <m:sSubPr>
                              <m:ctrlPr>
                                <a:rPr lang="en-US" b="0" i="1" smtClean="0">
                                  <a:latin typeface="Cambria Math"/>
                                </a:rPr>
                              </m:ctrlPr>
                            </m:sSubPr>
                            <m:e>
                              <m:r>
                                <a:rPr lang="en-US" b="0" i="1" smtClean="0">
                                  <a:latin typeface="Cambria Math"/>
                                </a:rPr>
                                <m:t>𝐷𝑜𝑠𝑒</m:t>
                              </m:r>
                            </m:e>
                            <m:sub>
                              <m:r>
                                <a:rPr lang="en-US" b="0" i="1" smtClean="0">
                                  <a:latin typeface="Cambria Math"/>
                                </a:rPr>
                                <m:t>𝑀𝑎𝑥</m:t>
                              </m:r>
                            </m:sub>
                          </m:sSub>
                        </m:num>
                        <m:den>
                          <m:sSub>
                            <m:sSubPr>
                              <m:ctrlPr>
                                <a:rPr lang="en-US" b="0" i="1" smtClean="0">
                                  <a:latin typeface="Cambria Math"/>
                                </a:rPr>
                              </m:ctrlPr>
                            </m:sSubPr>
                            <m:e>
                              <m:r>
                                <a:rPr lang="en-US" b="0" i="1" smtClean="0">
                                  <a:latin typeface="Cambria Math"/>
                                </a:rPr>
                                <m:t>𝑄</m:t>
                              </m:r>
                            </m:e>
                            <m:sub>
                              <m:r>
                                <a:rPr lang="en-US" b="0" i="1" smtClean="0">
                                  <a:latin typeface="Cambria Math"/>
                                </a:rPr>
                                <m:t>𝑓𝑙𝑜𝑤</m:t>
                              </m:r>
                            </m:sub>
                          </m:sSub>
                        </m:den>
                      </m:f>
                    </m:oMath>
                  </m:oMathPara>
                </a14:m>
                <a:endParaRPr lang="en-US" dirty="0" smtClean="0">
                  <a:latin typeface="+mn-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172200" y="5698587"/>
                <a:ext cx="2815771" cy="697883"/>
              </a:xfrm>
              <a:prstGeom prst="rect">
                <a:avLst/>
              </a:prstGeom>
              <a:blipFill rotWithShape="1">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147533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Controller Analysis</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752600"/>
            <a:ext cx="48006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895725"/>
            <a:ext cx="533400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830440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EPA P3 </a:t>
            </a:r>
            <a:endParaRPr lang="en-US" dirty="0"/>
          </a:p>
        </p:txBody>
      </p:sp>
      <p:sp>
        <p:nvSpPr>
          <p:cNvPr id="4" name="Content Placeholder 3"/>
          <p:cNvSpPr>
            <a:spLocks noGrp="1"/>
          </p:cNvSpPr>
          <p:nvPr>
            <p:ph sz="half" idx="2"/>
          </p:nvPr>
        </p:nvSpPr>
        <p:spPr>
          <a:xfrm>
            <a:off x="990600" y="1676400"/>
            <a:ext cx="7848600" cy="4525963"/>
          </a:xfrm>
        </p:spPr>
        <p:txBody>
          <a:bodyPr/>
          <a:lstStyle/>
          <a:p>
            <a:r>
              <a:rPr lang="en-US" dirty="0" smtClean="0"/>
              <a:t>Back to emergency system</a:t>
            </a:r>
          </a:p>
          <a:p>
            <a:pPr marL="0" indent="0">
              <a:buNone/>
            </a:pPr>
            <a:endParaRPr lang="en-US" dirty="0" smtClean="0"/>
          </a:p>
          <a:p>
            <a:r>
              <a:rPr lang="en-US" dirty="0" smtClean="0"/>
              <a:t>55gallon drum with all pieces inside</a:t>
            </a:r>
          </a:p>
          <a:p>
            <a:pPr lvl="1"/>
            <a:r>
              <a:rPr lang="en-US" dirty="0" smtClean="0"/>
              <a:t>Airplane </a:t>
            </a:r>
            <a:r>
              <a:rPr lang="en-US" dirty="0" smtClean="0"/>
              <a:t>drop</a:t>
            </a:r>
            <a:endParaRPr lang="en-US" dirty="0" smtClean="0"/>
          </a:p>
          <a:p>
            <a:pPr marL="0" indent="0">
              <a:buNone/>
            </a:pPr>
            <a:endParaRPr lang="en-US" dirty="0" smtClean="0"/>
          </a:p>
          <a:p>
            <a:r>
              <a:rPr lang="en-US" dirty="0" smtClean="0"/>
              <a:t>SUBMITTED: December 9, 2013</a:t>
            </a:r>
            <a:endParaRPr lang="en-US" dirty="0"/>
          </a:p>
        </p:txBody>
      </p:sp>
    </p:spTree>
    <p:extLst>
      <p:ext uri="{BB962C8B-B14F-4D97-AF65-F5344CB8AC3E}">
        <p14:creationId xmlns:p14="http://schemas.microsoft.com/office/powerpoint/2010/main" val="242910106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TextBox 2"/>
          <p:cNvSpPr txBox="1"/>
          <p:nvPr/>
        </p:nvSpPr>
        <p:spPr>
          <a:xfrm>
            <a:off x="381000" y="3429000"/>
            <a:ext cx="8425705" cy="553998"/>
          </a:xfrm>
          <a:prstGeom prst="rect">
            <a:avLst/>
          </a:prstGeom>
          <a:noFill/>
        </p:spPr>
        <p:txBody>
          <a:bodyPr wrap="none" rtlCol="0">
            <a:spAutoFit/>
          </a:bodyPr>
          <a:lstStyle/>
          <a:p>
            <a:r>
              <a:rPr lang="en-US" sz="3000" dirty="0" smtClean="0">
                <a:effectLst>
                  <a:outerShdw blurRad="38100" dist="38100" dir="2700000" algn="tl">
                    <a:srgbClr val="000000">
                      <a:alpha val="43137"/>
                    </a:srgbClr>
                  </a:outerShdw>
                </a:effectLst>
                <a:latin typeface="Goudy Stout" pitchFamily="18" charset="0"/>
              </a:rPr>
              <a:t>Fun Uses for Foam! :D</a:t>
            </a:r>
          </a:p>
        </p:txBody>
      </p:sp>
      <p:sp>
        <p:nvSpPr>
          <p:cNvPr id="4" name="TextBox 3"/>
          <p:cNvSpPr txBox="1"/>
          <p:nvPr/>
        </p:nvSpPr>
        <p:spPr>
          <a:xfrm>
            <a:off x="205563" y="4869175"/>
            <a:ext cx="1504950"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5000" dirty="0" smtClean="0">
                <a:latin typeface="Edwardian Script ITC" pitchFamily="66" charset="0"/>
              </a:rPr>
              <a:t>Pillow</a:t>
            </a:r>
          </a:p>
        </p:txBody>
      </p:sp>
      <p:sp>
        <p:nvSpPr>
          <p:cNvPr id="5" name="TextBox 4"/>
          <p:cNvSpPr txBox="1"/>
          <p:nvPr/>
        </p:nvSpPr>
        <p:spPr>
          <a:xfrm>
            <a:off x="7086600" y="1752600"/>
            <a:ext cx="1819729" cy="553998"/>
          </a:xfrm>
          <a:prstGeom prst="rect">
            <a:avLst/>
          </a:prstGeom>
          <a:noFill/>
        </p:spPr>
        <p:txBody>
          <a:bodyPr wrap="none" rtlCol="0">
            <a:spAutoFit/>
          </a:bodyPr>
          <a:lstStyle/>
          <a:p>
            <a:r>
              <a:rPr lang="en-US" sz="3000" dirty="0" smtClean="0">
                <a:solidFill>
                  <a:srgbClr val="FF33CC"/>
                </a:solidFill>
                <a:latin typeface="Broadway" pitchFamily="82" charset="0"/>
              </a:rPr>
              <a:t>ERASER</a:t>
            </a:r>
          </a:p>
        </p:txBody>
      </p:sp>
      <p:sp>
        <p:nvSpPr>
          <p:cNvPr id="6" name="TextBox 5"/>
          <p:cNvSpPr txBox="1"/>
          <p:nvPr/>
        </p:nvSpPr>
        <p:spPr>
          <a:xfrm>
            <a:off x="5559709" y="5759302"/>
            <a:ext cx="3405099" cy="646331"/>
          </a:xfrm>
          <a:prstGeom prst="rect">
            <a:avLst/>
          </a:prstGeom>
          <a:noFill/>
        </p:spPr>
        <p:txBody>
          <a:bodyPr wrap="none" rtlCol="0">
            <a:spAutoFit/>
          </a:bodyPr>
          <a:lstStyle/>
          <a:p>
            <a:pPr algn="ctr"/>
            <a:r>
              <a:rPr lang="en-US" dirty="0" smtClean="0">
                <a:solidFill>
                  <a:schemeClr val="accent2">
                    <a:lumMod val="50000"/>
                  </a:schemeClr>
                </a:solidFill>
                <a:effectLst>
                  <a:outerShdw blurRad="38100" dist="38100" dir="2700000" algn="tl">
                    <a:srgbClr val="000000">
                      <a:alpha val="43137"/>
                    </a:srgbClr>
                  </a:outerShdw>
                </a:effectLst>
                <a:latin typeface="Century Gothic" pitchFamily="34" charset="0"/>
              </a:rPr>
              <a:t>“Learning enforcement tool”</a:t>
            </a:r>
          </a:p>
          <a:p>
            <a:pPr algn="ctr"/>
            <a:r>
              <a:rPr lang="en-US" dirty="0" smtClean="0">
                <a:solidFill>
                  <a:schemeClr val="accent2">
                    <a:lumMod val="50000"/>
                  </a:schemeClr>
                </a:solidFill>
                <a:effectLst>
                  <a:outerShdw blurRad="38100" dist="38100" dir="2700000" algn="tl">
                    <a:srgbClr val="000000">
                      <a:alpha val="43137"/>
                    </a:srgbClr>
                  </a:outerShdw>
                </a:effectLst>
                <a:latin typeface="Century Gothic" pitchFamily="34" charset="0"/>
              </a:rPr>
              <a:t>(aka- baseball bat)</a:t>
            </a:r>
          </a:p>
        </p:txBody>
      </p:sp>
      <p:sp>
        <p:nvSpPr>
          <p:cNvPr id="8" name="TextBox 7"/>
          <p:cNvSpPr txBox="1"/>
          <p:nvPr/>
        </p:nvSpPr>
        <p:spPr>
          <a:xfrm>
            <a:off x="293234" y="2070173"/>
            <a:ext cx="2520242" cy="369332"/>
          </a:xfrm>
          <a:prstGeom prst="rect">
            <a:avLst/>
          </a:prstGeom>
          <a:noFill/>
        </p:spPr>
        <p:txBody>
          <a:bodyPr wrap="none" rtlCol="0">
            <a:spAutoFit/>
          </a:bodyPr>
          <a:lstStyle/>
          <a:p>
            <a:r>
              <a:rPr lang="en-US" dirty="0" smtClean="0">
                <a:solidFill>
                  <a:srgbClr val="00B050"/>
                </a:solidFill>
                <a:latin typeface="Bauhaus 93" pitchFamily="82" charset="0"/>
              </a:rPr>
              <a:t>Getting Jeff’s attention</a:t>
            </a:r>
          </a:p>
        </p:txBody>
      </p:sp>
      <p:sp>
        <p:nvSpPr>
          <p:cNvPr id="10" name="TextBox 9"/>
          <p:cNvSpPr txBox="1"/>
          <p:nvPr/>
        </p:nvSpPr>
        <p:spPr>
          <a:xfrm>
            <a:off x="966898" y="4060532"/>
            <a:ext cx="7656263" cy="369332"/>
          </a:xfrm>
          <a:prstGeom prst="rect">
            <a:avLst/>
          </a:prstGeom>
          <a:noFill/>
        </p:spPr>
        <p:txBody>
          <a:bodyPr wrap="none" rtlCol="0">
            <a:spAutoFit/>
          </a:bodyPr>
          <a:lstStyle/>
          <a:p>
            <a:r>
              <a:rPr lang="en-US" dirty="0" smtClean="0">
                <a:latin typeface="Goudy Stout" pitchFamily="18" charset="0"/>
              </a:rPr>
              <a:t>The possibilities are endless! </a:t>
            </a:r>
          </a:p>
        </p:txBody>
      </p:sp>
      <p:sp>
        <p:nvSpPr>
          <p:cNvPr id="11" name="TextBox 10"/>
          <p:cNvSpPr txBox="1"/>
          <p:nvPr/>
        </p:nvSpPr>
        <p:spPr>
          <a:xfrm>
            <a:off x="1191176" y="6260068"/>
            <a:ext cx="3685624" cy="369332"/>
          </a:xfrm>
          <a:prstGeom prst="rect">
            <a:avLst/>
          </a:prstGeom>
          <a:noFill/>
        </p:spPr>
        <p:txBody>
          <a:bodyPr wrap="none" rtlCol="0">
            <a:spAutoFit/>
          </a:bodyPr>
          <a:lstStyle/>
          <a:p>
            <a:r>
              <a:rPr lang="en-US" b="1" dirty="0" smtClean="0">
                <a:solidFill>
                  <a:srgbClr val="7030A0"/>
                </a:solidFill>
                <a:latin typeface="Bradley Hand ITC" pitchFamily="66" charset="0"/>
              </a:rPr>
              <a:t>Threaten the </a:t>
            </a:r>
            <a:r>
              <a:rPr lang="en-US" b="1" dirty="0">
                <a:solidFill>
                  <a:srgbClr val="7030A0"/>
                </a:solidFill>
                <a:latin typeface="Bradley Hand ITC" pitchFamily="66" charset="0"/>
              </a:rPr>
              <a:t>CDC team (BFFs) </a:t>
            </a:r>
            <a:r>
              <a:rPr lang="en-US" b="1" dirty="0" smtClean="0">
                <a:solidFill>
                  <a:srgbClr val="7030A0"/>
                </a:solidFill>
                <a:latin typeface="Bradley Hand ITC" pitchFamily="66" charset="0"/>
              </a:rPr>
              <a:t>with </a:t>
            </a:r>
          </a:p>
        </p:txBody>
      </p:sp>
    </p:spTree>
    <p:extLst>
      <p:ext uri="{BB962C8B-B14F-4D97-AF65-F5344CB8AC3E}">
        <p14:creationId xmlns:p14="http://schemas.microsoft.com/office/powerpoint/2010/main" val="267234276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One Column</a:t>
            </a:r>
            <a:endParaRPr lang="en-US" sz="4000" dirty="0"/>
          </a:p>
        </p:txBody>
      </p:sp>
      <p:graphicFrame>
        <p:nvGraphicFramePr>
          <p:cNvPr id="10" name="Diagram 9"/>
          <p:cNvGraphicFramePr/>
          <p:nvPr>
            <p:extLst>
              <p:ext uri="{D42A27DB-BD31-4B8C-83A1-F6EECF244321}">
                <p14:modId xmlns:p14="http://schemas.microsoft.com/office/powerpoint/2010/main" val="1794853329"/>
              </p:ext>
            </p:extLst>
          </p:nvPr>
        </p:nvGraphicFramePr>
        <p:xfrm>
          <a:off x="76984" y="1524000"/>
          <a:ext cx="8990816"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790251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Columns</a:t>
            </a:r>
            <a:endParaRPr lang="en-US" dirty="0"/>
          </a:p>
        </p:txBody>
      </p:sp>
      <p:graphicFrame>
        <p:nvGraphicFramePr>
          <p:cNvPr id="5" name="Diagram 4"/>
          <p:cNvGraphicFramePr/>
          <p:nvPr>
            <p:extLst>
              <p:ext uri="{D42A27DB-BD31-4B8C-83A1-F6EECF244321}">
                <p14:modId xmlns:p14="http://schemas.microsoft.com/office/powerpoint/2010/main" val="61728391"/>
              </p:ext>
            </p:extLst>
          </p:nvPr>
        </p:nvGraphicFramePr>
        <p:xfrm>
          <a:off x="76984" y="1507219"/>
          <a:ext cx="8990816"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System</a:t>
            </a:r>
            <a:endParaRPr lang="en-US" dirty="0"/>
          </a:p>
        </p:txBody>
      </p:sp>
      <p:pic>
        <p:nvPicPr>
          <p:cNvPr id="7" name="Picture 6" descr="sta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1905000"/>
            <a:ext cx="3498850" cy="4419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467350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553200" cy="1143000"/>
          </a:xfrm>
        </p:spPr>
        <p:txBody>
          <a:bodyPr/>
          <a:lstStyle/>
          <a:p>
            <a:pPr marL="0" indent="0"/>
            <a:r>
              <a:rPr lang="en-US" dirty="0" smtClean="0">
                <a:solidFill>
                  <a:srgbClr val="00005A"/>
                </a:solidFill>
              </a:rPr>
              <a:t>Compression Test</a:t>
            </a:r>
            <a:endParaRPr lang="en-US" dirty="0"/>
          </a:p>
        </p:txBody>
      </p:sp>
      <p:sp>
        <p:nvSpPr>
          <p:cNvPr id="4" name="Content Placeholder 3"/>
          <p:cNvSpPr>
            <a:spLocks noGrp="1"/>
          </p:cNvSpPr>
          <p:nvPr>
            <p:ph sz="half" idx="2"/>
          </p:nvPr>
        </p:nvSpPr>
        <p:spPr>
          <a:xfrm>
            <a:off x="228600" y="1828800"/>
            <a:ext cx="5715000" cy="4419600"/>
          </a:xfrm>
        </p:spPr>
        <p:txBody>
          <a:bodyPr/>
          <a:lstStyle/>
          <a:p>
            <a:pPr marL="0" indent="0">
              <a:buNone/>
            </a:pPr>
            <a:r>
              <a:rPr lang="en-US" sz="3200" dirty="0">
                <a:solidFill>
                  <a:srgbClr val="00005A"/>
                </a:solidFill>
              </a:rPr>
              <a:t>The current method of decompressing foam </a:t>
            </a:r>
            <a:r>
              <a:rPr lang="en-US" sz="3200" dirty="0" smtClean="0">
                <a:solidFill>
                  <a:srgbClr val="00005A"/>
                </a:solidFill>
              </a:rPr>
              <a:t>doesn’t result in </a:t>
            </a:r>
            <a:r>
              <a:rPr lang="en-US" sz="3200" dirty="0">
                <a:solidFill>
                  <a:srgbClr val="00005A"/>
                </a:solidFill>
              </a:rPr>
              <a:t>tear on the </a:t>
            </a:r>
            <a:r>
              <a:rPr lang="en-US" sz="3200" dirty="0" smtClean="0">
                <a:solidFill>
                  <a:srgbClr val="00005A"/>
                </a:solidFill>
              </a:rPr>
              <a:t>foam, BUT allowing </a:t>
            </a:r>
            <a:r>
              <a:rPr lang="en-US" sz="3200" dirty="0">
                <a:solidFill>
                  <a:srgbClr val="00005A"/>
                </a:solidFill>
              </a:rPr>
              <a:t>the foam to decompress naturally </a:t>
            </a:r>
            <a:r>
              <a:rPr lang="en-US" sz="3200" dirty="0" smtClean="0">
                <a:solidFill>
                  <a:srgbClr val="00005A"/>
                </a:solidFill>
              </a:rPr>
              <a:t>would:</a:t>
            </a:r>
            <a:endParaRPr lang="en-US" sz="3200" dirty="0">
              <a:solidFill>
                <a:srgbClr val="00005A"/>
              </a:solidFill>
            </a:endParaRPr>
          </a:p>
          <a:p>
            <a:pPr lvl="1">
              <a:buFont typeface="Wingdings" charset="2"/>
              <a:buChar char="Ø"/>
            </a:pPr>
            <a:r>
              <a:rPr lang="en-US" sz="3200" dirty="0" smtClean="0">
                <a:solidFill>
                  <a:srgbClr val="00005A"/>
                </a:solidFill>
              </a:rPr>
              <a:t>Simplify </a:t>
            </a:r>
            <a:r>
              <a:rPr lang="en-US" sz="3200" dirty="0">
                <a:solidFill>
                  <a:srgbClr val="00005A"/>
                </a:solidFill>
              </a:rPr>
              <a:t>the cleaning </a:t>
            </a:r>
            <a:r>
              <a:rPr lang="en-US" sz="3200" dirty="0" smtClean="0">
                <a:solidFill>
                  <a:srgbClr val="00005A"/>
                </a:solidFill>
              </a:rPr>
              <a:t>process.</a:t>
            </a:r>
            <a:endParaRPr lang="en-US" sz="3200" dirty="0">
              <a:solidFill>
                <a:srgbClr val="00005A"/>
              </a:solidFill>
            </a:endParaRPr>
          </a:p>
          <a:p>
            <a:pPr lvl="1">
              <a:buFont typeface="Wingdings" charset="2"/>
              <a:buChar char="Ø"/>
            </a:pPr>
            <a:r>
              <a:rPr lang="en-US" sz="3200" dirty="0">
                <a:solidFill>
                  <a:srgbClr val="00005A"/>
                </a:solidFill>
              </a:rPr>
              <a:t>Eliminate the need to install a handle in the foam.</a:t>
            </a:r>
          </a:p>
          <a:p>
            <a:pPr marL="0" indent="0">
              <a:buNone/>
            </a:pPr>
            <a:endParaRPr lang="en-US" sz="3200" dirty="0">
              <a:solidFill>
                <a:srgbClr val="00005A"/>
              </a:solidFill>
            </a:endParaRPr>
          </a:p>
          <a:p>
            <a:pPr marL="0" indent="0">
              <a:buNone/>
            </a:pPr>
            <a:endParaRPr lang="en-US" sz="3200" dirty="0">
              <a:solidFill>
                <a:srgbClr val="00005A"/>
              </a:solidFill>
            </a:endParaRPr>
          </a:p>
        </p:txBody>
      </p:sp>
      <p:pic>
        <p:nvPicPr>
          <p:cNvPr id="7" name="Picture 6" descr="with handle side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2209800"/>
            <a:ext cx="2914650" cy="3886200"/>
          </a:xfrm>
          <a:prstGeom prst="rect">
            <a:avLst/>
          </a:prstGeom>
          <a:ln>
            <a:solidFill>
              <a:schemeClr val="tx2"/>
            </a:solidFill>
          </a:ln>
        </p:spPr>
      </p:pic>
    </p:spTree>
    <p:extLst>
      <p:ext uri="{BB962C8B-B14F-4D97-AF65-F5344CB8AC3E}">
        <p14:creationId xmlns:p14="http://schemas.microsoft.com/office/powerpoint/2010/main" val="295727763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477000" y="1875235"/>
            <a:ext cx="2438400" cy="1934765"/>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p>
            <a:pPr algn="ctr"/>
            <a:r>
              <a:rPr lang="en-US" sz="3000" dirty="0" smtClean="0"/>
              <a:t>One Column </a:t>
            </a:r>
            <a:endParaRPr lang="en-US" sz="3000" dirty="0"/>
          </a:p>
        </p:txBody>
      </p:sp>
      <p:sp>
        <p:nvSpPr>
          <p:cNvPr id="2" name="Title 1"/>
          <p:cNvSpPr>
            <a:spLocks noGrp="1"/>
          </p:cNvSpPr>
          <p:nvPr>
            <p:ph type="title"/>
          </p:nvPr>
        </p:nvSpPr>
        <p:spPr/>
        <p:txBody>
          <a:bodyPr/>
          <a:lstStyle/>
          <a:p>
            <a:r>
              <a:rPr lang="en-US" dirty="0" smtClean="0"/>
              <a:t>Problems </a:t>
            </a:r>
            <a:r>
              <a:rPr lang="en-US" dirty="0" smtClean="0">
                <a:sym typeface="Wingdings"/>
              </a:rPr>
              <a:t> Solutions</a:t>
            </a:r>
            <a:endParaRPr lang="en-US" dirty="0"/>
          </a:p>
        </p:txBody>
      </p:sp>
      <p:graphicFrame>
        <p:nvGraphicFramePr>
          <p:cNvPr id="5" name="Diagram 4"/>
          <p:cNvGraphicFramePr/>
          <p:nvPr>
            <p:extLst>
              <p:ext uri="{D42A27DB-BD31-4B8C-83A1-F6EECF244321}">
                <p14:modId xmlns:p14="http://schemas.microsoft.com/office/powerpoint/2010/main" val="3037345961"/>
              </p:ext>
            </p:extLst>
          </p:nvPr>
        </p:nvGraphicFramePr>
        <p:xfrm>
          <a:off x="3810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ounded Rectangle 14"/>
          <p:cNvSpPr/>
          <p:nvPr/>
        </p:nvSpPr>
        <p:spPr>
          <a:xfrm>
            <a:off x="6553200" y="4045274"/>
            <a:ext cx="2438400" cy="1934765"/>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p>
            <a:pPr marL="342900" indent="-342900">
              <a:buFont typeface="Arial" pitchFamily="34" charset="0"/>
              <a:buChar char="•"/>
            </a:pPr>
            <a:r>
              <a:rPr lang="en-US" sz="2000" dirty="0" smtClean="0"/>
              <a:t>Siphon</a:t>
            </a:r>
          </a:p>
          <a:p>
            <a:pPr marL="342900" indent="-342900">
              <a:buFont typeface="Arial" pitchFamily="34" charset="0"/>
              <a:buChar char="•"/>
            </a:pPr>
            <a:r>
              <a:rPr lang="en-US" sz="2000" dirty="0" smtClean="0"/>
              <a:t>Concrete, </a:t>
            </a:r>
            <a:r>
              <a:rPr lang="en-US" sz="1940" dirty="0" smtClean="0"/>
              <a:t>Compound lever</a:t>
            </a:r>
            <a:r>
              <a:rPr lang="en-US" sz="1900" dirty="0" smtClean="0"/>
              <a:t>, </a:t>
            </a:r>
            <a:r>
              <a:rPr lang="en-US" sz="2000" dirty="0" smtClean="0"/>
              <a:t>Lever-Screw,   Cable-Tension, Winch-Pulley</a:t>
            </a:r>
          </a:p>
        </p:txBody>
      </p:sp>
    </p:spTree>
    <p:extLst>
      <p:ext uri="{BB962C8B-B14F-4D97-AF65-F5344CB8AC3E}">
        <p14:creationId xmlns:p14="http://schemas.microsoft.com/office/powerpoint/2010/main" val="214467350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One-Column Simplicity</a:t>
            </a:r>
            <a:endParaRPr lang="en-US" dirty="0"/>
          </a:p>
        </p:txBody>
      </p:sp>
      <p:grpSp>
        <p:nvGrpSpPr>
          <p:cNvPr id="39" name="Group 38"/>
          <p:cNvGrpSpPr/>
          <p:nvPr/>
        </p:nvGrpSpPr>
        <p:grpSpPr>
          <a:xfrm>
            <a:off x="1905000" y="1905000"/>
            <a:ext cx="4724400" cy="4648200"/>
            <a:chOff x="152400" y="2438400"/>
            <a:chExt cx="4185920" cy="4444772"/>
          </a:xfrm>
        </p:grpSpPr>
        <p:sp>
          <p:nvSpPr>
            <p:cNvPr id="6" name="Rectangle 5"/>
            <p:cNvSpPr/>
            <p:nvPr/>
          </p:nvSpPr>
          <p:spPr>
            <a:xfrm>
              <a:off x="1089660" y="2514600"/>
              <a:ext cx="2339340" cy="4343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cxnSp>
          <p:nvCxnSpPr>
            <p:cNvPr id="7" name="Straight Arrow Connector 6"/>
            <p:cNvCxnSpPr/>
            <p:nvPr/>
          </p:nvCxnSpPr>
          <p:spPr>
            <a:xfrm flipH="1">
              <a:off x="3581400" y="2438400"/>
              <a:ext cx="35560" cy="441960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49040" y="3850640"/>
              <a:ext cx="589280" cy="369332"/>
            </a:xfrm>
            <a:prstGeom prst="rect">
              <a:avLst/>
            </a:prstGeom>
            <a:noFill/>
          </p:spPr>
          <p:txBody>
            <a:bodyPr wrap="square" rtlCol="0">
              <a:spAutoFit/>
            </a:bodyPr>
            <a:lstStyle/>
            <a:p>
              <a:r>
                <a:rPr lang="en-US" dirty="0" smtClean="0">
                  <a:solidFill>
                    <a:schemeClr val="accent1"/>
                  </a:solidFill>
                </a:rPr>
                <a:t>34”</a:t>
              </a:r>
              <a:endParaRPr lang="en-US" dirty="0">
                <a:solidFill>
                  <a:schemeClr val="accent1"/>
                </a:solidFill>
              </a:endParaRPr>
            </a:p>
          </p:txBody>
        </p:sp>
        <p:sp>
          <p:nvSpPr>
            <p:cNvPr id="10" name="Rectangle 9"/>
            <p:cNvSpPr/>
            <p:nvPr/>
          </p:nvSpPr>
          <p:spPr>
            <a:xfrm>
              <a:off x="1089660" y="6324600"/>
              <a:ext cx="2321560" cy="533400"/>
            </a:xfrm>
            <a:prstGeom prst="rect">
              <a:avLst/>
            </a:prstGeom>
            <a:ln>
              <a:solidFill>
                <a:srgbClr val="0300B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2" name="TextBox 11"/>
            <p:cNvSpPr txBox="1"/>
            <p:nvPr/>
          </p:nvSpPr>
          <p:spPr>
            <a:xfrm>
              <a:off x="1600200" y="6412468"/>
              <a:ext cx="1198880" cy="369332"/>
            </a:xfrm>
            <a:prstGeom prst="rect">
              <a:avLst/>
            </a:prstGeom>
            <a:noFill/>
          </p:spPr>
          <p:txBody>
            <a:bodyPr wrap="square" rtlCol="0">
              <a:spAutoFit/>
            </a:bodyPr>
            <a:lstStyle/>
            <a:p>
              <a:pPr algn="ctr"/>
              <a:r>
                <a:rPr lang="en-US" dirty="0" smtClean="0">
                  <a:solidFill>
                    <a:schemeClr val="bg1"/>
                  </a:solidFill>
                </a:rPr>
                <a:t>90 PPI </a:t>
              </a:r>
              <a:endParaRPr lang="en-US" dirty="0">
                <a:solidFill>
                  <a:schemeClr val="bg1"/>
                </a:solidFill>
              </a:endParaRPr>
            </a:p>
          </p:txBody>
        </p:sp>
        <p:sp>
          <p:nvSpPr>
            <p:cNvPr id="13" name="Rectangle 12"/>
            <p:cNvSpPr/>
            <p:nvPr/>
          </p:nvSpPr>
          <p:spPr>
            <a:xfrm>
              <a:off x="1066800" y="4572000"/>
              <a:ext cx="2362200" cy="574040"/>
            </a:xfrm>
            <a:prstGeom prst="rect">
              <a:avLst/>
            </a:prstGeom>
            <a:ln w="28575" cmpd="sng">
              <a:solidFill>
                <a:srgbClr val="0300BE"/>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0" name="TextBox 19"/>
            <p:cNvSpPr txBox="1"/>
            <p:nvPr/>
          </p:nvSpPr>
          <p:spPr>
            <a:xfrm>
              <a:off x="1676400" y="4724400"/>
              <a:ext cx="1031240" cy="369332"/>
            </a:xfrm>
            <a:prstGeom prst="rect">
              <a:avLst/>
            </a:prstGeom>
            <a:noFill/>
          </p:spPr>
          <p:txBody>
            <a:bodyPr wrap="square" rtlCol="0">
              <a:spAutoFit/>
            </a:bodyPr>
            <a:lstStyle/>
            <a:p>
              <a:pPr algn="ctr"/>
              <a:r>
                <a:rPr lang="en-US" dirty="0" smtClean="0"/>
                <a:t>30 PPI </a:t>
              </a:r>
              <a:endParaRPr lang="en-US" dirty="0"/>
            </a:p>
          </p:txBody>
        </p:sp>
        <p:sp>
          <p:nvSpPr>
            <p:cNvPr id="21" name="Rectangle 20"/>
            <p:cNvSpPr/>
            <p:nvPr/>
          </p:nvSpPr>
          <p:spPr>
            <a:xfrm>
              <a:off x="1107440" y="5715000"/>
              <a:ext cx="2321560" cy="609600"/>
            </a:xfrm>
            <a:prstGeom prst="rect">
              <a:avLst/>
            </a:prstGeom>
            <a:ln>
              <a:solidFill>
                <a:srgbClr val="0300B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2" name="TextBox 21"/>
            <p:cNvSpPr txBox="1"/>
            <p:nvPr/>
          </p:nvSpPr>
          <p:spPr>
            <a:xfrm>
              <a:off x="1617980" y="5715000"/>
              <a:ext cx="1198880" cy="369332"/>
            </a:xfrm>
            <a:prstGeom prst="rect">
              <a:avLst/>
            </a:prstGeom>
            <a:noFill/>
          </p:spPr>
          <p:txBody>
            <a:bodyPr wrap="square" rtlCol="0">
              <a:spAutoFit/>
            </a:bodyPr>
            <a:lstStyle/>
            <a:p>
              <a:pPr algn="ctr"/>
              <a:r>
                <a:rPr lang="en-US" dirty="0" smtClean="0">
                  <a:solidFill>
                    <a:schemeClr val="bg1"/>
                  </a:solidFill>
                </a:rPr>
                <a:t>90 PPI </a:t>
              </a:r>
              <a:endParaRPr lang="en-US" dirty="0">
                <a:solidFill>
                  <a:schemeClr val="bg1"/>
                </a:solidFill>
              </a:endParaRPr>
            </a:p>
          </p:txBody>
        </p:sp>
        <p:sp>
          <p:nvSpPr>
            <p:cNvPr id="23" name="Rectangle 22"/>
            <p:cNvSpPr/>
            <p:nvPr/>
          </p:nvSpPr>
          <p:spPr>
            <a:xfrm>
              <a:off x="1066800" y="4038600"/>
              <a:ext cx="2362200" cy="574040"/>
            </a:xfrm>
            <a:prstGeom prst="rect">
              <a:avLst/>
            </a:prstGeom>
            <a:ln w="28575" cmpd="sng">
              <a:solidFill>
                <a:srgbClr val="0300BE"/>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4" name="TextBox 23"/>
            <p:cNvSpPr txBox="1"/>
            <p:nvPr/>
          </p:nvSpPr>
          <p:spPr>
            <a:xfrm>
              <a:off x="1752600" y="4114800"/>
              <a:ext cx="1031240" cy="369332"/>
            </a:xfrm>
            <a:prstGeom prst="rect">
              <a:avLst/>
            </a:prstGeom>
            <a:noFill/>
          </p:spPr>
          <p:txBody>
            <a:bodyPr wrap="square" rtlCol="0">
              <a:spAutoFit/>
            </a:bodyPr>
            <a:lstStyle/>
            <a:p>
              <a:pPr algn="ctr"/>
              <a:r>
                <a:rPr lang="en-US" dirty="0" smtClean="0"/>
                <a:t>30 PPI </a:t>
              </a:r>
              <a:endParaRPr lang="en-US" dirty="0"/>
            </a:p>
          </p:txBody>
        </p:sp>
        <p:sp>
          <p:nvSpPr>
            <p:cNvPr id="25" name="Rectangle 24"/>
            <p:cNvSpPr/>
            <p:nvPr/>
          </p:nvSpPr>
          <p:spPr>
            <a:xfrm>
              <a:off x="1066800" y="3505200"/>
              <a:ext cx="2362200" cy="574040"/>
            </a:xfrm>
            <a:prstGeom prst="rect">
              <a:avLst/>
            </a:prstGeom>
            <a:ln w="28575" cmpd="sng">
              <a:solidFill>
                <a:srgbClr val="0300BE"/>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6" name="TextBox 25"/>
            <p:cNvSpPr txBox="1"/>
            <p:nvPr/>
          </p:nvSpPr>
          <p:spPr>
            <a:xfrm>
              <a:off x="1752600" y="3581400"/>
              <a:ext cx="1031240" cy="369332"/>
            </a:xfrm>
            <a:prstGeom prst="rect">
              <a:avLst/>
            </a:prstGeom>
            <a:noFill/>
          </p:spPr>
          <p:txBody>
            <a:bodyPr wrap="square" rtlCol="0">
              <a:spAutoFit/>
            </a:bodyPr>
            <a:lstStyle/>
            <a:p>
              <a:pPr algn="ctr"/>
              <a:r>
                <a:rPr lang="en-US" dirty="0" smtClean="0"/>
                <a:t>30 PPI </a:t>
              </a:r>
              <a:endParaRPr lang="en-US" dirty="0"/>
            </a:p>
          </p:txBody>
        </p:sp>
        <p:sp>
          <p:nvSpPr>
            <p:cNvPr id="32" name="Rectangle 31"/>
            <p:cNvSpPr/>
            <p:nvPr/>
          </p:nvSpPr>
          <p:spPr>
            <a:xfrm>
              <a:off x="1107440" y="5181600"/>
              <a:ext cx="2321560" cy="533400"/>
            </a:xfrm>
            <a:prstGeom prst="rect">
              <a:avLst/>
            </a:prstGeom>
            <a:ln>
              <a:solidFill>
                <a:srgbClr val="0300B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3" name="TextBox 32"/>
            <p:cNvSpPr txBox="1"/>
            <p:nvPr/>
          </p:nvSpPr>
          <p:spPr>
            <a:xfrm>
              <a:off x="1676400" y="5257800"/>
              <a:ext cx="1198880" cy="369332"/>
            </a:xfrm>
            <a:prstGeom prst="rect">
              <a:avLst/>
            </a:prstGeom>
            <a:noFill/>
          </p:spPr>
          <p:txBody>
            <a:bodyPr wrap="square" rtlCol="0">
              <a:spAutoFit/>
            </a:bodyPr>
            <a:lstStyle/>
            <a:p>
              <a:pPr algn="ctr"/>
              <a:r>
                <a:rPr lang="en-US" dirty="0" smtClean="0">
                  <a:solidFill>
                    <a:schemeClr val="bg1"/>
                  </a:solidFill>
                </a:rPr>
                <a:t>90 PPI </a:t>
              </a:r>
              <a:endParaRPr lang="en-US" dirty="0">
                <a:solidFill>
                  <a:schemeClr val="bg1"/>
                </a:solidFill>
              </a:endParaRPr>
            </a:p>
          </p:txBody>
        </p:sp>
        <p:cxnSp>
          <p:nvCxnSpPr>
            <p:cNvPr id="36" name="Straight Arrow Connector 35"/>
            <p:cNvCxnSpPr/>
            <p:nvPr/>
          </p:nvCxnSpPr>
          <p:spPr>
            <a:xfrm>
              <a:off x="762000" y="3429000"/>
              <a:ext cx="0" cy="345417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152400" y="4648200"/>
              <a:ext cx="589280" cy="369332"/>
            </a:xfrm>
            <a:prstGeom prst="rect">
              <a:avLst/>
            </a:prstGeom>
            <a:noFill/>
          </p:spPr>
          <p:txBody>
            <a:bodyPr wrap="square" rtlCol="0">
              <a:spAutoFit/>
            </a:bodyPr>
            <a:lstStyle/>
            <a:p>
              <a:r>
                <a:rPr lang="en-US" dirty="0" smtClean="0">
                  <a:solidFill>
                    <a:schemeClr val="accent1"/>
                  </a:solidFill>
                </a:rPr>
                <a:t>24”</a:t>
              </a:r>
              <a:endParaRPr lang="en-US" dirty="0">
                <a:solidFill>
                  <a:schemeClr val="accent1"/>
                </a:solidFill>
              </a:endParaRPr>
            </a:p>
          </p:txBody>
        </p:sp>
      </p:grpSp>
    </p:spTree>
    <p:extLst>
      <p:ext uri="{BB962C8B-B14F-4D97-AF65-F5344CB8AC3E}">
        <p14:creationId xmlns:p14="http://schemas.microsoft.com/office/powerpoint/2010/main" val="108535879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NEW SYSTEM</a:t>
            </a:r>
            <a:endParaRPr lang="en-US" dirty="0"/>
          </a:p>
        </p:txBody>
      </p:sp>
      <p:grpSp>
        <p:nvGrpSpPr>
          <p:cNvPr id="15" name="Group 14"/>
          <p:cNvGrpSpPr/>
          <p:nvPr/>
        </p:nvGrpSpPr>
        <p:grpSpPr>
          <a:xfrm>
            <a:off x="-533400" y="1905000"/>
            <a:ext cx="5943600" cy="5867400"/>
            <a:chOff x="0" y="1600200"/>
            <a:chExt cx="5410200" cy="5334000"/>
          </a:xfrm>
        </p:grpSpPr>
        <p:graphicFrame>
          <p:nvGraphicFramePr>
            <p:cNvPr id="12" name="Diagram 11"/>
            <p:cNvGraphicFramePr/>
            <p:nvPr>
              <p:extLst>
                <p:ext uri="{D42A27DB-BD31-4B8C-83A1-F6EECF244321}">
                  <p14:modId xmlns:p14="http://schemas.microsoft.com/office/powerpoint/2010/main" val="1789241264"/>
                </p:ext>
              </p:extLst>
            </p:nvPr>
          </p:nvGraphicFramePr>
          <p:xfrm>
            <a:off x="0" y="1600200"/>
            <a:ext cx="54102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2497015" y="2085109"/>
              <a:ext cx="2067956" cy="369332"/>
            </a:xfrm>
            <a:prstGeom prst="rect">
              <a:avLst/>
            </a:prstGeom>
            <a:noFill/>
            <a:ln>
              <a:noFill/>
            </a:ln>
          </p:spPr>
          <p:txBody>
            <a:bodyPr wrap="none" rtlCol="0">
              <a:spAutoFit/>
            </a:bodyPr>
            <a:lstStyle/>
            <a:p>
              <a:r>
                <a:rPr lang="en-US" b="1" dirty="0" smtClean="0">
                  <a:solidFill>
                    <a:srgbClr val="00005A"/>
                  </a:solidFill>
                  <a:latin typeface="+mn-lt"/>
                </a:rPr>
                <a:t>Ratchet-Lever Hoist</a:t>
              </a:r>
            </a:p>
          </p:txBody>
        </p:sp>
        <p:sp>
          <p:nvSpPr>
            <p:cNvPr id="10" name="TextBox 9"/>
            <p:cNvSpPr txBox="1"/>
            <p:nvPr/>
          </p:nvSpPr>
          <p:spPr>
            <a:xfrm>
              <a:off x="1109785" y="2362200"/>
              <a:ext cx="1517024" cy="369332"/>
            </a:xfrm>
            <a:prstGeom prst="rect">
              <a:avLst/>
            </a:prstGeom>
            <a:noFill/>
            <a:ln>
              <a:noFill/>
            </a:ln>
          </p:spPr>
          <p:txBody>
            <a:bodyPr wrap="none" rtlCol="0">
              <a:spAutoFit/>
            </a:bodyPr>
            <a:lstStyle/>
            <a:p>
              <a:r>
                <a:rPr lang="en-US" b="1" dirty="0" smtClean="0">
                  <a:solidFill>
                    <a:srgbClr val="00005A"/>
                  </a:solidFill>
                </a:rPr>
                <a:t>Pulley System</a:t>
              </a:r>
            </a:p>
          </p:txBody>
        </p:sp>
      </p:gr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1157" y="1752600"/>
            <a:ext cx="4522717" cy="4572000"/>
          </a:xfrm>
          <a:prstGeom prst="rect">
            <a:avLst/>
          </a:prstGeom>
        </p:spPr>
      </p:pic>
    </p:spTree>
    <p:extLst>
      <p:ext uri="{BB962C8B-B14F-4D97-AF65-F5344CB8AC3E}">
        <p14:creationId xmlns:p14="http://schemas.microsoft.com/office/powerpoint/2010/main" val="225853931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a:t>
            </a:r>
            <a:endParaRPr lang="en-US" dirty="0"/>
          </a:p>
        </p:txBody>
      </p:sp>
      <p:sp>
        <p:nvSpPr>
          <p:cNvPr id="6" name="Content Placeholder 5"/>
          <p:cNvSpPr>
            <a:spLocks noGrp="1"/>
          </p:cNvSpPr>
          <p:nvPr>
            <p:ph sz="half" idx="1"/>
          </p:nvPr>
        </p:nvSpPr>
        <p:spPr/>
        <p:txBody>
          <a:bodyPr/>
          <a:lstStyle/>
          <a:p>
            <a:r>
              <a:rPr lang="en-US" dirty="0" smtClean="0"/>
              <a:t>Entirely Steel, to withstand 500 lbs. of force</a:t>
            </a:r>
          </a:p>
          <a:p>
            <a:r>
              <a:rPr lang="en-US" dirty="0" smtClean="0"/>
              <a:t>1 Telescoping Pipe that encompasses the smaller plunging pipe</a:t>
            </a:r>
          </a:p>
          <a:p>
            <a:r>
              <a:rPr lang="en-US" dirty="0" smtClean="0"/>
              <a:t>4 Triangular braces attached to drum sides to provide stability and support</a:t>
            </a:r>
          </a:p>
          <a:p>
            <a:endParaRPr lang="en-US" dirty="0"/>
          </a:p>
        </p:txBody>
      </p:sp>
      <p:sp>
        <p:nvSpPr>
          <p:cNvPr id="7" name="Content Placeholder 6"/>
          <p:cNvSpPr>
            <a:spLocks noGrp="1"/>
          </p:cNvSpPr>
          <p:nvPr>
            <p:ph sz="half" idx="2"/>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1816" y="1524000"/>
            <a:ext cx="4272888"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822901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2384</TotalTime>
  <Words>695</Words>
  <Application>Microsoft Office PowerPoint</Application>
  <PresentationFormat>On-screen Show (4:3)</PresentationFormat>
  <Paragraphs>121</Paragraphs>
  <Slides>15</Slides>
  <Notes>14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AguaClara English</vt:lpstr>
      <vt:lpstr>Foam Filtration</vt:lpstr>
      <vt:lpstr>One Column</vt:lpstr>
      <vt:lpstr>Two Columns</vt:lpstr>
      <vt:lpstr>Emergency System</vt:lpstr>
      <vt:lpstr>Compression Test</vt:lpstr>
      <vt:lpstr>Problems  Solutions</vt:lpstr>
      <vt:lpstr>One-Column Simplicity</vt:lpstr>
      <vt:lpstr>NEW SYSTEM</vt:lpstr>
      <vt:lpstr>Frame</vt:lpstr>
      <vt:lpstr>Plunging Techniques</vt:lpstr>
      <vt:lpstr>Siphon</vt:lpstr>
      <vt:lpstr>Flow Controller</vt:lpstr>
      <vt:lpstr>Flow Controller Analysis</vt:lpstr>
      <vt:lpstr>EPA P3 </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ceeadmin</cp:lastModifiedBy>
  <cp:revision>97</cp:revision>
  <dcterms:created xsi:type="dcterms:W3CDTF">2013-12-01T20:00:38Z</dcterms:created>
  <dcterms:modified xsi:type="dcterms:W3CDTF">2013-12-14T19:37:35Z</dcterms:modified>
</cp:coreProperties>
</file>