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sldIdLst>
    <p:sldId id="355" r:id="rId2"/>
    <p:sldId id="367" r:id="rId3"/>
    <p:sldId id="375" r:id="rId4"/>
    <p:sldId id="372" r:id="rId5"/>
    <p:sldId id="381" r:id="rId6"/>
    <p:sldId id="378" r:id="rId7"/>
    <p:sldId id="377" r:id="rId8"/>
    <p:sldId id="366" r:id="rId9"/>
    <p:sldId id="376" r:id="rId10"/>
    <p:sldId id="373" r:id="rId11"/>
    <p:sldId id="380" r:id="rId12"/>
    <p:sldId id="374" r:id="rId13"/>
    <p:sldId id="36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DE691"/>
    <a:srgbClr val="FF33CC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88810" autoAdjust="0"/>
  </p:normalViewPr>
  <p:slideViewPr>
    <p:cSldViewPr>
      <p:cViewPr>
        <p:scale>
          <a:sx n="88" d="100"/>
          <a:sy n="88" d="100"/>
        </p:scale>
        <p:origin x="-642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5/10/2014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17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JEFF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377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Skyler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074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 dirty="0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 dirty="0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 dirty="0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dirty="0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 dirty="0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5105400" y="2971800"/>
            <a:ext cx="3962400" cy="2743200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Kristin Chu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Skyler Erickson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Melissa Shinbein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Jeffrey </a:t>
            </a:r>
            <a:r>
              <a:rPr lang="en-US" b="1" dirty="0" err="1" smtClean="0">
                <a:solidFill>
                  <a:schemeClr val="bg1"/>
                </a:solidFill>
              </a:rPr>
              <a:t>Suen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Kadambari Suri</a:t>
            </a:r>
          </a:p>
          <a:p>
            <a:pPr algn="l"/>
            <a:r>
              <a:rPr lang="en-US" b="1" dirty="0" smtClean="0">
                <a:solidFill>
                  <a:schemeClr val="bg1"/>
                </a:solidFill>
              </a:rPr>
              <a:t> 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2590800" y="1066800"/>
            <a:ext cx="6381134" cy="1470025"/>
          </a:xfrm>
        </p:spPr>
        <p:txBody>
          <a:bodyPr/>
          <a:lstStyle/>
          <a:p>
            <a:r>
              <a:rPr lang="en-US" dirty="0" smtClean="0">
                <a:latin typeface="Cooper Black" panose="0208090404030B020404" pitchFamily="18" charset="0"/>
              </a:rPr>
              <a:t>Foam Filtration</a:t>
            </a:r>
            <a:endParaRPr lang="en-US" dirty="0">
              <a:latin typeface="Cooper Black" panose="0208090404030B020404" pitchFamily="18" charset="0"/>
            </a:endParaRPr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-7374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38312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9" y="228600"/>
            <a:ext cx="6498771" cy="1143000"/>
          </a:xfrm>
        </p:spPr>
        <p:txBody>
          <a:bodyPr/>
          <a:lstStyle/>
          <a:p>
            <a:r>
              <a:rPr lang="en-US" dirty="0" smtClean="0"/>
              <a:t>Compression Velocity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19600" cy="4525963"/>
          </a:xfrm>
        </p:spPr>
        <p:txBody>
          <a:bodyPr/>
          <a:lstStyle/>
          <a:p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4" name="Picture 2" descr="Z:\RESEARCH\Foam Filtration\Spring 2014\Foam Filtration Team Spring 2014 Reports\Schemat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98172"/>
            <a:ext cx="56896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3355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9" y="228600"/>
            <a:ext cx="6498771" cy="1143000"/>
          </a:xfrm>
        </p:spPr>
        <p:txBody>
          <a:bodyPr/>
          <a:lstStyle/>
          <a:p>
            <a:r>
              <a:rPr lang="en-US" dirty="0" smtClean="0"/>
              <a:t>Compression Velocity Test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59818017"/>
              </p:ext>
            </p:extLst>
          </p:nvPr>
        </p:nvGraphicFramePr>
        <p:xfrm>
          <a:off x="609600" y="2209800"/>
          <a:ext cx="8001000" cy="2362200"/>
        </p:xfrm>
        <a:graphic>
          <a:graphicData uri="http://schemas.openxmlformats.org/drawingml/2006/table">
            <a:tbl>
              <a:tblPr/>
              <a:tblGrid>
                <a:gridCol w="687949"/>
                <a:gridCol w="687949"/>
                <a:gridCol w="1367302"/>
                <a:gridCol w="1371600"/>
                <a:gridCol w="2653623"/>
                <a:gridCol w="1232577"/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Velocity</a:t>
                      </a:r>
                    </a:p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(mm/s)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Influent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Turbidity</a:t>
                      </a:r>
                    </a:p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(NTU)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Effluent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Turbidity</a:t>
                      </a:r>
                    </a:p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(NTU)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Wash Water Turbidity after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Compression (NTU)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Percent Cleaned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Test 1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978.2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104.1%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Test 2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234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1029.4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80.0%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Test 3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0.67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40" marR="5940" marT="594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9450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7848600" cy="4525963"/>
          </a:xfrm>
        </p:spPr>
        <p:txBody>
          <a:bodyPr/>
          <a:lstStyle/>
          <a:p>
            <a:r>
              <a:rPr lang="en-US" sz="3200" dirty="0" smtClean="0"/>
              <a:t>Side exit for effluent water </a:t>
            </a:r>
            <a:r>
              <a:rPr lang="en-US" sz="3200" dirty="0" smtClean="0">
                <a:sym typeface="Wingdings"/>
              </a:rPr>
              <a:t> using SPIN </a:t>
            </a:r>
            <a:r>
              <a:rPr lang="en-US" sz="3200" dirty="0" smtClean="0">
                <a:sym typeface="Wingdings"/>
              </a:rPr>
              <a:t>WELDING</a:t>
            </a:r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sz="3200" dirty="0" smtClean="0"/>
              <a:t>Testing the drum (Lab and Honduras</a:t>
            </a:r>
            <a:r>
              <a:rPr lang="en-US" sz="3200" dirty="0" smtClean="0"/>
              <a:t>)</a:t>
            </a:r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sz="3200" dirty="0" smtClean="0"/>
              <a:t>Packaging </a:t>
            </a:r>
            <a:r>
              <a:rPr lang="en-US" sz="3200" dirty="0" smtClean="0"/>
              <a:t>system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3200" dirty="0" smtClean="0"/>
              <a:t>Answer fundamental questions about </a:t>
            </a:r>
            <a:r>
              <a:rPr lang="en-US" sz="3200" dirty="0" smtClean="0"/>
              <a:t>foam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255196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2" t="6679" r="19892" b="-409"/>
          <a:stretch/>
        </p:blipFill>
        <p:spPr bwMode="auto">
          <a:xfrm>
            <a:off x="2438400" y="1828798"/>
            <a:ext cx="4343400" cy="4574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23427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Semester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752600"/>
            <a:ext cx="452437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4967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Semester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752600"/>
            <a:ext cx="8153400" cy="4724400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 smtClean="0"/>
              <a:t>GOAL: </a:t>
            </a:r>
            <a:r>
              <a:rPr lang="en-US" dirty="0"/>
              <a:t>To design and build a fully functioning foam filter.</a:t>
            </a:r>
          </a:p>
          <a:p>
            <a:pPr lvl="1"/>
            <a:r>
              <a:rPr lang="en-US" dirty="0" smtClean="0"/>
              <a:t>Continue </a:t>
            </a:r>
            <a:r>
              <a:rPr lang="en-US" dirty="0"/>
              <a:t>brainstorming different </a:t>
            </a:r>
            <a:r>
              <a:rPr lang="en-US" dirty="0" smtClean="0"/>
              <a:t>compression materials</a:t>
            </a:r>
            <a:r>
              <a:rPr lang="en-US" dirty="0"/>
              <a:t>, </a:t>
            </a:r>
            <a:r>
              <a:rPr lang="en-US" dirty="0" smtClean="0"/>
              <a:t>techniques</a:t>
            </a:r>
          </a:p>
          <a:p>
            <a:endParaRPr lang="en-US" sz="1600" dirty="0"/>
          </a:p>
          <a:p>
            <a:pPr lvl="1"/>
            <a:r>
              <a:rPr lang="en-US" dirty="0" smtClean="0"/>
              <a:t>Designing </a:t>
            </a:r>
            <a:r>
              <a:rPr lang="en-US" dirty="0"/>
              <a:t>dose </a:t>
            </a:r>
            <a:r>
              <a:rPr lang="en-US" dirty="0" smtClean="0"/>
              <a:t>controller</a:t>
            </a:r>
          </a:p>
          <a:p>
            <a:endParaRPr lang="en-US" sz="1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924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Pulleys</a:t>
            </a:r>
            <a:endParaRPr lang="en-US" dirty="0"/>
          </a:p>
        </p:txBody>
      </p:sp>
      <p:sp>
        <p:nvSpPr>
          <p:cNvPr id="6" name="Rectangle 7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Rectangle 8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S:\RESEARCH\Foam Filtration\Spring 2014\Foam Filtration Team Spring 2014 Reports\Single block and tackle system.tif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0"/>
          <a:stretch/>
        </p:blipFill>
        <p:spPr bwMode="auto">
          <a:xfrm>
            <a:off x="1589314" y="1676400"/>
            <a:ext cx="5943600" cy="4816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4279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Structural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495800" cy="5257800"/>
          </a:xfrm>
        </p:spPr>
        <p:txBody>
          <a:bodyPr/>
          <a:lstStyle/>
          <a:p>
            <a:r>
              <a:rPr lang="en-US" dirty="0" smtClean="0"/>
              <a:t>4 cross drum support </a:t>
            </a:r>
            <a:r>
              <a:rPr lang="en-US" dirty="0" smtClean="0"/>
              <a:t>pieces</a:t>
            </a:r>
          </a:p>
          <a:p>
            <a:endParaRPr lang="en-US" sz="1600" dirty="0" smtClean="0"/>
          </a:p>
          <a:p>
            <a:r>
              <a:rPr lang="en-US" dirty="0" smtClean="0"/>
              <a:t>“Box” for balance and </a:t>
            </a:r>
            <a:r>
              <a:rPr lang="en-US" dirty="0" smtClean="0"/>
              <a:t>stability</a:t>
            </a:r>
          </a:p>
          <a:p>
            <a:endParaRPr lang="en-US" sz="1600" dirty="0" smtClean="0"/>
          </a:p>
          <a:p>
            <a:r>
              <a:rPr lang="en-US" dirty="0" smtClean="0"/>
              <a:t>Supported by 45 degree </a:t>
            </a:r>
            <a:r>
              <a:rPr lang="en-US" dirty="0" smtClean="0"/>
              <a:t>extensions</a:t>
            </a:r>
          </a:p>
          <a:p>
            <a:endParaRPr lang="en-US" sz="1600" dirty="0" smtClean="0"/>
          </a:p>
          <a:p>
            <a:r>
              <a:rPr lang="en-US" dirty="0" smtClean="0"/>
              <a:t>Locking mechanism to hold plunger and disk above the foam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8288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408729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Design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1905000"/>
            <a:ext cx="4191000" cy="5334000"/>
          </a:xfrm>
        </p:spPr>
        <p:txBody>
          <a:bodyPr/>
          <a:lstStyle/>
          <a:p>
            <a:r>
              <a:rPr lang="en-US" sz="2800" dirty="0" smtClean="0"/>
              <a:t>80/20 support system to distribute force </a:t>
            </a:r>
            <a:r>
              <a:rPr lang="en-US" sz="2800" dirty="0" smtClean="0"/>
              <a:t>evenly</a:t>
            </a:r>
          </a:p>
          <a:p>
            <a:endParaRPr lang="en-US" sz="1600" dirty="0" smtClean="0"/>
          </a:p>
          <a:p>
            <a:r>
              <a:rPr lang="en-US" sz="2800" dirty="0" smtClean="0"/>
              <a:t>18” diameter plate with 3/16” holes spaced 1” </a:t>
            </a:r>
            <a:r>
              <a:rPr lang="en-US" sz="2800" dirty="0" smtClean="0"/>
              <a:t>apart</a:t>
            </a:r>
          </a:p>
          <a:p>
            <a:endParaRPr lang="en-US" sz="1600" dirty="0" smtClean="0"/>
          </a:p>
          <a:p>
            <a:r>
              <a:rPr lang="en-US" sz="2800" dirty="0" smtClean="0"/>
              <a:t>Water to flow in natural channels of 80/20</a:t>
            </a:r>
          </a:p>
          <a:p>
            <a:endParaRPr lang="en-US" sz="2800" dirty="0" smtClean="0"/>
          </a:p>
        </p:txBody>
      </p:sp>
      <p:pic>
        <p:nvPicPr>
          <p:cNvPr id="1026" name="Picture 2" descr="Z:\RESEARCH\Foam Filtration\Spring 2014\Foam Filtration Team Spring 2014 Reports\Plate 8020 connection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86"/>
          <a:stretch/>
        </p:blipFill>
        <p:spPr bwMode="auto">
          <a:xfrm>
            <a:off x="4343400" y="2286000"/>
            <a:ext cx="4093029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2657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Decompression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78971" y="1828800"/>
            <a:ext cx="8153400" cy="4724400"/>
          </a:xfrm>
        </p:spPr>
        <p:txBody>
          <a:bodyPr/>
          <a:lstStyle/>
          <a:p>
            <a:r>
              <a:rPr lang="en-US" dirty="0" smtClean="0"/>
              <a:t>Original problem in </a:t>
            </a:r>
            <a:r>
              <a:rPr lang="en-US" dirty="0" smtClean="0"/>
              <a:t>Honduras</a:t>
            </a:r>
          </a:p>
          <a:p>
            <a:endParaRPr lang="en-US" sz="1600" dirty="0" smtClean="0"/>
          </a:p>
          <a:p>
            <a:r>
              <a:rPr lang="en-US" dirty="0" smtClean="0"/>
              <a:t>Excess of </a:t>
            </a:r>
            <a:r>
              <a:rPr lang="en-US" dirty="0"/>
              <a:t>1</a:t>
            </a:r>
            <a:r>
              <a:rPr lang="en-US" dirty="0" smtClean="0"/>
              <a:t>” diameter</a:t>
            </a:r>
          </a:p>
          <a:p>
            <a:endParaRPr lang="en-US" sz="1600" dirty="0" smtClean="0"/>
          </a:p>
          <a:p>
            <a:r>
              <a:rPr lang="en-US" dirty="0" smtClean="0"/>
              <a:t>Decompresses 14 of 16” almost immediately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Text Placeholder 2"/>
          <p:cNvSpPr txBox="1">
            <a:spLocks/>
          </p:cNvSpPr>
          <p:nvPr/>
        </p:nvSpPr>
        <p:spPr bwMode="auto">
          <a:xfrm>
            <a:off x="555171" y="5181600"/>
            <a:ext cx="8077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4000" b="1" dirty="0" smtClean="0">
                <a:solidFill>
                  <a:schemeClr val="accent4"/>
                </a:solidFill>
              </a:rPr>
              <a:t>DEMONSTRATION</a:t>
            </a:r>
            <a:endParaRPr lang="en-US" sz="4000" b="1" dirty="0" smtClean="0">
              <a:solidFill>
                <a:schemeClr val="accent4"/>
              </a:solidFill>
            </a:endParaRPr>
          </a:p>
          <a:p>
            <a:endParaRPr lang="en-US" b="1" dirty="0" smtClean="0"/>
          </a:p>
          <a:p>
            <a:pPr lvl="1"/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7932877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Side Drain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1676400"/>
            <a:ext cx="8610600" cy="4842932"/>
          </a:xfrm>
        </p:spPr>
        <p:txBody>
          <a:bodyPr/>
          <a:lstStyle/>
          <a:p>
            <a:r>
              <a:rPr lang="en-US" sz="3200" i="1" dirty="0" smtClean="0"/>
              <a:t>Problem</a:t>
            </a:r>
            <a:r>
              <a:rPr lang="en-US" sz="3200" dirty="0" smtClean="0"/>
              <a:t>: Dirty water that sits on top of the compressed foam needs to be removed. </a:t>
            </a:r>
            <a:endParaRPr lang="en-US" sz="3200" dirty="0" smtClean="0"/>
          </a:p>
          <a:p>
            <a:endParaRPr lang="en-US" sz="1600" dirty="0" smtClean="0"/>
          </a:p>
          <a:p>
            <a:r>
              <a:rPr lang="en-US" sz="3200" i="1" dirty="0" smtClean="0"/>
              <a:t>Previous Solution: </a:t>
            </a:r>
            <a:r>
              <a:rPr lang="en-US" sz="3200" dirty="0" smtClean="0"/>
              <a:t>Siphon </a:t>
            </a:r>
            <a:r>
              <a:rPr lang="en-US" sz="3200" dirty="0" smtClean="0">
                <a:sym typeface="Wingdings"/>
              </a:rPr>
              <a:t> Tested in Honduras</a:t>
            </a:r>
            <a:r>
              <a:rPr lang="en-US" sz="3200" dirty="0" smtClean="0">
                <a:sym typeface="Wingdings"/>
              </a:rPr>
              <a:t>.</a:t>
            </a:r>
          </a:p>
          <a:p>
            <a:endParaRPr lang="en-US" sz="1600" dirty="0" smtClean="0"/>
          </a:p>
          <a:p>
            <a:r>
              <a:rPr lang="en-US" sz="3200" i="1" dirty="0" smtClean="0"/>
              <a:t>Improved Solution: </a:t>
            </a:r>
            <a:endParaRPr lang="en-US" sz="3200" i="1" dirty="0" smtClean="0"/>
          </a:p>
          <a:p>
            <a:pPr marL="0" indent="0">
              <a:buNone/>
            </a:pPr>
            <a:r>
              <a:rPr lang="en-US" sz="3200" i="1" dirty="0"/>
              <a:t> </a:t>
            </a:r>
            <a:r>
              <a:rPr lang="en-US" sz="3200" i="1" dirty="0" smtClean="0"/>
              <a:t>   </a:t>
            </a:r>
            <a:r>
              <a:rPr lang="en-US" sz="3200" dirty="0" smtClean="0"/>
              <a:t>SPIN WELDING</a:t>
            </a:r>
            <a:endParaRPr lang="en-US" sz="3200" dirty="0" smtClean="0"/>
          </a:p>
          <a:p>
            <a:pPr lvl="1"/>
            <a:endParaRPr lang="en-US" sz="3200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4343400" y="3962400"/>
            <a:ext cx="2590800" cy="2514600"/>
            <a:chOff x="5715000" y="2909637"/>
            <a:chExt cx="3238500" cy="3110163"/>
          </a:xfrm>
        </p:grpSpPr>
        <p:sp>
          <p:nvSpPr>
            <p:cNvPr id="10" name="Rectangle 9"/>
            <p:cNvSpPr/>
            <p:nvPr/>
          </p:nvSpPr>
          <p:spPr>
            <a:xfrm>
              <a:off x="5715000" y="2909637"/>
              <a:ext cx="2190750" cy="31101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715000" y="4817435"/>
              <a:ext cx="2209800" cy="120236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715000" y="3598235"/>
              <a:ext cx="2209800" cy="12192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5715000" y="3293435"/>
              <a:ext cx="2209800" cy="3048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3" name="TextBox 2052"/>
            <p:cNvSpPr txBox="1"/>
            <p:nvPr/>
          </p:nvSpPr>
          <p:spPr>
            <a:xfrm>
              <a:off x="6291816" y="4055435"/>
              <a:ext cx="1123950" cy="45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30 PPI</a:t>
              </a:r>
            </a:p>
          </p:txBody>
        </p:sp>
        <p:sp>
          <p:nvSpPr>
            <p:cNvPr id="2054" name="TextBox 2053"/>
            <p:cNvSpPr txBox="1"/>
            <p:nvPr/>
          </p:nvSpPr>
          <p:spPr>
            <a:xfrm>
              <a:off x="6286500" y="5171574"/>
              <a:ext cx="1143000" cy="381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  <a:latin typeface="+mn-lt"/>
                </a:rPr>
                <a:t>90 PPI</a:t>
              </a:r>
            </a:p>
          </p:txBody>
        </p:sp>
        <p:cxnSp>
          <p:nvCxnSpPr>
            <p:cNvPr id="2060" name="Straight Arrow Connector 2059"/>
            <p:cNvCxnSpPr/>
            <p:nvPr/>
          </p:nvCxnSpPr>
          <p:spPr>
            <a:xfrm flipH="1">
              <a:off x="7772400" y="3141035"/>
              <a:ext cx="304800" cy="3505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3" name="TextBox 2062"/>
            <p:cNvSpPr txBox="1"/>
            <p:nvPr/>
          </p:nvSpPr>
          <p:spPr>
            <a:xfrm>
              <a:off x="8077200" y="2910202"/>
              <a:ext cx="876300" cy="571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+mn-lt"/>
                </a:rPr>
                <a:t>Dirty Water</a:t>
              </a:r>
            </a:p>
          </p:txBody>
        </p:sp>
        <p:sp>
          <p:nvSpPr>
            <p:cNvPr id="5" name="Trapezoid 4"/>
            <p:cNvSpPr/>
            <p:nvPr/>
          </p:nvSpPr>
          <p:spPr>
            <a:xfrm rot="5400000">
              <a:off x="7848600" y="4191000"/>
              <a:ext cx="266700" cy="114300"/>
            </a:xfrm>
            <a:prstGeom prst="trapezoid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6324600" y="50292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S:\RESEARCH\Foam Filtration\Spring 2014\Foam Filtration Team Spring 2014 Reports\Spin weld valve (outside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130465"/>
            <a:ext cx="17526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4620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828800"/>
            <a:ext cx="4038600" cy="4525963"/>
          </a:xfrm>
        </p:spPr>
        <p:txBody>
          <a:bodyPr/>
          <a:lstStyle/>
          <a:p>
            <a:r>
              <a:rPr lang="en-US" sz="3200" dirty="0" smtClean="0"/>
              <a:t>Stock tank: </a:t>
            </a:r>
            <a:r>
              <a:rPr lang="en-US" sz="3200" dirty="0" smtClean="0"/>
              <a:t>2.6cm </a:t>
            </a:r>
            <a:r>
              <a:rPr lang="en-US" sz="3200" dirty="0" smtClean="0"/>
              <a:t>above flow controller </a:t>
            </a:r>
          </a:p>
          <a:p>
            <a:endParaRPr lang="en-US" sz="1600" dirty="0" smtClean="0"/>
          </a:p>
          <a:p>
            <a:r>
              <a:rPr lang="en-US" sz="3200" dirty="0" smtClean="0"/>
              <a:t>Tubing length: 0.55m </a:t>
            </a:r>
          </a:p>
          <a:p>
            <a:endParaRPr lang="en-US" sz="1600" dirty="0" smtClean="0"/>
          </a:p>
          <a:p>
            <a:r>
              <a:rPr lang="en-US" sz="3200" dirty="0" smtClean="0"/>
              <a:t>Attaching to drum 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438400"/>
            <a:ext cx="2638425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32746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2755</TotalTime>
  <Words>253</Words>
  <Application>Microsoft Office PowerPoint</Application>
  <PresentationFormat>On-screen Show (4:3)</PresentationFormat>
  <Paragraphs>93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AguaClara English</vt:lpstr>
      <vt:lpstr>Foam Filtration</vt:lpstr>
      <vt:lpstr>Last Semester</vt:lpstr>
      <vt:lpstr>This Semester</vt:lpstr>
      <vt:lpstr>Pulleys</vt:lpstr>
      <vt:lpstr>Structural Support</vt:lpstr>
      <vt:lpstr>Plate Design</vt:lpstr>
      <vt:lpstr>Foam Decompression</vt:lpstr>
      <vt:lpstr>Side Drain</vt:lpstr>
      <vt:lpstr>Flow Controller</vt:lpstr>
      <vt:lpstr>Compression Velocity Test</vt:lpstr>
      <vt:lpstr>Compression Velocity Test</vt:lpstr>
      <vt:lpstr>Moving Forward 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ceeadmin</cp:lastModifiedBy>
  <cp:revision>151</cp:revision>
  <dcterms:created xsi:type="dcterms:W3CDTF">2013-12-01T20:00:38Z</dcterms:created>
  <dcterms:modified xsi:type="dcterms:W3CDTF">2014-05-10T16:57:23Z</dcterms:modified>
</cp:coreProperties>
</file>