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0"/>
  </p:notesMasterIdLst>
  <p:handoutMasterIdLst>
    <p:handoutMasterId r:id="rId31"/>
  </p:handoutMasterIdLst>
  <p:sldIdLst>
    <p:sldId id="533" r:id="rId2"/>
    <p:sldId id="534" r:id="rId3"/>
    <p:sldId id="535" r:id="rId4"/>
    <p:sldId id="518" r:id="rId5"/>
    <p:sldId id="519" r:id="rId6"/>
    <p:sldId id="520" r:id="rId7"/>
    <p:sldId id="521" r:id="rId8"/>
    <p:sldId id="527" r:id="rId9"/>
    <p:sldId id="528" r:id="rId10"/>
    <p:sldId id="529" r:id="rId11"/>
    <p:sldId id="530" r:id="rId12"/>
    <p:sldId id="522" r:id="rId13"/>
    <p:sldId id="526" r:id="rId14"/>
    <p:sldId id="486" r:id="rId15"/>
    <p:sldId id="488" r:id="rId16"/>
    <p:sldId id="489" r:id="rId17"/>
    <p:sldId id="506" r:id="rId18"/>
    <p:sldId id="507" r:id="rId19"/>
    <p:sldId id="511" r:id="rId20"/>
    <p:sldId id="512" r:id="rId21"/>
    <p:sldId id="531" r:id="rId22"/>
    <p:sldId id="513" r:id="rId23"/>
    <p:sldId id="514" r:id="rId24"/>
    <p:sldId id="516" r:id="rId25"/>
    <p:sldId id="524" r:id="rId26"/>
    <p:sldId id="525" r:id="rId27"/>
    <p:sldId id="498" r:id="rId28"/>
    <p:sldId id="532" r:id="rId29"/>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6" autoAdjust="0"/>
    <p:restoredTop sz="76271" autoAdjust="0"/>
  </p:normalViewPr>
  <p:slideViewPr>
    <p:cSldViewPr>
      <p:cViewPr>
        <p:scale>
          <a:sx n="70" d="100"/>
          <a:sy n="70" d="100"/>
        </p:scale>
        <p:origin x="-128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200" y="-7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dirty="0"/>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r>
              <a:rPr lang="en-US" dirty="0" smtClean="0"/>
              <a:t>CEE 4540: Sustainable Municipal Drinking Water Treatment</a:t>
            </a:r>
          </a:p>
          <a:p>
            <a:r>
              <a:rPr lang="en-US" dirty="0" smtClean="0"/>
              <a:t>Monroe Weber-Shirk</a:t>
            </a:r>
            <a:endParaRPr lang="en-US" dirty="0"/>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E5858FC7-A491-4C1D-BE15-441EB2A2CED3}" type="slidenum">
              <a:rPr lang="en-US"/>
              <a:pPr/>
              <a:t>‹#›</a:t>
            </a:fld>
            <a:endParaRPr lang="en-US" dirty="0"/>
          </a:p>
        </p:txBody>
      </p:sp>
    </p:spTree>
    <p:extLst>
      <p:ext uri="{BB962C8B-B14F-4D97-AF65-F5344CB8AC3E}">
        <p14:creationId xmlns:p14="http://schemas.microsoft.com/office/powerpoint/2010/main" val="443526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a:p>
        </p:txBody>
      </p:sp>
      <p:sp>
        <p:nvSpPr>
          <p:cNvPr id="30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7913D7C8-1D10-4E5B-8A9B-B2BE7F2B7605}" type="slidenum">
              <a:rPr lang="en-US"/>
              <a:pPr/>
              <a:t>‹#›</a:t>
            </a:fld>
            <a:endParaRPr lang="en-US"/>
          </a:p>
        </p:txBody>
      </p:sp>
    </p:spTree>
    <p:extLst>
      <p:ext uri="{BB962C8B-B14F-4D97-AF65-F5344CB8AC3E}">
        <p14:creationId xmlns:p14="http://schemas.microsoft.com/office/powerpoint/2010/main" val="122538161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solidFill>
                  <a:prstClr val="black"/>
                </a:solidFill>
              </a:rPr>
              <a:pPr/>
              <a:t>1</a:t>
            </a:fld>
            <a:endParaRPr 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3CA60439-3EE9-41F2-B67C-8CB0BB949F07}" type="slidenum">
              <a:rPr lang="en-US"/>
              <a:pPr/>
              <a:t>10</a:t>
            </a:fld>
            <a:endParaRPr lang="en-US"/>
          </a:p>
        </p:txBody>
      </p:sp>
      <p:sp>
        <p:nvSpPr>
          <p:cNvPr id="8193" name="Rectangle 1"/>
          <p:cNvSpPr>
            <a:spLocks noGrp="1" noRot="1" noChangeAspect="1" noChangeArrowheads="1"/>
          </p:cNvSpPr>
          <p:nvPr>
            <p:ph type="sldImg"/>
          </p:nvPr>
        </p:nvSpPr>
        <p:spPr>
          <a:ln/>
        </p:spPr>
      </p:sp>
      <p:sp>
        <p:nvSpPr>
          <p:cNvPr id="8194" name="Rectangle 2"/>
          <p:cNvSpPr>
            <a:spLocks noGrp="1" noChangeArrowheads="1"/>
          </p:cNvSpPr>
          <p:nvPr>
            <p:ph type="body" idx="1"/>
          </p:nvPr>
        </p:nvSpPr>
        <p:spPr/>
        <p:txBody>
          <a:bodyPr lIns="0" tIns="0" rIns="0" bIns="0"/>
          <a:lstStyle/>
          <a:p>
            <a:pPr marL="0" marR="0" indent="0" algn="l" defTabSz="914400" rtl="0" eaLnBrk="1" fontAlgn="base" latinLnBrk="0" hangingPunct="1">
              <a:lnSpc>
                <a:spcPct val="95000"/>
              </a:lnSpc>
              <a:spcBef>
                <a:spcPct val="0"/>
              </a:spcBef>
              <a:spcAft>
                <a:spcPct val="0"/>
              </a:spcAft>
              <a:buClrTx/>
              <a:buSzTx/>
              <a:buFontTx/>
              <a:buNone/>
              <a:tabLst/>
              <a:defRPr/>
            </a:pPr>
            <a:r>
              <a:rPr lang="en-US" sz="1700" baseline="0" dirty="0" smtClean="0">
                <a:solidFill>
                  <a:srgbClr val="000000"/>
                </a:solidFill>
              </a:rPr>
              <a:t>Hindered settling: </a:t>
            </a:r>
          </a:p>
          <a:p>
            <a:pPr marL="0" marR="0" indent="0" algn="l" defTabSz="914400" rtl="0" eaLnBrk="1" fontAlgn="base" latinLnBrk="0" hangingPunct="1">
              <a:lnSpc>
                <a:spcPct val="95000"/>
              </a:lnSpc>
              <a:spcBef>
                <a:spcPct val="0"/>
              </a:spcBef>
              <a:spcAft>
                <a:spcPct val="0"/>
              </a:spcAft>
              <a:buClrTx/>
              <a:buSzTx/>
              <a:buFontTx/>
              <a:buNone/>
              <a:tabLst/>
              <a:defRPr/>
            </a:pPr>
            <a:r>
              <a:rPr lang="en-US" sz="1700" baseline="0" dirty="0" smtClean="0">
                <a:solidFill>
                  <a:srgbClr val="000000"/>
                </a:solidFill>
              </a:rPr>
              <a:t>interactions between particles dominate. </a:t>
            </a:r>
          </a:p>
          <a:p>
            <a:pPr marL="0" marR="0" indent="0" algn="l" defTabSz="914400" rtl="0" eaLnBrk="1" fontAlgn="base" latinLnBrk="0" hangingPunct="1">
              <a:lnSpc>
                <a:spcPct val="95000"/>
              </a:lnSpc>
              <a:spcBef>
                <a:spcPct val="0"/>
              </a:spcBef>
              <a:spcAft>
                <a:spcPct val="0"/>
              </a:spcAft>
              <a:buClrTx/>
              <a:buSzTx/>
              <a:buFontTx/>
              <a:buNone/>
              <a:tabLst/>
              <a:defRPr/>
            </a:pPr>
            <a:r>
              <a:rPr lang="en-US" sz="1700" baseline="0" dirty="0" smtClean="0">
                <a:solidFill>
                  <a:srgbClr val="000000"/>
                </a:solidFill>
              </a:rPr>
              <a:t>The concentration of particles in the suspension is much greater, and the particles are therefore more affected by water displacement. </a:t>
            </a:r>
          </a:p>
          <a:p>
            <a:pPr marL="0" marR="0" indent="0" algn="l" defTabSz="914400" rtl="0" eaLnBrk="1" fontAlgn="base" latinLnBrk="0" hangingPunct="1">
              <a:lnSpc>
                <a:spcPct val="95000"/>
              </a:lnSpc>
              <a:spcBef>
                <a:spcPct val="0"/>
              </a:spcBef>
              <a:spcAft>
                <a:spcPct val="0"/>
              </a:spcAft>
              <a:buClrTx/>
              <a:buSzTx/>
              <a:buFontTx/>
              <a:buNone/>
              <a:tabLst/>
              <a:defRPr/>
            </a:pPr>
            <a:r>
              <a:rPr lang="en-US" sz="1700" baseline="0" dirty="0" smtClean="0">
                <a:solidFill>
                  <a:srgbClr val="000000"/>
                </a:solidFill>
              </a:rPr>
              <a:t>Because of the close proximity of the particles, water displacement slows down the settling speed of surrounding particles. </a:t>
            </a:r>
          </a:p>
          <a:p>
            <a:pPr>
              <a:lnSpc>
                <a:spcPct val="95000"/>
              </a:lnSpc>
              <a:spcBef>
                <a:spcPct val="0"/>
              </a:spcBef>
            </a:pPr>
            <a:endParaRPr lang="en-US" sz="1700" baseline="0" dirty="0" smtClean="0">
              <a:solidFill>
                <a:srgbClr val="000000"/>
              </a:solidFill>
            </a:endParaRPr>
          </a:p>
          <a:p>
            <a:pPr>
              <a:lnSpc>
                <a:spcPct val="95000"/>
              </a:lnSpc>
              <a:spcBef>
                <a:spcPct val="0"/>
              </a:spcBef>
            </a:pPr>
            <a:r>
              <a:rPr lang="en-US" sz="1700" baseline="0" dirty="0" smtClean="0">
                <a:solidFill>
                  <a:srgbClr val="000000"/>
                </a:solidFill>
              </a:rPr>
              <a:t>**</a:t>
            </a:r>
            <a:r>
              <a:rPr lang="en-US" sz="1700" baseline="0" dirty="0" err="1" smtClean="0">
                <a:solidFill>
                  <a:srgbClr val="000000"/>
                </a:solidFill>
              </a:rPr>
              <a:t>Floc</a:t>
            </a:r>
            <a:r>
              <a:rPr lang="en-US" sz="1700" baseline="0" dirty="0" smtClean="0">
                <a:solidFill>
                  <a:srgbClr val="000000"/>
                </a:solidFill>
              </a:rPr>
              <a:t> blanket formation occurs when particles transition from flocculated settling to hindered settling.</a:t>
            </a:r>
            <a:endParaRPr lang="en-US" sz="1700" dirty="0" smtClean="0">
              <a:solidFill>
                <a:srgbClr val="000000"/>
              </a:solidFill>
            </a:endParaRPr>
          </a:p>
          <a:p>
            <a:pPr marL="0" marR="0" indent="0" algn="l" defTabSz="914400" rtl="0" eaLnBrk="1" fontAlgn="base" latinLnBrk="0" hangingPunct="1">
              <a:lnSpc>
                <a:spcPct val="95000"/>
              </a:lnSpc>
              <a:spcBef>
                <a:spcPct val="0"/>
              </a:spcBef>
              <a:spcAft>
                <a:spcPct val="0"/>
              </a:spcAft>
              <a:buClrTx/>
              <a:buSzTx/>
              <a:buFontTx/>
              <a:buNone/>
              <a:tabLst/>
              <a:defRPr/>
            </a:pPr>
            <a:endParaRPr lang="en-US" sz="1700" baseline="0" dirty="0" smtClean="0">
              <a:solidFill>
                <a:srgbClr val="000000"/>
              </a:solidFill>
            </a:endParaRPr>
          </a:p>
          <a:p>
            <a:pPr marL="0" marR="0" indent="0" algn="l" defTabSz="914400" rtl="0" eaLnBrk="1" fontAlgn="base" latinLnBrk="0" hangingPunct="1">
              <a:lnSpc>
                <a:spcPct val="95000"/>
              </a:lnSpc>
              <a:spcBef>
                <a:spcPct val="0"/>
              </a:spcBef>
              <a:spcAft>
                <a:spcPct val="0"/>
              </a:spcAft>
              <a:buClrTx/>
              <a:buSzTx/>
              <a:buFontTx/>
              <a:buNone/>
              <a:tabLst/>
              <a:defRPr/>
            </a:pPr>
            <a:r>
              <a:rPr lang="en-US" sz="1700" baseline="0" dirty="0" smtClean="0">
                <a:solidFill>
                  <a:srgbClr val="000000"/>
                </a:solidFill>
              </a:rPr>
              <a:t>Once particles transition to hindered sedimentation, a </a:t>
            </a:r>
            <a:r>
              <a:rPr lang="en-US" sz="1700" baseline="0" dirty="0" err="1" smtClean="0">
                <a:solidFill>
                  <a:srgbClr val="000000"/>
                </a:solidFill>
              </a:rPr>
              <a:t>floc</a:t>
            </a:r>
            <a:r>
              <a:rPr lang="en-US" sz="1700" baseline="0" dirty="0" smtClean="0">
                <a:solidFill>
                  <a:srgbClr val="000000"/>
                </a:solidFill>
              </a:rPr>
              <a:t>-water interface can be clearly observed.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3CA60439-3EE9-41F2-B67C-8CB0BB949F07}" type="slidenum">
              <a:rPr lang="en-US"/>
              <a:pPr/>
              <a:t>11</a:t>
            </a:fld>
            <a:endParaRPr lang="en-US"/>
          </a:p>
        </p:txBody>
      </p:sp>
      <p:sp>
        <p:nvSpPr>
          <p:cNvPr id="8193" name="Rectangle 1"/>
          <p:cNvSpPr>
            <a:spLocks noGrp="1" noRot="1" noChangeAspect="1" noChangeArrowheads="1"/>
          </p:cNvSpPr>
          <p:nvPr>
            <p:ph type="sldImg"/>
          </p:nvPr>
        </p:nvSpPr>
        <p:spPr>
          <a:ln/>
        </p:spPr>
      </p:sp>
      <p:sp>
        <p:nvSpPr>
          <p:cNvPr id="8194" name="Rectangle 2"/>
          <p:cNvSpPr>
            <a:spLocks noGrp="1" noChangeArrowheads="1"/>
          </p:cNvSpPr>
          <p:nvPr>
            <p:ph type="body" idx="1"/>
          </p:nvPr>
        </p:nvSpPr>
        <p:spPr/>
        <p:txBody>
          <a:bodyPr lIns="0" tIns="0" rIns="0" bIns="0"/>
          <a:lstStyle/>
          <a:p>
            <a:pPr>
              <a:lnSpc>
                <a:spcPct val="95000"/>
              </a:lnSpc>
              <a:spcBef>
                <a:spcPct val="0"/>
              </a:spcBef>
            </a:pPr>
            <a:r>
              <a:rPr lang="en-US" sz="1700" dirty="0" smtClean="0">
                <a:solidFill>
                  <a:srgbClr val="000000"/>
                </a:solidFill>
              </a:rPr>
              <a:t>Compression settling: </a:t>
            </a:r>
          </a:p>
          <a:p>
            <a:pPr>
              <a:lnSpc>
                <a:spcPct val="95000"/>
              </a:lnSpc>
              <a:spcBef>
                <a:spcPct val="0"/>
              </a:spcBef>
            </a:pPr>
            <a:r>
              <a:rPr lang="en-US" sz="1700" dirty="0" err="1" smtClean="0">
                <a:solidFill>
                  <a:srgbClr val="000000"/>
                </a:solidFill>
              </a:rPr>
              <a:t>flocs</a:t>
            </a:r>
            <a:r>
              <a:rPr lang="en-US" sz="1700" dirty="0" smtClean="0">
                <a:solidFill>
                  <a:srgbClr val="000000"/>
                </a:solidFill>
              </a:rPr>
              <a:t> are highly concentrated. </a:t>
            </a:r>
          </a:p>
          <a:p>
            <a:pPr>
              <a:lnSpc>
                <a:spcPct val="95000"/>
              </a:lnSpc>
              <a:spcBef>
                <a:spcPct val="0"/>
              </a:spcBef>
            </a:pPr>
            <a:r>
              <a:rPr lang="en-US" sz="1700" dirty="0" err="1" smtClean="0">
                <a:solidFill>
                  <a:srgbClr val="000000"/>
                </a:solidFill>
              </a:rPr>
              <a:t>flocs</a:t>
            </a:r>
            <a:r>
              <a:rPr lang="en-US" sz="1700" dirty="0" smtClean="0">
                <a:solidFill>
                  <a:srgbClr val="000000"/>
                </a:solidFill>
              </a:rPr>
              <a:t> are in contact with other </a:t>
            </a:r>
            <a:r>
              <a:rPr lang="en-US" sz="1700" dirty="0" err="1" smtClean="0">
                <a:solidFill>
                  <a:srgbClr val="000000"/>
                </a:solidFill>
              </a:rPr>
              <a:t>flocs</a:t>
            </a:r>
            <a:r>
              <a:rPr lang="en-US" sz="1700" dirty="0" smtClean="0">
                <a:solidFill>
                  <a:srgbClr val="000000"/>
                </a:solidFill>
              </a:rPr>
              <a:t> in the sedimentation tank and solids are compressed underneath solids above them. The weight of the solids above gradually squeeze out water from the </a:t>
            </a:r>
            <a:r>
              <a:rPr lang="en-US" sz="1700" dirty="0" err="1" smtClean="0">
                <a:solidFill>
                  <a:srgbClr val="000000"/>
                </a:solidFill>
              </a:rPr>
              <a:t>floc</a:t>
            </a:r>
            <a:r>
              <a:rPr lang="en-US" sz="1700" dirty="0" smtClean="0">
                <a:solidFill>
                  <a:srgbClr val="000000"/>
                </a:solidFill>
              </a:rPr>
              <a:t> matrix, resulting in sludge thickening. </a:t>
            </a:r>
          </a:p>
          <a:p>
            <a:pPr>
              <a:lnSpc>
                <a:spcPct val="95000"/>
              </a:lnSpc>
              <a:spcBef>
                <a:spcPct val="0"/>
              </a:spcBef>
            </a:pPr>
            <a:r>
              <a:rPr lang="en-US" sz="1700" dirty="0" smtClean="0">
                <a:solidFill>
                  <a:srgbClr val="000000"/>
                </a:solidFill>
              </a:rPr>
              <a:t>This type of settling typically occurs at the bottom of the sedimentation tank or on the sedimentation tank inclines in the form of sludge build-up or debris flow. </a:t>
            </a:r>
          </a:p>
          <a:p>
            <a:pPr>
              <a:lnSpc>
                <a:spcPct val="95000"/>
              </a:lnSpc>
              <a:spcBef>
                <a:spcPct val="0"/>
              </a:spcBef>
            </a:pPr>
            <a:r>
              <a:rPr lang="en-US" sz="1700" dirty="0" smtClean="0">
                <a:solidFill>
                  <a:srgbClr val="000000"/>
                </a:solidFill>
              </a:rPr>
              <a:t>Examining</a:t>
            </a:r>
            <a:r>
              <a:rPr lang="en-US" sz="1700" baseline="0" dirty="0" smtClean="0">
                <a:solidFill>
                  <a:srgbClr val="000000"/>
                </a:solidFill>
              </a:rPr>
              <a:t> compression settling will help us understand:</a:t>
            </a:r>
          </a:p>
          <a:p>
            <a:pPr>
              <a:lnSpc>
                <a:spcPct val="95000"/>
              </a:lnSpc>
              <a:spcBef>
                <a:spcPct val="0"/>
              </a:spcBef>
            </a:pPr>
            <a:r>
              <a:rPr lang="en-US" sz="1700" baseline="0" dirty="0" smtClean="0">
                <a:solidFill>
                  <a:srgbClr val="000000"/>
                </a:solidFill>
              </a:rPr>
              <a:t>	</a:t>
            </a:r>
            <a:r>
              <a:rPr lang="en-US" sz="1700" baseline="0" dirty="0" err="1" smtClean="0">
                <a:solidFill>
                  <a:srgbClr val="000000"/>
                </a:solidFill>
              </a:rPr>
              <a:t>floc</a:t>
            </a:r>
            <a:r>
              <a:rPr lang="en-US" sz="1700" baseline="0" dirty="0" smtClean="0">
                <a:solidFill>
                  <a:srgbClr val="000000"/>
                </a:solidFill>
              </a:rPr>
              <a:t> blanket failure mechanisms--c</a:t>
            </a:r>
            <a:r>
              <a:rPr lang="en-US" sz="1700" dirty="0" smtClean="0">
                <a:solidFill>
                  <a:srgbClr val="000000"/>
                </a:solidFill>
              </a:rPr>
              <a:t>ompression settling occurs in the tank during </a:t>
            </a:r>
            <a:r>
              <a:rPr lang="en-US" sz="1700" dirty="0" err="1" smtClean="0">
                <a:solidFill>
                  <a:srgbClr val="000000"/>
                </a:solidFill>
              </a:rPr>
              <a:t>floc</a:t>
            </a:r>
            <a:r>
              <a:rPr lang="en-US" sz="1700" dirty="0" smtClean="0">
                <a:solidFill>
                  <a:srgbClr val="000000"/>
                </a:solidFill>
              </a:rPr>
              <a:t> blanket failure</a:t>
            </a:r>
          </a:p>
          <a:p>
            <a:pPr>
              <a:lnSpc>
                <a:spcPct val="95000"/>
              </a:lnSpc>
              <a:spcBef>
                <a:spcPct val="0"/>
              </a:spcBef>
            </a:pPr>
            <a:r>
              <a:rPr lang="en-US" sz="1700" dirty="0" smtClean="0">
                <a:solidFill>
                  <a:srgbClr val="000000"/>
                </a:solidFill>
              </a:rPr>
              <a:t>	</a:t>
            </a:r>
            <a:r>
              <a:rPr lang="en-US" sz="1700" dirty="0" err="1" smtClean="0">
                <a:solidFill>
                  <a:srgbClr val="000000"/>
                </a:solidFill>
              </a:rPr>
              <a:t>floc</a:t>
            </a:r>
            <a:r>
              <a:rPr lang="en-US" sz="1700" baseline="0" dirty="0" smtClean="0">
                <a:solidFill>
                  <a:srgbClr val="000000"/>
                </a:solidFill>
              </a:rPr>
              <a:t> hopper design parameters—we want the sludge to settle in the </a:t>
            </a:r>
            <a:r>
              <a:rPr lang="en-US" sz="1700" baseline="0" dirty="0" err="1" smtClean="0">
                <a:solidFill>
                  <a:srgbClr val="000000"/>
                </a:solidFill>
              </a:rPr>
              <a:t>floc</a:t>
            </a:r>
            <a:r>
              <a:rPr lang="en-US" sz="1700" baseline="0" dirty="0" smtClean="0">
                <a:solidFill>
                  <a:srgbClr val="000000"/>
                </a:solidFill>
              </a:rPr>
              <a:t> hopper and we will drain the settled sludge.  Understanding compression settling will help us to determine the amount of time we should allow solids to settle in the hopper and the rate at which we should waste sludge from the hopper.  </a:t>
            </a:r>
          </a:p>
          <a:p>
            <a:pPr>
              <a:lnSpc>
                <a:spcPct val="95000"/>
              </a:lnSpc>
              <a:spcBef>
                <a:spcPct val="0"/>
              </a:spcBef>
            </a:pPr>
            <a:endParaRPr lang="en-US" sz="1700" baseline="0" dirty="0" smtClean="0">
              <a:solidFill>
                <a:srgbClr val="000000"/>
              </a:solidFill>
            </a:endParaRPr>
          </a:p>
          <a:p>
            <a:pPr>
              <a:lnSpc>
                <a:spcPct val="95000"/>
              </a:lnSpc>
              <a:spcBef>
                <a:spcPct val="0"/>
              </a:spcBef>
            </a:pPr>
            <a:r>
              <a:rPr lang="en-US" sz="1700" baseline="0" dirty="0" smtClean="0">
                <a:solidFill>
                  <a:srgbClr val="000000"/>
                </a:solidFill>
              </a:rPr>
              <a:t>Total Solids Test performed has indicated that the concentration of compressed solids (after 3 days of compression) is about 29.4 g/L.  For our purposes, however, this value will be less because the sludge will not be settling for a period of 3 days.  Most of the settling, however, occurs within the first few hours. ????</a:t>
            </a:r>
            <a:endParaRPr lang="en-US" sz="1700" dirty="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02" eaLnBrk="0" hangingPunct="0">
              <a:defRPr>
                <a:solidFill>
                  <a:schemeClr val="tx1"/>
                </a:solidFill>
                <a:latin typeface="Century Gothic" pitchFamily="34" charset="0"/>
                <a:cs typeface="Arial" charset="0"/>
              </a:defRPr>
            </a:lvl1pPr>
            <a:lvl2pPr marL="742883" indent="-285725" defTabSz="966702" eaLnBrk="0" hangingPunct="0">
              <a:defRPr>
                <a:solidFill>
                  <a:schemeClr val="tx1"/>
                </a:solidFill>
                <a:latin typeface="Century Gothic" pitchFamily="34" charset="0"/>
                <a:cs typeface="Arial" charset="0"/>
              </a:defRPr>
            </a:lvl2pPr>
            <a:lvl3pPr marL="1142898" indent="-228580" defTabSz="966702" eaLnBrk="0" hangingPunct="0">
              <a:defRPr>
                <a:solidFill>
                  <a:schemeClr val="tx1"/>
                </a:solidFill>
                <a:latin typeface="Century Gothic" pitchFamily="34" charset="0"/>
                <a:cs typeface="Arial" charset="0"/>
              </a:defRPr>
            </a:lvl3pPr>
            <a:lvl4pPr marL="1600057" indent="-228580" defTabSz="966702" eaLnBrk="0" hangingPunct="0">
              <a:defRPr>
                <a:solidFill>
                  <a:schemeClr val="tx1"/>
                </a:solidFill>
                <a:latin typeface="Century Gothic" pitchFamily="34" charset="0"/>
                <a:cs typeface="Arial" charset="0"/>
              </a:defRPr>
            </a:lvl4pPr>
            <a:lvl5pPr marL="2057217" indent="-228580" defTabSz="966702" eaLnBrk="0" hangingPunct="0">
              <a:defRPr>
                <a:solidFill>
                  <a:schemeClr val="tx1"/>
                </a:solidFill>
                <a:latin typeface="Century Gothic" pitchFamily="34" charset="0"/>
                <a:cs typeface="Arial" charset="0"/>
              </a:defRPr>
            </a:lvl5pPr>
            <a:lvl6pPr marL="2514376" indent="-228580" defTabSz="966702" eaLnBrk="0" fontAlgn="base" hangingPunct="0">
              <a:spcBef>
                <a:spcPct val="0"/>
              </a:spcBef>
              <a:spcAft>
                <a:spcPct val="0"/>
              </a:spcAft>
              <a:defRPr>
                <a:solidFill>
                  <a:schemeClr val="tx1"/>
                </a:solidFill>
                <a:latin typeface="Century Gothic" pitchFamily="34" charset="0"/>
                <a:cs typeface="Arial" charset="0"/>
              </a:defRPr>
            </a:lvl6pPr>
            <a:lvl7pPr marL="2971536" indent="-228580" defTabSz="966702" eaLnBrk="0" fontAlgn="base" hangingPunct="0">
              <a:spcBef>
                <a:spcPct val="0"/>
              </a:spcBef>
              <a:spcAft>
                <a:spcPct val="0"/>
              </a:spcAft>
              <a:defRPr>
                <a:solidFill>
                  <a:schemeClr val="tx1"/>
                </a:solidFill>
                <a:latin typeface="Century Gothic" pitchFamily="34" charset="0"/>
                <a:cs typeface="Arial" charset="0"/>
              </a:defRPr>
            </a:lvl7pPr>
            <a:lvl8pPr marL="3428694" indent="-228580" defTabSz="966702" eaLnBrk="0" fontAlgn="base" hangingPunct="0">
              <a:spcBef>
                <a:spcPct val="0"/>
              </a:spcBef>
              <a:spcAft>
                <a:spcPct val="0"/>
              </a:spcAft>
              <a:defRPr>
                <a:solidFill>
                  <a:schemeClr val="tx1"/>
                </a:solidFill>
                <a:latin typeface="Century Gothic" pitchFamily="34" charset="0"/>
                <a:cs typeface="Arial" charset="0"/>
              </a:defRPr>
            </a:lvl8pPr>
            <a:lvl9pPr marL="3885854" indent="-228580" defTabSz="966702" eaLnBrk="0" fontAlgn="base" hangingPunct="0">
              <a:spcBef>
                <a:spcPct val="0"/>
              </a:spcBef>
              <a:spcAft>
                <a:spcPct val="0"/>
              </a:spcAft>
              <a:defRPr>
                <a:solidFill>
                  <a:schemeClr val="tx1"/>
                </a:solidFill>
                <a:latin typeface="Century Gothic" pitchFamily="34" charset="0"/>
                <a:cs typeface="Arial" charset="0"/>
              </a:defRPr>
            </a:lvl9pPr>
          </a:lstStyle>
          <a:p>
            <a:pPr eaLnBrk="1" hangingPunct="1"/>
            <a:fld id="{968AB509-B8CC-47D0-8F52-4820A7D7B1F8}" type="slidenum">
              <a:rPr lang="en-US">
                <a:solidFill>
                  <a:prstClr val="black"/>
                </a:solidFill>
                <a:latin typeface="Arial" charset="0"/>
              </a:rPr>
              <a:pPr eaLnBrk="1" hangingPunct="1"/>
              <a:t>12</a:t>
            </a:fld>
            <a:endParaRPr lang="en-US">
              <a:solidFill>
                <a:prstClr val="black"/>
              </a:solidFill>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E685F58A-742F-4BBF-8199-CB2CC1EDA04E}" type="slidenum">
              <a:rPr lang="en-US"/>
              <a:pPr/>
              <a:t>13</a:t>
            </a:fld>
            <a:endParaRPr lang="en-US"/>
          </a:p>
        </p:txBody>
      </p:sp>
      <p:sp>
        <p:nvSpPr>
          <p:cNvPr id="10241" name="Rectangle 1"/>
          <p:cNvSpPr>
            <a:spLocks noGrp="1" noRot="1" noChangeAspect="1" noChangeArrowheads="1"/>
          </p:cNvSpPr>
          <p:nvPr>
            <p:ph type="sldImg"/>
          </p:nvPr>
        </p:nvSpPr>
        <p:spPr>
          <a:ln/>
        </p:spPr>
      </p:sp>
      <p:sp>
        <p:nvSpPr>
          <p:cNvPr id="10242" name="Rectangle 2"/>
          <p:cNvSpPr>
            <a:spLocks noGrp="1" noChangeArrowheads="1"/>
          </p:cNvSpPr>
          <p:nvPr>
            <p:ph type="body" idx="1"/>
          </p:nvPr>
        </p:nvSpPr>
        <p:spPr/>
        <p:txBody>
          <a:bodyPr lIns="0" tIns="0" rIns="0" bIns="0"/>
          <a:lstStyle/>
          <a:p>
            <a:pPr>
              <a:lnSpc>
                <a:spcPct val="95000"/>
              </a:lnSpc>
              <a:spcBef>
                <a:spcPct val="0"/>
              </a:spcBef>
            </a:pPr>
            <a:r>
              <a:rPr lang="en-US" sz="1700" dirty="0" smtClean="0">
                <a:solidFill>
                  <a:srgbClr val="000000"/>
                </a:solidFill>
              </a:rPr>
              <a:t>UPDATE WITH</a:t>
            </a:r>
            <a:r>
              <a:rPr lang="en-US" sz="1700" baseline="0" dirty="0" smtClean="0">
                <a:solidFill>
                  <a:srgbClr val="000000"/>
                </a:solidFill>
              </a:rPr>
              <a:t> NEW DESIGN TEAM DRAWINGS</a:t>
            </a:r>
            <a:endParaRPr lang="en-US" sz="1700" dirty="0" smtClean="0">
              <a:solidFill>
                <a:srgbClr val="000000"/>
              </a:solidFill>
            </a:endParaRPr>
          </a:p>
          <a:p>
            <a:pPr>
              <a:lnSpc>
                <a:spcPct val="95000"/>
              </a:lnSpc>
              <a:spcBef>
                <a:spcPct val="0"/>
              </a:spcBef>
            </a:pPr>
            <a:endParaRPr lang="en-US" sz="1700" dirty="0" smtClean="0">
              <a:solidFill>
                <a:srgbClr val="000000"/>
              </a:solidFill>
            </a:endParaRPr>
          </a:p>
          <a:p>
            <a:pPr>
              <a:lnSpc>
                <a:spcPct val="95000"/>
              </a:lnSpc>
              <a:spcBef>
                <a:spcPct val="0"/>
              </a:spcBef>
            </a:pPr>
            <a:r>
              <a:rPr lang="en-US" sz="1700" dirty="0" err="1" smtClean="0">
                <a:solidFill>
                  <a:srgbClr val="000000"/>
                </a:solidFill>
              </a:rPr>
              <a:t>Sed</a:t>
            </a:r>
            <a:r>
              <a:rPr lang="en-US" sz="1700" dirty="0" smtClean="0">
                <a:solidFill>
                  <a:srgbClr val="000000"/>
                </a:solidFill>
              </a:rPr>
              <a:t> </a:t>
            </a:r>
            <a:r>
              <a:rPr lang="en-US" sz="1700" dirty="0">
                <a:solidFill>
                  <a:srgbClr val="000000"/>
                </a:solidFill>
              </a:rPr>
              <a:t>tank from side and front view</a:t>
            </a:r>
            <a:r>
              <a:rPr lang="en-US" sz="1700" dirty="0" smtClean="0">
                <a:solidFill>
                  <a:srgbClr val="000000"/>
                </a:solidFill>
              </a:rPr>
              <a:t>.</a:t>
            </a:r>
          </a:p>
          <a:p>
            <a:pPr>
              <a:lnSpc>
                <a:spcPct val="95000"/>
              </a:lnSpc>
              <a:spcBef>
                <a:spcPct val="0"/>
              </a:spcBef>
            </a:pPr>
            <a:r>
              <a:rPr lang="en-US" sz="1700" dirty="0" smtClean="0">
                <a:solidFill>
                  <a:srgbClr val="000000"/>
                </a:solidFill>
              </a:rPr>
              <a:t>Show where </a:t>
            </a:r>
            <a:r>
              <a:rPr lang="en-US" sz="1700" dirty="0" err="1" smtClean="0">
                <a:solidFill>
                  <a:srgbClr val="000000"/>
                </a:solidFill>
              </a:rPr>
              <a:t>floc</a:t>
            </a:r>
            <a:r>
              <a:rPr lang="en-US" sz="1700" dirty="0" smtClean="0">
                <a:solidFill>
                  <a:srgbClr val="000000"/>
                </a:solidFill>
              </a:rPr>
              <a:t> blanket forms</a:t>
            </a:r>
          </a:p>
          <a:p>
            <a:pPr>
              <a:lnSpc>
                <a:spcPct val="95000"/>
              </a:lnSpc>
              <a:spcBef>
                <a:spcPct val="0"/>
              </a:spcBef>
            </a:pPr>
            <a:r>
              <a:rPr lang="en-US" sz="1700" dirty="0" smtClean="0">
                <a:solidFill>
                  <a:srgbClr val="000000"/>
                </a:solidFill>
              </a:rPr>
              <a:t>Explain </a:t>
            </a:r>
            <a:r>
              <a:rPr lang="en-US" sz="1700" dirty="0">
                <a:solidFill>
                  <a:srgbClr val="000000"/>
                </a:solidFill>
              </a:rPr>
              <a:t>how we model the </a:t>
            </a:r>
            <a:r>
              <a:rPr lang="en-US" sz="1700" dirty="0" smtClean="0">
                <a:solidFill>
                  <a:srgbClr val="000000"/>
                </a:solidFill>
              </a:rPr>
              <a:t>tank</a:t>
            </a:r>
            <a:r>
              <a:rPr lang="en-US" sz="1700" baseline="0" dirty="0" smtClean="0">
                <a:solidFill>
                  <a:srgbClr val="000000"/>
                </a:solidFill>
              </a:rPr>
              <a:t> (1/2 inch cross section)</a:t>
            </a:r>
          </a:p>
          <a:p>
            <a:pPr>
              <a:lnSpc>
                <a:spcPct val="95000"/>
              </a:lnSpc>
              <a:spcBef>
                <a:spcPct val="0"/>
              </a:spcBef>
            </a:pPr>
            <a:endParaRPr lang="en-US" sz="1700" baseline="0" dirty="0" smtClean="0">
              <a:solidFill>
                <a:srgbClr val="000000"/>
              </a:solidFill>
            </a:endParaRPr>
          </a:p>
          <a:p>
            <a:pPr>
              <a:lnSpc>
                <a:spcPct val="95000"/>
              </a:lnSpc>
              <a:spcBef>
                <a:spcPct val="0"/>
              </a:spcBef>
            </a:pPr>
            <a:r>
              <a:rPr lang="en-US" sz="1700" baseline="0" dirty="0" smtClean="0">
                <a:solidFill>
                  <a:srgbClr val="000000"/>
                </a:solidFill>
              </a:rPr>
              <a:t>How spacing was chosen: </a:t>
            </a:r>
            <a:r>
              <a:rPr lang="en-US" sz="1700" dirty="0" smtClean="0">
                <a:solidFill>
                  <a:srgbClr val="000000"/>
                </a:solidFill>
              </a:rPr>
              <a:t>Simulate</a:t>
            </a:r>
            <a:r>
              <a:rPr lang="en-US" sz="1700" baseline="0" dirty="0" smtClean="0">
                <a:solidFill>
                  <a:srgbClr val="000000"/>
                </a:solidFill>
              </a:rPr>
              <a:t> a cross-section of the sedimentation tank in such a way so that we can image solids concentration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D43E1038-A887-48C4-A456-C553D3816039}" type="slidenum">
              <a:rPr lang="en-US"/>
              <a:pPr/>
              <a:t>14</a:t>
            </a:fld>
            <a:endParaRPr lang="en-US"/>
          </a:p>
        </p:txBody>
      </p:sp>
      <p:sp>
        <p:nvSpPr>
          <p:cNvPr id="12289" name="Rectangle 1"/>
          <p:cNvSpPr>
            <a:spLocks noGrp="1" noRot="1" noChangeAspect="1" noChangeArrowheads="1"/>
          </p:cNvSpPr>
          <p:nvPr>
            <p:ph type="sldImg"/>
          </p:nvPr>
        </p:nvSpPr>
        <p:spPr>
          <a:ln/>
        </p:spPr>
      </p:sp>
      <p:sp>
        <p:nvSpPr>
          <p:cNvPr id="12290" name="Rectangle 2"/>
          <p:cNvSpPr>
            <a:spLocks noGrp="1" noChangeArrowheads="1"/>
          </p:cNvSpPr>
          <p:nvPr>
            <p:ph type="body" idx="1"/>
          </p:nvPr>
        </p:nvSpPr>
        <p:spPr/>
        <p:txBody>
          <a:bodyPr lIns="0" tIns="0" rIns="0" bIns="0"/>
          <a:lstStyle/>
          <a:p>
            <a:pPr>
              <a:lnSpc>
                <a:spcPct val="95000"/>
              </a:lnSpc>
              <a:spcBef>
                <a:spcPct val="0"/>
              </a:spcBef>
            </a:pPr>
            <a:r>
              <a:rPr lang="en-US" sz="1800" dirty="0" smtClean="0">
                <a:solidFill>
                  <a:srgbClr val="000000"/>
                </a:solidFill>
              </a:rPr>
              <a:t>-raw water: average influent turbidity at 100 NTU</a:t>
            </a:r>
            <a:endParaRPr lang="en-US" sz="1800" dirty="0" smtClean="0"/>
          </a:p>
          <a:p>
            <a:pPr>
              <a:lnSpc>
                <a:spcPct val="95000"/>
              </a:lnSpc>
              <a:spcBef>
                <a:spcPct val="0"/>
              </a:spcBef>
            </a:pPr>
            <a:r>
              <a:rPr lang="en-US" sz="1800" dirty="0" smtClean="0">
                <a:solidFill>
                  <a:srgbClr val="000000"/>
                </a:solidFill>
              </a:rPr>
              <a:t>    -</a:t>
            </a:r>
            <a:r>
              <a:rPr lang="en-US" sz="1800" dirty="0" err="1" smtClean="0">
                <a:solidFill>
                  <a:srgbClr val="000000"/>
                </a:solidFill>
              </a:rPr>
              <a:t>Turbidimeter</a:t>
            </a:r>
            <a:r>
              <a:rPr lang="en-US" sz="1800" dirty="0" smtClean="0">
                <a:solidFill>
                  <a:srgbClr val="000000"/>
                </a:solidFill>
              </a:rPr>
              <a:t> measures turbidity and is connected to Process Controller, which can add either raw water or clay 30g/L depending on the turbidity</a:t>
            </a:r>
          </a:p>
          <a:p>
            <a:pPr marL="0" marR="0" indent="0" algn="l" defTabSz="914400" rtl="0" eaLnBrk="1" fontAlgn="base" latinLnBrk="0" hangingPunct="1">
              <a:lnSpc>
                <a:spcPct val="95000"/>
              </a:lnSpc>
              <a:spcBef>
                <a:spcPct val="0"/>
              </a:spcBef>
              <a:spcAft>
                <a:spcPct val="0"/>
              </a:spcAft>
              <a:buClrTx/>
              <a:buSzTx/>
              <a:buFontTx/>
              <a:buNone/>
              <a:tabLst/>
              <a:defRPr/>
            </a:pPr>
            <a:r>
              <a:rPr lang="en-US" sz="1800" dirty="0" smtClean="0">
                <a:solidFill>
                  <a:srgbClr val="000000"/>
                </a:solidFill>
              </a:rPr>
              <a:t>    </a:t>
            </a:r>
            <a:r>
              <a:rPr lang="en-US" sz="1200" dirty="0" smtClean="0">
                <a:solidFill>
                  <a:srgbClr val="000000"/>
                </a:solidFill>
              </a:rPr>
              <a:t>-aerated water (distilled water to which purified water is added--as opposed to carbonated water) not in photo</a:t>
            </a:r>
            <a:endParaRPr lang="en-US" sz="1800" dirty="0" smtClean="0"/>
          </a:p>
          <a:p>
            <a:pPr>
              <a:lnSpc>
                <a:spcPct val="95000"/>
              </a:lnSpc>
              <a:spcBef>
                <a:spcPct val="0"/>
              </a:spcBef>
            </a:pPr>
            <a:r>
              <a:rPr lang="en-US" sz="1800" dirty="0" smtClean="0">
                <a:solidFill>
                  <a:srgbClr val="000000"/>
                </a:solidFill>
              </a:rPr>
              <a:t>    -concentrated </a:t>
            </a:r>
            <a:r>
              <a:rPr lang="en-US" sz="1800" dirty="0" err="1" smtClean="0">
                <a:solidFill>
                  <a:srgbClr val="000000"/>
                </a:solidFill>
              </a:rPr>
              <a:t>kaolinite</a:t>
            </a:r>
            <a:r>
              <a:rPr lang="en-US" sz="1800" dirty="0" smtClean="0">
                <a:solidFill>
                  <a:srgbClr val="000000"/>
                </a:solidFill>
              </a:rPr>
              <a:t> (low shrink-swell capacity)</a:t>
            </a:r>
          </a:p>
          <a:p>
            <a:pPr>
              <a:lnSpc>
                <a:spcPct val="95000"/>
              </a:lnSpc>
              <a:spcBef>
                <a:spcPct val="0"/>
              </a:spcBef>
            </a:pPr>
            <a:endParaRPr lang="en-US" sz="1800" dirty="0" smtClean="0">
              <a:solidFill>
                <a:srgbClr val="000000"/>
              </a:solidFill>
            </a:endParaRPr>
          </a:p>
          <a:p>
            <a:pPr>
              <a:lnSpc>
                <a:spcPct val="95000"/>
              </a:lnSpc>
              <a:spcBef>
                <a:spcPct val="0"/>
              </a:spcBef>
            </a:pPr>
            <a:r>
              <a:rPr lang="en-US" sz="1800" dirty="0" smtClean="0">
                <a:solidFill>
                  <a:srgbClr val="000000"/>
                </a:solidFill>
              </a:rPr>
              <a:t>-Run through a tube </a:t>
            </a:r>
            <a:r>
              <a:rPr lang="en-US" sz="1800" dirty="0" err="1" smtClean="0">
                <a:solidFill>
                  <a:srgbClr val="000000"/>
                </a:solidFill>
              </a:rPr>
              <a:t>flocculator</a:t>
            </a:r>
            <a:r>
              <a:rPr lang="en-US" sz="1800" dirty="0" smtClean="0">
                <a:solidFill>
                  <a:srgbClr val="000000"/>
                </a:solidFill>
              </a:rPr>
              <a:t> before being expelled through a downward-pointing jet suspended at</a:t>
            </a:r>
            <a:r>
              <a:rPr lang="en-US" sz="1800" baseline="0" dirty="0" smtClean="0">
                <a:solidFill>
                  <a:srgbClr val="000000"/>
                </a:solidFill>
              </a:rPr>
              <a:t> a distance </a:t>
            </a:r>
            <a:r>
              <a:rPr lang="en-US" sz="1800" dirty="0" smtClean="0">
                <a:solidFill>
                  <a:srgbClr val="000000"/>
                </a:solidFill>
              </a:rPr>
              <a:t>from the bottom of the sedimentation tank</a:t>
            </a:r>
          </a:p>
          <a:p>
            <a:pPr>
              <a:lnSpc>
                <a:spcPct val="95000"/>
              </a:lnSpc>
              <a:spcBef>
                <a:spcPct val="0"/>
              </a:spcBef>
            </a:pPr>
            <a:endParaRPr lang="en-US" sz="1700" dirty="0">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95000"/>
              </a:lnSpc>
              <a:spcBef>
                <a:spcPct val="0"/>
              </a:spcBef>
            </a:pPr>
            <a:r>
              <a:rPr lang="en-US" sz="1200" dirty="0" smtClean="0">
                <a:solidFill>
                  <a:srgbClr val="000000"/>
                </a:solidFill>
              </a:rPr>
              <a:t>-</a:t>
            </a:r>
            <a:r>
              <a:rPr lang="en-US" sz="1200" dirty="0" err="1" smtClean="0">
                <a:solidFill>
                  <a:srgbClr val="000000"/>
                </a:solidFill>
              </a:rPr>
              <a:t>floc</a:t>
            </a:r>
            <a:r>
              <a:rPr lang="en-US" sz="1200" baseline="0" dirty="0" smtClean="0">
                <a:solidFill>
                  <a:srgbClr val="000000"/>
                </a:solidFill>
              </a:rPr>
              <a:t> blanket waste to drain</a:t>
            </a:r>
          </a:p>
          <a:p>
            <a:pPr>
              <a:lnSpc>
                <a:spcPct val="95000"/>
              </a:lnSpc>
              <a:spcBef>
                <a:spcPct val="0"/>
              </a:spcBef>
            </a:pPr>
            <a:endParaRPr lang="en-US" sz="1200" dirty="0" smtClean="0">
              <a:solidFill>
                <a:srgbClr val="000000"/>
              </a:solidFill>
            </a:endParaRPr>
          </a:p>
          <a:p>
            <a:pPr>
              <a:lnSpc>
                <a:spcPct val="95000"/>
              </a:lnSpc>
              <a:spcBef>
                <a:spcPct val="0"/>
              </a:spcBef>
            </a:pPr>
            <a:r>
              <a:rPr lang="en-US" sz="1200" dirty="0" smtClean="0">
                <a:solidFill>
                  <a:srgbClr val="000000"/>
                </a:solidFill>
              </a:rPr>
              <a:t>-lit LCD screen behind tank</a:t>
            </a:r>
          </a:p>
          <a:p>
            <a:pPr>
              <a:lnSpc>
                <a:spcPct val="95000"/>
              </a:lnSpc>
              <a:spcBef>
                <a:spcPct val="0"/>
              </a:spcBef>
            </a:pPr>
            <a:r>
              <a:rPr lang="en-US" sz="1200" dirty="0" smtClean="0">
                <a:solidFill>
                  <a:srgbClr val="000000"/>
                </a:solidFill>
              </a:rPr>
              <a:t>-Images of the tank acquired with camera at fixed time intervals and recorded using the </a:t>
            </a:r>
            <a:r>
              <a:rPr lang="en-US" sz="1200" dirty="0" err="1" smtClean="0">
                <a:solidFill>
                  <a:srgbClr val="000000"/>
                </a:solidFill>
              </a:rPr>
              <a:t>LabVIEW</a:t>
            </a:r>
            <a:r>
              <a:rPr lang="en-US" sz="1200" dirty="0" smtClean="0">
                <a:solidFill>
                  <a:srgbClr val="000000"/>
                </a:solidFill>
              </a:rPr>
              <a:t> *data acquisition software*</a:t>
            </a:r>
          </a:p>
          <a:p>
            <a:pPr>
              <a:lnSpc>
                <a:spcPct val="95000"/>
              </a:lnSpc>
              <a:spcBef>
                <a:spcPct val="0"/>
              </a:spcBef>
            </a:pPr>
            <a:r>
              <a:rPr lang="en-US" sz="1200" dirty="0" smtClean="0">
                <a:solidFill>
                  <a:srgbClr val="000000"/>
                </a:solidFill>
              </a:rPr>
              <a:t>	-1s/shot</a:t>
            </a:r>
            <a:r>
              <a:rPr lang="en-US" sz="1200" baseline="0" dirty="0" smtClean="0">
                <a:solidFill>
                  <a:srgbClr val="000000"/>
                </a:solidFill>
              </a:rPr>
              <a:t> for background shots (adjustments)</a:t>
            </a:r>
            <a:endParaRPr lang="en-US" sz="1000" baseline="0" dirty="0" smtClean="0">
              <a:solidFill>
                <a:schemeClr val="tx1"/>
              </a:solidFill>
            </a:endParaRPr>
          </a:p>
          <a:p>
            <a:pPr>
              <a:lnSpc>
                <a:spcPct val="95000"/>
              </a:lnSpc>
              <a:spcBef>
                <a:spcPct val="0"/>
              </a:spcBef>
            </a:pPr>
            <a:r>
              <a:rPr lang="en-US" sz="1000" baseline="0" dirty="0" smtClean="0">
                <a:solidFill>
                  <a:schemeClr val="tx1"/>
                </a:solidFill>
              </a:rPr>
              <a:t>	</a:t>
            </a:r>
            <a:r>
              <a:rPr lang="en-US" sz="1200" dirty="0" smtClean="0">
                <a:solidFill>
                  <a:srgbClr val="000000"/>
                </a:solidFill>
              </a:rPr>
              <a:t>-0.03s/shot</a:t>
            </a:r>
            <a:r>
              <a:rPr lang="en-US" sz="1200" baseline="0" dirty="0" smtClean="0">
                <a:solidFill>
                  <a:srgbClr val="000000"/>
                </a:solidFill>
              </a:rPr>
              <a:t> for dye injection shots</a:t>
            </a:r>
          </a:p>
          <a:p>
            <a:pPr>
              <a:lnSpc>
                <a:spcPct val="95000"/>
              </a:lnSpc>
              <a:spcBef>
                <a:spcPct val="0"/>
              </a:spcBef>
            </a:pPr>
            <a:r>
              <a:rPr lang="en-US" sz="1200" baseline="0" dirty="0" smtClean="0">
                <a:solidFill>
                  <a:srgbClr val="000000"/>
                </a:solidFill>
              </a:rPr>
              <a:t>	-5s/shot when run </a:t>
            </a:r>
            <a:r>
              <a:rPr lang="en-US" sz="1200" baseline="0" dirty="0" err="1" smtClean="0">
                <a:solidFill>
                  <a:srgbClr val="000000"/>
                </a:solidFill>
              </a:rPr>
              <a:t>flocs</a:t>
            </a:r>
            <a:endParaRPr lang="en-US" dirty="0" smtClean="0"/>
          </a:p>
          <a:p>
            <a:pPr>
              <a:lnSpc>
                <a:spcPct val="95000"/>
              </a:lnSpc>
              <a:spcBef>
                <a:spcPct val="0"/>
              </a:spcBef>
            </a:pPr>
            <a:r>
              <a:rPr lang="en-US" sz="1200" dirty="0" smtClean="0">
                <a:solidFill>
                  <a:srgbClr val="000000"/>
                </a:solidFill>
              </a:rPr>
              <a:t>-Used </a:t>
            </a:r>
            <a:r>
              <a:rPr lang="en-US" sz="1200" dirty="0" err="1" smtClean="0">
                <a:solidFill>
                  <a:srgbClr val="000000"/>
                </a:solidFill>
              </a:rPr>
              <a:t>MasterProgram</a:t>
            </a:r>
            <a:r>
              <a:rPr lang="en-US" sz="1200" dirty="0" smtClean="0">
                <a:solidFill>
                  <a:srgbClr val="000000"/>
                </a:solidFill>
              </a:rPr>
              <a:t> (*image analysis software*) to make a video (30 or 10 images/frame). Hope to at some point take measurable data about</a:t>
            </a:r>
            <a:r>
              <a:rPr lang="en-US" sz="1200" baseline="0" dirty="0" smtClean="0">
                <a:solidFill>
                  <a:srgbClr val="000000"/>
                </a:solidFill>
              </a:rPr>
              <a:t> </a:t>
            </a:r>
            <a:r>
              <a:rPr lang="en-US" sz="1200" baseline="0" dirty="0" err="1" smtClean="0">
                <a:solidFill>
                  <a:srgbClr val="000000"/>
                </a:solidFill>
              </a:rPr>
              <a:t>floc</a:t>
            </a:r>
            <a:r>
              <a:rPr lang="en-US" sz="1200" baseline="0" dirty="0" smtClean="0">
                <a:solidFill>
                  <a:srgbClr val="000000"/>
                </a:solidFill>
              </a:rPr>
              <a:t> concentration (currently outside scope of what are doing now)</a:t>
            </a:r>
            <a:endParaRPr lang="en-US" sz="1200" dirty="0" smtClean="0">
              <a:solidFill>
                <a:srgbClr val="000000"/>
              </a:solidFill>
            </a:endParaRPr>
          </a:p>
          <a:p>
            <a:pPr>
              <a:lnSpc>
                <a:spcPct val="95000"/>
              </a:lnSpc>
              <a:spcBef>
                <a:spcPct val="0"/>
              </a:spcBef>
            </a:pPr>
            <a:endParaRPr lang="en-US" sz="1200" dirty="0" smtClean="0">
              <a:solidFill>
                <a:srgbClr val="000000"/>
              </a:solidFill>
            </a:endParaRPr>
          </a:p>
          <a:p>
            <a:pPr>
              <a:lnSpc>
                <a:spcPct val="95000"/>
              </a:lnSpc>
              <a:spcBef>
                <a:spcPct val="0"/>
              </a:spcBef>
            </a:pPr>
            <a:r>
              <a:rPr lang="en-US" sz="1200" baseline="0" dirty="0" smtClean="0">
                <a:solidFill>
                  <a:srgbClr val="000000"/>
                </a:solidFill>
              </a:rPr>
              <a:t>-Mention data and how it is analyzed</a:t>
            </a:r>
          </a:p>
          <a:p>
            <a:pPr>
              <a:lnSpc>
                <a:spcPct val="95000"/>
              </a:lnSpc>
              <a:spcBef>
                <a:spcPct val="0"/>
              </a:spcBef>
            </a:pPr>
            <a:r>
              <a:rPr lang="en-US" sz="1200" baseline="0" dirty="0" smtClean="0">
                <a:solidFill>
                  <a:srgbClr val="000000"/>
                </a:solidFill>
              </a:rPr>
              <a:t>	-we are not quantifying anything yet but</a:t>
            </a:r>
          </a:p>
          <a:p>
            <a:pPr>
              <a:lnSpc>
                <a:spcPct val="95000"/>
              </a:lnSpc>
              <a:spcBef>
                <a:spcPct val="0"/>
              </a:spcBef>
            </a:pPr>
            <a:r>
              <a:rPr lang="en-US" sz="1200" baseline="0" dirty="0" smtClean="0">
                <a:solidFill>
                  <a:srgbClr val="000000"/>
                </a:solidFill>
              </a:rPr>
              <a:t>	-making observation based on images and video, generating hypotheses and further developing bottom geometries based on these</a:t>
            </a:r>
            <a:endParaRPr lang="en-US" sz="1200" dirty="0" smtClean="0">
              <a:solidFill>
                <a:srgbClr val="000000"/>
              </a:solidFill>
            </a:endParaRPr>
          </a:p>
        </p:txBody>
      </p:sp>
      <p:sp>
        <p:nvSpPr>
          <p:cNvPr id="4" name="Slide Number Placeholder 3"/>
          <p:cNvSpPr>
            <a:spLocks noGrp="1"/>
          </p:cNvSpPr>
          <p:nvPr>
            <p:ph type="sldNum" sz="quarter" idx="10"/>
          </p:nvPr>
        </p:nvSpPr>
        <p:spPr/>
        <p:txBody>
          <a:bodyPr/>
          <a:lstStyle/>
          <a:p>
            <a:fld id="{7913D7C8-1D10-4E5B-8A9B-B2BE7F2B7605}"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2 bays</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Fluffier </a:t>
            </a:r>
            <a:r>
              <a:rPr lang="en-US" dirty="0" err="1" smtClean="0"/>
              <a:t>flocs</a:t>
            </a:r>
            <a:r>
              <a:rPr lang="en-US" dirty="0" smtClean="0"/>
              <a:t> break up more easily,</a:t>
            </a:r>
            <a:r>
              <a:rPr lang="en-US" baseline="0" dirty="0" smtClean="0"/>
              <a:t> more susceptible to shear stresses and escape from </a:t>
            </a:r>
            <a:r>
              <a:rPr lang="en-US" baseline="0" dirty="0" err="1" smtClean="0"/>
              <a:t>floc</a:t>
            </a:r>
            <a:r>
              <a:rPr lang="en-US" baseline="0" dirty="0" smtClean="0"/>
              <a:t> blanket</a:t>
            </a:r>
          </a:p>
        </p:txBody>
      </p:sp>
      <p:sp>
        <p:nvSpPr>
          <p:cNvPr id="4" name="Slide Number Placeholder 3"/>
          <p:cNvSpPr>
            <a:spLocks noGrp="1"/>
          </p:cNvSpPr>
          <p:nvPr>
            <p:ph type="sldNum" sz="quarter" idx="10"/>
          </p:nvPr>
        </p:nvSpPr>
        <p:spPr/>
        <p:txBody>
          <a:bodyPr/>
          <a:lstStyle/>
          <a:p>
            <a:fld id="{7913D7C8-1D10-4E5B-8A9B-B2BE7F2B7605}" type="slidenum">
              <a:rPr lang="en-US" smtClean="0"/>
              <a:pPr/>
              <a:t>21</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need </a:t>
            </a:r>
            <a:r>
              <a:rPr lang="en-US" dirty="0" err="1" smtClean="0"/>
              <a:t>floc</a:t>
            </a:r>
            <a:r>
              <a:rPr lang="en-US" dirty="0" smtClean="0"/>
              <a:t> recycle to increase</a:t>
            </a:r>
            <a:r>
              <a:rPr lang="en-US" baseline="0" dirty="0" smtClean="0"/>
              <a:t> collision potential</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24</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8B7F778D-8FE9-43F8-8242-8C244FF56F13}" type="slidenum">
              <a:rPr lang="en-US"/>
              <a:pPr/>
              <a:t>25</a:t>
            </a:fld>
            <a:endParaRPr lang="en-US"/>
          </a:p>
        </p:txBody>
      </p:sp>
      <p:sp>
        <p:nvSpPr>
          <p:cNvPr id="6145" name="Rectangle 1"/>
          <p:cNvSpPr>
            <a:spLocks noGrp="1" noRot="1" noChangeAspect="1" noChangeArrowheads="1"/>
          </p:cNvSpPr>
          <p:nvPr>
            <p:ph type="sldImg"/>
          </p:nvPr>
        </p:nvSpPr>
        <p:spPr>
          <a:ln/>
        </p:spPr>
      </p:sp>
      <p:sp>
        <p:nvSpPr>
          <p:cNvPr id="6146" name="Rectangle 2"/>
          <p:cNvSpPr>
            <a:spLocks noGrp="1" noChangeArrowheads="1"/>
          </p:cNvSpPr>
          <p:nvPr>
            <p:ph type="body" idx="1"/>
          </p:nvPr>
        </p:nvSpPr>
        <p:spPr/>
        <p:txBody>
          <a:bodyPr lIns="0" tIns="0" rIns="0" bIns="0"/>
          <a:lstStyle/>
          <a:p>
            <a:pPr>
              <a:lnSpc>
                <a:spcPct val="95000"/>
              </a:lnSpc>
              <a:spcBef>
                <a:spcPct val="0"/>
              </a:spcBef>
            </a:pPr>
            <a:r>
              <a:rPr lang="en-US" sz="1700" dirty="0" smtClean="0">
                <a:solidFill>
                  <a:srgbClr val="000000"/>
                </a:solidFill>
              </a:rPr>
              <a:t>Theory 1</a:t>
            </a:r>
          </a:p>
          <a:p>
            <a:pPr>
              <a:lnSpc>
                <a:spcPct val="95000"/>
              </a:lnSpc>
              <a:spcBef>
                <a:spcPct val="0"/>
              </a:spcBef>
              <a:buFontTx/>
              <a:buChar char="-"/>
            </a:pPr>
            <a:r>
              <a:rPr lang="en-US" sz="1700" dirty="0" smtClean="0">
                <a:solidFill>
                  <a:srgbClr val="000000"/>
                </a:solidFill>
              </a:rPr>
              <a:t>For </a:t>
            </a:r>
            <a:r>
              <a:rPr lang="en-US" sz="1700" dirty="0" err="1" smtClean="0">
                <a:solidFill>
                  <a:srgbClr val="000000"/>
                </a:solidFill>
              </a:rPr>
              <a:t>floc</a:t>
            </a:r>
            <a:r>
              <a:rPr lang="en-US" sz="1700" dirty="0" smtClean="0">
                <a:solidFill>
                  <a:srgbClr val="000000"/>
                </a:solidFill>
              </a:rPr>
              <a:t> blanket to remain stationary,</a:t>
            </a:r>
            <a:r>
              <a:rPr lang="en-US" sz="1700" baseline="0" dirty="0" smtClean="0">
                <a:solidFill>
                  <a:srgbClr val="000000"/>
                </a:solidFill>
              </a:rPr>
              <a:t> settling velocity is balanced by fluid velocity above the FWI (</a:t>
            </a:r>
            <a:r>
              <a:rPr lang="en-US" sz="1700" baseline="0" dirty="0" err="1" smtClean="0">
                <a:solidFill>
                  <a:srgbClr val="000000"/>
                </a:solidFill>
              </a:rPr>
              <a:t>ie</a:t>
            </a:r>
            <a:r>
              <a:rPr lang="en-US" sz="1700" baseline="0" dirty="0" smtClean="0">
                <a:solidFill>
                  <a:srgbClr val="000000"/>
                </a:solidFill>
              </a:rPr>
              <a:t>. The </a:t>
            </a:r>
            <a:r>
              <a:rPr lang="en-US" sz="1700" baseline="0" dirty="0" err="1" smtClean="0">
                <a:solidFill>
                  <a:srgbClr val="000000"/>
                </a:solidFill>
              </a:rPr>
              <a:t>upflow</a:t>
            </a:r>
            <a:r>
              <a:rPr lang="en-US" sz="1700" baseline="0" dirty="0" smtClean="0">
                <a:solidFill>
                  <a:srgbClr val="000000"/>
                </a:solidFill>
              </a:rPr>
              <a:t> velocity) </a:t>
            </a:r>
          </a:p>
          <a:p>
            <a:pPr>
              <a:lnSpc>
                <a:spcPct val="95000"/>
              </a:lnSpc>
              <a:spcBef>
                <a:spcPct val="0"/>
              </a:spcBef>
              <a:buFontTx/>
              <a:buChar char="-"/>
            </a:pPr>
            <a:r>
              <a:rPr lang="en-US" sz="1700" baseline="0" dirty="0" smtClean="0">
                <a:solidFill>
                  <a:srgbClr val="000000"/>
                </a:solidFill>
              </a:rPr>
              <a:t>If </a:t>
            </a:r>
            <a:r>
              <a:rPr lang="en-US" sz="1700" baseline="0" dirty="0" err="1" smtClean="0">
                <a:solidFill>
                  <a:srgbClr val="000000"/>
                </a:solidFill>
              </a:rPr>
              <a:t>upflow</a:t>
            </a:r>
            <a:r>
              <a:rPr lang="en-US" sz="1700" baseline="0" dirty="0" smtClean="0">
                <a:solidFill>
                  <a:srgbClr val="000000"/>
                </a:solidFill>
              </a:rPr>
              <a:t> velocity increases, </a:t>
            </a:r>
            <a:r>
              <a:rPr lang="en-US" sz="1700" baseline="0" dirty="0" err="1" smtClean="0">
                <a:solidFill>
                  <a:srgbClr val="000000"/>
                </a:solidFill>
              </a:rPr>
              <a:t>floc</a:t>
            </a:r>
            <a:r>
              <a:rPr lang="en-US" sz="1700" baseline="0" dirty="0" smtClean="0">
                <a:solidFill>
                  <a:srgbClr val="000000"/>
                </a:solidFill>
              </a:rPr>
              <a:t> blanket grows. And vice versa. </a:t>
            </a:r>
          </a:p>
          <a:p>
            <a:pPr>
              <a:lnSpc>
                <a:spcPct val="95000"/>
              </a:lnSpc>
              <a:spcBef>
                <a:spcPct val="0"/>
              </a:spcBef>
              <a:buFontTx/>
              <a:buChar char="-"/>
            </a:pPr>
            <a:endParaRPr lang="en-US" sz="1700" baseline="0" dirty="0" smtClean="0">
              <a:solidFill>
                <a:srgbClr val="000000"/>
              </a:solidFill>
            </a:endParaRPr>
          </a:p>
          <a:p>
            <a:pPr>
              <a:lnSpc>
                <a:spcPct val="95000"/>
              </a:lnSpc>
              <a:spcBef>
                <a:spcPct val="0"/>
              </a:spcBef>
              <a:buFontTx/>
              <a:buNone/>
            </a:pPr>
            <a:r>
              <a:rPr lang="en-US" sz="1700" baseline="0" dirty="0" smtClean="0">
                <a:solidFill>
                  <a:srgbClr val="000000"/>
                </a:solidFill>
              </a:rPr>
              <a:t>Theory 2</a:t>
            </a:r>
          </a:p>
          <a:p>
            <a:pPr>
              <a:lnSpc>
                <a:spcPct val="95000"/>
              </a:lnSpc>
              <a:spcBef>
                <a:spcPct val="0"/>
              </a:spcBef>
              <a:buFontTx/>
              <a:buNone/>
            </a:pPr>
            <a:r>
              <a:rPr lang="en-US" sz="1700" baseline="0" dirty="0" smtClean="0">
                <a:solidFill>
                  <a:srgbClr val="000000"/>
                </a:solidFill>
              </a:rPr>
              <a:t>- For each particle to remain stationary, the settling velocity of the particle is balanced by the average upward velocity it experiences </a:t>
            </a:r>
            <a:endParaRPr lang="en-US" sz="1700" dirty="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8B7F778D-8FE9-43F8-8242-8C244FF56F13}" type="slidenum">
              <a:rPr lang="en-US">
                <a:solidFill>
                  <a:prstClr val="black"/>
                </a:solidFill>
              </a:rPr>
              <a:pPr/>
              <a:t>2</a:t>
            </a:fld>
            <a:endParaRPr lang="en-US">
              <a:solidFill>
                <a:prstClr val="black"/>
              </a:solidFill>
            </a:endParaRPr>
          </a:p>
        </p:txBody>
      </p:sp>
      <p:sp>
        <p:nvSpPr>
          <p:cNvPr id="6145" name="Rectangle 1"/>
          <p:cNvSpPr>
            <a:spLocks noGrp="1" noRot="1" noChangeAspect="1" noChangeArrowheads="1"/>
          </p:cNvSpPr>
          <p:nvPr>
            <p:ph type="sldImg"/>
          </p:nvPr>
        </p:nvSpPr>
        <p:spPr>
          <a:ln/>
        </p:spPr>
      </p:sp>
      <p:sp>
        <p:nvSpPr>
          <p:cNvPr id="6146" name="Rectangle 2"/>
          <p:cNvSpPr>
            <a:spLocks noGrp="1" noChangeArrowheads="1"/>
          </p:cNvSpPr>
          <p:nvPr>
            <p:ph type="body" idx="1"/>
          </p:nvPr>
        </p:nvSpPr>
        <p:spPr/>
        <p:txBody>
          <a:bodyPr lIns="0" tIns="0" rIns="0" bIns="0"/>
          <a:lstStyle/>
          <a:p>
            <a:pPr>
              <a:lnSpc>
                <a:spcPct val="95000"/>
              </a:lnSpc>
              <a:spcBef>
                <a:spcPct val="0"/>
              </a:spcBef>
            </a:pPr>
            <a:r>
              <a:rPr lang="en-US" sz="1700" dirty="0" smtClean="0">
                <a:solidFill>
                  <a:srgbClr val="000000"/>
                </a:solidFill>
              </a:rPr>
              <a:t>Questions that we would like to answer:</a:t>
            </a:r>
          </a:p>
          <a:p>
            <a:pPr>
              <a:lnSpc>
                <a:spcPct val="95000"/>
              </a:lnSpc>
              <a:spcBef>
                <a:spcPct val="0"/>
              </a:spcBef>
              <a:buFontTx/>
              <a:buChar char="-"/>
            </a:pPr>
            <a:r>
              <a:rPr lang="en-US" sz="1700" baseline="0" dirty="0" smtClean="0">
                <a:solidFill>
                  <a:srgbClr val="000000"/>
                </a:solidFill>
              </a:rPr>
              <a:t>What is the best geometry of the </a:t>
            </a:r>
            <a:r>
              <a:rPr lang="en-US" sz="1700" baseline="0" dirty="0" err="1" smtClean="0">
                <a:solidFill>
                  <a:srgbClr val="000000"/>
                </a:solidFill>
              </a:rPr>
              <a:t>sed</a:t>
            </a:r>
            <a:r>
              <a:rPr lang="en-US" sz="1700" baseline="0" dirty="0" smtClean="0">
                <a:solidFill>
                  <a:srgbClr val="000000"/>
                </a:solidFill>
              </a:rPr>
              <a:t> tank that will reliably create a </a:t>
            </a:r>
            <a:r>
              <a:rPr lang="en-US" sz="1700" baseline="0" dirty="0" err="1" smtClean="0">
                <a:solidFill>
                  <a:srgbClr val="000000"/>
                </a:solidFill>
              </a:rPr>
              <a:t>floc</a:t>
            </a:r>
            <a:r>
              <a:rPr lang="en-US" sz="1700" baseline="0" dirty="0" smtClean="0">
                <a:solidFill>
                  <a:srgbClr val="000000"/>
                </a:solidFill>
              </a:rPr>
              <a:t> blanket?</a:t>
            </a:r>
          </a:p>
          <a:p>
            <a:pPr>
              <a:lnSpc>
                <a:spcPct val="95000"/>
              </a:lnSpc>
              <a:spcBef>
                <a:spcPct val="0"/>
              </a:spcBef>
              <a:buFontTx/>
              <a:buChar char="-"/>
            </a:pPr>
            <a:r>
              <a:rPr lang="en-US" sz="1700" baseline="0" dirty="0" smtClean="0">
                <a:solidFill>
                  <a:srgbClr val="000000"/>
                </a:solidFill>
              </a:rPr>
              <a:t> How do variables such as </a:t>
            </a:r>
            <a:r>
              <a:rPr lang="en-US" sz="1700" baseline="0" dirty="0" err="1" smtClean="0">
                <a:solidFill>
                  <a:srgbClr val="000000"/>
                </a:solidFill>
              </a:rPr>
              <a:t>upflow</a:t>
            </a:r>
            <a:r>
              <a:rPr lang="en-US" sz="1700" baseline="0" dirty="0" smtClean="0">
                <a:solidFill>
                  <a:srgbClr val="000000"/>
                </a:solidFill>
              </a:rPr>
              <a:t> velocity, alum dose, and influent turbidity affect </a:t>
            </a:r>
            <a:r>
              <a:rPr lang="en-US" sz="1700" baseline="0" dirty="0" err="1" smtClean="0">
                <a:solidFill>
                  <a:srgbClr val="000000"/>
                </a:solidFill>
              </a:rPr>
              <a:t>floc</a:t>
            </a:r>
            <a:r>
              <a:rPr lang="en-US" sz="1700" baseline="0" dirty="0" smtClean="0">
                <a:solidFill>
                  <a:srgbClr val="000000"/>
                </a:solidFill>
              </a:rPr>
              <a:t> blanket formation, growth and performance? </a:t>
            </a:r>
          </a:p>
          <a:p>
            <a:pPr marL="0" marR="0" indent="0" algn="l" defTabSz="914400" rtl="0" eaLnBrk="1" fontAlgn="base" latinLnBrk="0" hangingPunct="1">
              <a:lnSpc>
                <a:spcPct val="95000"/>
              </a:lnSpc>
              <a:spcBef>
                <a:spcPct val="0"/>
              </a:spcBef>
              <a:spcAft>
                <a:spcPct val="0"/>
              </a:spcAft>
              <a:buClrTx/>
              <a:buSzTx/>
              <a:buFontTx/>
              <a:buChar char="-"/>
              <a:tabLst/>
              <a:defRPr/>
            </a:pPr>
            <a:r>
              <a:rPr lang="en-US" sz="1700" baseline="0" dirty="0" smtClean="0">
                <a:solidFill>
                  <a:srgbClr val="000000"/>
                </a:solidFill>
              </a:rPr>
              <a:t> How beneficial will </a:t>
            </a:r>
            <a:r>
              <a:rPr lang="en-US" sz="1700" baseline="0" dirty="0" err="1" smtClean="0">
                <a:solidFill>
                  <a:srgbClr val="000000"/>
                </a:solidFill>
              </a:rPr>
              <a:t>floc</a:t>
            </a:r>
            <a:r>
              <a:rPr lang="en-US" sz="1700" baseline="0" dirty="0" smtClean="0">
                <a:solidFill>
                  <a:srgbClr val="000000"/>
                </a:solidFill>
              </a:rPr>
              <a:t> recycle be? Collaboration with </a:t>
            </a:r>
            <a:r>
              <a:rPr lang="en-US" sz="1700" baseline="0" dirty="0" err="1" smtClean="0">
                <a:solidFill>
                  <a:srgbClr val="000000"/>
                </a:solidFill>
              </a:rPr>
              <a:t>Floc-Sed</a:t>
            </a:r>
            <a:r>
              <a:rPr lang="en-US" sz="1700" baseline="0" dirty="0" smtClean="0">
                <a:solidFill>
                  <a:srgbClr val="000000"/>
                </a:solidFill>
              </a:rPr>
              <a:t> Optimization, </a:t>
            </a:r>
            <a:r>
              <a:rPr lang="en-US" sz="1700" baseline="0" dirty="0" err="1" smtClean="0">
                <a:solidFill>
                  <a:srgbClr val="000000"/>
                </a:solidFill>
              </a:rPr>
              <a:t>Floc</a:t>
            </a:r>
            <a:r>
              <a:rPr lang="en-US" sz="1700" baseline="0" dirty="0" smtClean="0">
                <a:solidFill>
                  <a:srgbClr val="000000"/>
                </a:solidFill>
              </a:rPr>
              <a:t> Recycle </a:t>
            </a:r>
            <a:r>
              <a:rPr lang="en-US" sz="1700" baseline="0" dirty="0" err="1" smtClean="0">
                <a:solidFill>
                  <a:srgbClr val="000000"/>
                </a:solidFill>
              </a:rPr>
              <a:t>Venturi</a:t>
            </a:r>
            <a:r>
              <a:rPr lang="en-US" sz="1700" baseline="0" dirty="0" smtClean="0">
                <a:solidFill>
                  <a:srgbClr val="000000"/>
                </a:solidFill>
              </a:rPr>
              <a:t> team </a:t>
            </a:r>
            <a:endParaRPr lang="en-US" sz="1700" dirty="0" smtClean="0">
              <a:solidFill>
                <a:srgbClr val="000000"/>
              </a:solidFill>
            </a:endParaRPr>
          </a:p>
          <a:p>
            <a:pPr>
              <a:lnSpc>
                <a:spcPct val="95000"/>
              </a:lnSpc>
              <a:spcBef>
                <a:spcPct val="0"/>
              </a:spcBef>
              <a:buFontTx/>
              <a:buChar char="-"/>
            </a:pPr>
            <a:r>
              <a:rPr lang="en-US" sz="1700" baseline="0" dirty="0" smtClean="0">
                <a:solidFill>
                  <a:srgbClr val="000000"/>
                </a:solidFill>
              </a:rPr>
              <a:t> What are the dimensions of the </a:t>
            </a:r>
            <a:r>
              <a:rPr lang="en-US" sz="1700" baseline="0" dirty="0" err="1" smtClean="0">
                <a:solidFill>
                  <a:srgbClr val="000000"/>
                </a:solidFill>
              </a:rPr>
              <a:t>floc</a:t>
            </a:r>
            <a:r>
              <a:rPr lang="en-US" sz="1700" baseline="0" dirty="0" smtClean="0">
                <a:solidFill>
                  <a:srgbClr val="000000"/>
                </a:solidFill>
              </a:rPr>
              <a:t> hopper needed to maintain FB height, obtain desired sludge concentration for </a:t>
            </a:r>
            <a:r>
              <a:rPr lang="en-US" sz="1700" baseline="0" dirty="0" err="1" smtClean="0">
                <a:solidFill>
                  <a:srgbClr val="000000"/>
                </a:solidFill>
              </a:rPr>
              <a:t>floc</a:t>
            </a:r>
            <a:r>
              <a:rPr lang="en-US" sz="1700" baseline="0" dirty="0" smtClean="0">
                <a:solidFill>
                  <a:srgbClr val="000000"/>
                </a:solidFill>
              </a:rPr>
              <a:t> recycle?  Depends on factors such as rate of </a:t>
            </a:r>
            <a:r>
              <a:rPr lang="en-US" sz="1700" baseline="0" dirty="0" err="1" smtClean="0">
                <a:solidFill>
                  <a:srgbClr val="000000"/>
                </a:solidFill>
              </a:rPr>
              <a:t>floc</a:t>
            </a:r>
            <a:r>
              <a:rPr lang="en-US" sz="1700" baseline="0" dirty="0" smtClean="0">
                <a:solidFill>
                  <a:srgbClr val="000000"/>
                </a:solidFill>
              </a:rPr>
              <a:t> consolidation. </a:t>
            </a:r>
          </a:p>
          <a:p>
            <a:pPr>
              <a:lnSpc>
                <a:spcPct val="95000"/>
              </a:lnSpc>
              <a:spcBef>
                <a:spcPct val="0"/>
              </a:spcBef>
            </a:pPr>
            <a:endParaRPr lang="en-US" sz="1700" baseline="0" dirty="0" smtClean="0">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3CA60439-3EE9-41F2-B67C-8CB0BB949F07}" type="slidenum">
              <a:rPr lang="en-US"/>
              <a:pPr/>
              <a:t>26</a:t>
            </a:fld>
            <a:endParaRPr lang="en-US"/>
          </a:p>
        </p:txBody>
      </p:sp>
      <p:sp>
        <p:nvSpPr>
          <p:cNvPr id="8193" name="Rectangle 1"/>
          <p:cNvSpPr>
            <a:spLocks noGrp="1" noRot="1" noChangeAspect="1" noChangeArrowheads="1"/>
          </p:cNvSpPr>
          <p:nvPr>
            <p:ph type="sldImg"/>
          </p:nvPr>
        </p:nvSpPr>
        <p:spPr>
          <a:ln/>
        </p:spPr>
      </p:sp>
      <p:sp>
        <p:nvSpPr>
          <p:cNvPr id="8194" name="Rectangle 2"/>
          <p:cNvSpPr>
            <a:spLocks noGrp="1" noChangeArrowheads="1"/>
          </p:cNvSpPr>
          <p:nvPr>
            <p:ph type="body" idx="1"/>
          </p:nvPr>
        </p:nvSpPr>
        <p:spPr/>
        <p:txBody>
          <a:bodyPr lIns="0" tIns="0" rIns="0" bIns="0"/>
          <a:lstStyle/>
          <a:p>
            <a:pPr>
              <a:lnSpc>
                <a:spcPct val="95000"/>
              </a:lnSpc>
              <a:spcBef>
                <a:spcPct val="0"/>
              </a:spcBef>
            </a:pPr>
            <a:endParaRPr lang="en-US" sz="1700" dirty="0">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7493BCE2-04E3-4F6A-8BA6-441A144F9EDB}" type="slidenum">
              <a:rPr lang="en-US"/>
              <a:pPr/>
              <a:t>27</a:t>
            </a:fld>
            <a:endParaRPr lang="en-US"/>
          </a:p>
        </p:txBody>
      </p:sp>
      <p:sp>
        <p:nvSpPr>
          <p:cNvPr id="28673" name="Rectangle 1"/>
          <p:cNvSpPr>
            <a:spLocks noGrp="1" noRot="1" noChangeAspect="1" noChangeArrowheads="1"/>
          </p:cNvSpPr>
          <p:nvPr>
            <p:ph type="sldImg"/>
          </p:nvPr>
        </p:nvSpPr>
        <p:spPr>
          <a:ln/>
        </p:spPr>
      </p:sp>
      <p:sp>
        <p:nvSpPr>
          <p:cNvPr id="28674" name="Rectangle 2"/>
          <p:cNvSpPr>
            <a:spLocks noGrp="1" noChangeArrowheads="1"/>
          </p:cNvSpPr>
          <p:nvPr>
            <p:ph type="body" idx="1"/>
          </p:nvPr>
        </p:nvSpPr>
        <p:spPr/>
        <p:txBody>
          <a:bodyPr lIns="0" tIns="0" rIns="0" bIns="0"/>
          <a:lstStyle/>
          <a:p>
            <a:pPr>
              <a:lnSpc>
                <a:spcPct val="95000"/>
              </a:lnSpc>
              <a:spcBef>
                <a:spcPct val="0"/>
              </a:spcBef>
            </a:pPr>
            <a:endParaRPr lang="en-US" sz="1700" dirty="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D43E1038-A887-48C4-A456-C553D3816039}" type="slidenum">
              <a:rPr lang="en-US">
                <a:solidFill>
                  <a:prstClr val="black"/>
                </a:solidFill>
              </a:rPr>
              <a:pPr/>
              <a:t>3</a:t>
            </a:fld>
            <a:endParaRPr lang="en-US">
              <a:solidFill>
                <a:prstClr val="black"/>
              </a:solidFill>
            </a:endParaRPr>
          </a:p>
        </p:txBody>
      </p:sp>
      <p:sp>
        <p:nvSpPr>
          <p:cNvPr id="12289" name="Rectangle 1"/>
          <p:cNvSpPr>
            <a:spLocks noGrp="1" noRot="1" noChangeAspect="1" noChangeArrowheads="1"/>
          </p:cNvSpPr>
          <p:nvPr>
            <p:ph type="sldImg"/>
          </p:nvPr>
        </p:nvSpPr>
        <p:spPr>
          <a:ln/>
        </p:spPr>
      </p:sp>
      <p:sp>
        <p:nvSpPr>
          <p:cNvPr id="12290" name="Rectangle 2"/>
          <p:cNvSpPr>
            <a:spLocks noGrp="1" noChangeArrowheads="1"/>
          </p:cNvSpPr>
          <p:nvPr>
            <p:ph type="body" idx="1"/>
          </p:nvPr>
        </p:nvSpPr>
        <p:spPr/>
        <p:txBody>
          <a:bodyPr lIns="0" tIns="0" rIns="0" bIns="0"/>
          <a:lstStyle/>
          <a:p>
            <a:pPr>
              <a:lnSpc>
                <a:spcPct val="95000"/>
              </a:lnSpc>
              <a:spcBef>
                <a:spcPct val="0"/>
              </a:spcBef>
            </a:pPr>
            <a:r>
              <a:rPr lang="en-US" sz="1700" dirty="0">
                <a:solidFill>
                  <a:srgbClr val="000000"/>
                </a:solidFill>
              </a:rPr>
              <a:t>-aerated water (distilled water to which purified water is added--as opposed to carbonated water) not in photo</a:t>
            </a:r>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-raw water: average influent turbidity at 100 NTU</a:t>
            </a:r>
            <a:endParaRPr lang="en-US" dirty="0"/>
          </a:p>
          <a:p>
            <a:pPr>
              <a:lnSpc>
                <a:spcPct val="95000"/>
              </a:lnSpc>
              <a:spcBef>
                <a:spcPct val="0"/>
              </a:spcBef>
            </a:pPr>
            <a:r>
              <a:rPr lang="en-US" sz="1700" dirty="0">
                <a:solidFill>
                  <a:srgbClr val="000000"/>
                </a:solidFill>
              </a:rPr>
              <a:t>    -</a:t>
            </a:r>
            <a:r>
              <a:rPr lang="en-US" sz="1700" dirty="0" err="1">
                <a:solidFill>
                  <a:srgbClr val="000000"/>
                </a:solidFill>
              </a:rPr>
              <a:t>Turbidimeter</a:t>
            </a:r>
            <a:r>
              <a:rPr lang="en-US" sz="1700" dirty="0">
                <a:solidFill>
                  <a:srgbClr val="000000"/>
                </a:solidFill>
              </a:rPr>
              <a:t> measures turbidity and is connected to Process Controller, which can add either raw water or clay 30g/L depending on the turbidity</a:t>
            </a:r>
            <a:endParaRPr lang="en-US" dirty="0"/>
          </a:p>
          <a:p>
            <a:pPr>
              <a:lnSpc>
                <a:spcPct val="95000"/>
              </a:lnSpc>
              <a:spcBef>
                <a:spcPct val="0"/>
              </a:spcBef>
            </a:pPr>
            <a:r>
              <a:rPr lang="en-US" sz="1700" dirty="0">
                <a:solidFill>
                  <a:srgbClr val="000000"/>
                </a:solidFill>
              </a:rPr>
              <a:t>    -concentrated </a:t>
            </a:r>
            <a:r>
              <a:rPr lang="en-US" sz="1700" dirty="0" err="1">
                <a:solidFill>
                  <a:srgbClr val="000000"/>
                </a:solidFill>
              </a:rPr>
              <a:t>kaolinite</a:t>
            </a:r>
            <a:r>
              <a:rPr lang="en-US" sz="1700" dirty="0">
                <a:solidFill>
                  <a:srgbClr val="000000"/>
                </a:solidFill>
              </a:rPr>
              <a:t> (low shrink-swell capacity)</a:t>
            </a:r>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-Run through a tube </a:t>
            </a:r>
            <a:r>
              <a:rPr lang="en-US" sz="1700" dirty="0" err="1">
                <a:solidFill>
                  <a:srgbClr val="000000"/>
                </a:solidFill>
              </a:rPr>
              <a:t>flocculator</a:t>
            </a:r>
            <a:r>
              <a:rPr lang="en-US" sz="1700" dirty="0">
                <a:solidFill>
                  <a:srgbClr val="000000"/>
                </a:solidFill>
              </a:rPr>
              <a:t> before being expelled through a downward-pointing jet suspended 10 cm from the bottom of the sedimentation tank (half inch </a:t>
            </a:r>
            <a:r>
              <a:rPr lang="en-US" sz="1700" dirty="0" err="1">
                <a:solidFill>
                  <a:srgbClr val="000000"/>
                </a:solidFill>
              </a:rPr>
              <a:t>crosssection</a:t>
            </a:r>
            <a:r>
              <a:rPr lang="en-US" sz="1700" dirty="0">
                <a:solidFill>
                  <a:srgbClr val="000000"/>
                </a:solidFill>
              </a:rPr>
              <a:t>)</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-lit LCD screen behind tank</a:t>
            </a:r>
          </a:p>
          <a:p>
            <a:pPr>
              <a:lnSpc>
                <a:spcPct val="95000"/>
              </a:lnSpc>
              <a:spcBef>
                <a:spcPct val="0"/>
              </a:spcBef>
            </a:pPr>
            <a:r>
              <a:rPr lang="en-US" sz="1700" dirty="0">
                <a:solidFill>
                  <a:srgbClr val="000000"/>
                </a:solidFill>
              </a:rPr>
              <a:t>-Images of the tank acquired with camera at fixed time intervals and recorded using the </a:t>
            </a:r>
            <a:r>
              <a:rPr lang="en-US" sz="1700" dirty="0" err="1">
                <a:solidFill>
                  <a:srgbClr val="000000"/>
                </a:solidFill>
              </a:rPr>
              <a:t>LabVIEW</a:t>
            </a:r>
            <a:r>
              <a:rPr lang="en-US" sz="1700" dirty="0">
                <a:solidFill>
                  <a:srgbClr val="000000"/>
                </a:solidFill>
              </a:rPr>
              <a:t> data acquisition software</a:t>
            </a:r>
          </a:p>
          <a:p>
            <a:pPr>
              <a:lnSpc>
                <a:spcPct val="95000"/>
              </a:lnSpc>
              <a:spcBef>
                <a:spcPct val="0"/>
              </a:spcBef>
            </a:pPr>
            <a:r>
              <a:rPr lang="en-US" sz="1700" dirty="0">
                <a:solidFill>
                  <a:srgbClr val="000000"/>
                </a:solidFill>
              </a:rPr>
              <a:t>	-1s/shot for background shots (adjustments)</a:t>
            </a:r>
            <a:endParaRPr lang="en-US" dirty="0"/>
          </a:p>
          <a:p>
            <a:pPr>
              <a:lnSpc>
                <a:spcPct val="95000"/>
              </a:lnSpc>
              <a:spcBef>
                <a:spcPct val="0"/>
              </a:spcBef>
            </a:pPr>
            <a:r>
              <a:rPr lang="en-US" dirty="0"/>
              <a:t>	</a:t>
            </a:r>
            <a:r>
              <a:rPr lang="en-US" sz="1700" dirty="0">
                <a:solidFill>
                  <a:srgbClr val="000000"/>
                </a:solidFill>
              </a:rPr>
              <a:t>-0.03s/shot for dye injection shots</a:t>
            </a:r>
          </a:p>
          <a:p>
            <a:pPr>
              <a:lnSpc>
                <a:spcPct val="95000"/>
              </a:lnSpc>
              <a:spcBef>
                <a:spcPct val="0"/>
              </a:spcBef>
            </a:pPr>
            <a:r>
              <a:rPr lang="en-US" sz="1700" dirty="0">
                <a:solidFill>
                  <a:srgbClr val="000000"/>
                </a:solidFill>
              </a:rPr>
              <a:t>	-5s/shot when run </a:t>
            </a:r>
            <a:r>
              <a:rPr lang="en-US" sz="1700" dirty="0" err="1">
                <a:solidFill>
                  <a:srgbClr val="000000"/>
                </a:solidFill>
              </a:rPr>
              <a:t>flocs</a:t>
            </a:r>
            <a:endParaRPr lang="en-US" dirty="0"/>
          </a:p>
          <a:p>
            <a:pPr>
              <a:lnSpc>
                <a:spcPct val="95000"/>
              </a:lnSpc>
              <a:spcBef>
                <a:spcPct val="0"/>
              </a:spcBef>
            </a:pPr>
            <a:r>
              <a:rPr lang="en-US" sz="1700" dirty="0">
                <a:solidFill>
                  <a:srgbClr val="000000"/>
                </a:solidFill>
              </a:rPr>
              <a:t>-Used </a:t>
            </a:r>
            <a:r>
              <a:rPr lang="en-US" sz="1700" dirty="0" err="1">
                <a:solidFill>
                  <a:srgbClr val="000000"/>
                </a:solidFill>
              </a:rPr>
              <a:t>MasterProgram</a:t>
            </a:r>
            <a:r>
              <a:rPr lang="en-US" sz="1700" dirty="0">
                <a:solidFill>
                  <a:srgbClr val="000000"/>
                </a:solidFill>
              </a:rPr>
              <a:t> (image analysis software) to make a video (30 or 10 images/frame). Hope to at some point take measurable data about </a:t>
            </a:r>
            <a:r>
              <a:rPr lang="en-US" sz="1700" dirty="0" err="1">
                <a:solidFill>
                  <a:srgbClr val="000000"/>
                </a:solidFill>
              </a:rPr>
              <a:t>floc</a:t>
            </a:r>
            <a:r>
              <a:rPr lang="en-US" sz="1700" dirty="0">
                <a:solidFill>
                  <a:srgbClr val="000000"/>
                </a:solidFill>
              </a:rPr>
              <a:t> concentration (currently outside scope of what are doing now)</a:t>
            </a:r>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-Simulate a cross-section of the sedimentation tank in such a way so that we can image solids concentration (this is how spacing was chosen)</a:t>
            </a:r>
          </a:p>
          <a:p>
            <a:pPr>
              <a:lnSpc>
                <a:spcPct val="95000"/>
              </a:lnSpc>
              <a:spcBef>
                <a:spcPct val="0"/>
              </a:spcBef>
            </a:pPr>
            <a:r>
              <a:rPr lang="en-US" sz="1700" dirty="0">
                <a:solidFill>
                  <a:srgbClr val="000000"/>
                </a:solidFill>
              </a:rPr>
              <a:t>-Mention data and how it is analyzed</a:t>
            </a:r>
          </a:p>
          <a:p>
            <a:pPr>
              <a:lnSpc>
                <a:spcPct val="95000"/>
              </a:lnSpc>
              <a:spcBef>
                <a:spcPct val="0"/>
              </a:spcBef>
            </a:pPr>
            <a:r>
              <a:rPr lang="en-US" sz="1700" dirty="0">
                <a:solidFill>
                  <a:srgbClr val="000000"/>
                </a:solidFill>
              </a:rPr>
              <a:t>	-we are not quantifying anything yet</a:t>
            </a:r>
          </a:p>
          <a:p>
            <a:pPr>
              <a:lnSpc>
                <a:spcPct val="95000"/>
              </a:lnSpc>
              <a:spcBef>
                <a:spcPct val="0"/>
              </a:spcBef>
            </a:pPr>
            <a:r>
              <a:rPr lang="en-US" sz="1700" dirty="0">
                <a:solidFill>
                  <a:srgbClr val="000000"/>
                </a:solidFill>
              </a:rPr>
              <a:t>	-making observation based on images and video, generating hypotheses and </a:t>
            </a:r>
            <a:r>
              <a:rPr lang="en-US" sz="1700" dirty="0" err="1">
                <a:solidFill>
                  <a:srgbClr val="000000"/>
                </a:solidFill>
              </a:rPr>
              <a:t>durther</a:t>
            </a:r>
            <a:r>
              <a:rPr lang="en-US" sz="1700" dirty="0">
                <a:solidFill>
                  <a:srgbClr val="000000"/>
                </a:solidFill>
              </a:rPr>
              <a:t> developing bottom geometries based on these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8B7F778D-8FE9-43F8-8242-8C244FF56F13}" type="slidenum">
              <a:rPr lang="en-US">
                <a:solidFill>
                  <a:prstClr val="black"/>
                </a:solidFill>
              </a:rPr>
              <a:pPr/>
              <a:t>4</a:t>
            </a:fld>
            <a:endParaRPr lang="en-US">
              <a:solidFill>
                <a:prstClr val="black"/>
              </a:solidFill>
            </a:endParaRPr>
          </a:p>
        </p:txBody>
      </p:sp>
      <p:sp>
        <p:nvSpPr>
          <p:cNvPr id="6145" name="Rectangle 1"/>
          <p:cNvSpPr>
            <a:spLocks noGrp="1" noRot="1" noChangeAspect="1" noChangeArrowheads="1"/>
          </p:cNvSpPr>
          <p:nvPr>
            <p:ph type="sldImg"/>
          </p:nvPr>
        </p:nvSpPr>
        <p:spPr>
          <a:ln/>
        </p:spPr>
      </p:sp>
      <p:sp>
        <p:nvSpPr>
          <p:cNvPr id="6146" name="Rectangle 2"/>
          <p:cNvSpPr>
            <a:spLocks noGrp="1" noChangeArrowheads="1"/>
          </p:cNvSpPr>
          <p:nvPr>
            <p:ph type="body" idx="1"/>
          </p:nvPr>
        </p:nvSpPr>
        <p:spPr/>
        <p:txBody>
          <a:bodyPr lIns="0" tIns="0" rIns="0" bIns="0"/>
          <a:lstStyle/>
          <a:p>
            <a:pPr>
              <a:lnSpc>
                <a:spcPct val="95000"/>
              </a:lnSpc>
              <a:spcBef>
                <a:spcPct val="0"/>
              </a:spcBef>
            </a:pPr>
            <a:r>
              <a:rPr lang="en-US" sz="1700" dirty="0">
                <a:solidFill>
                  <a:srgbClr val="000000"/>
                </a:solidFill>
              </a:rPr>
              <a:t>How does it form?</a:t>
            </a:r>
            <a:endParaRPr lang="en-US" dirty="0"/>
          </a:p>
          <a:p>
            <a:pPr>
              <a:lnSpc>
                <a:spcPct val="95000"/>
              </a:lnSpc>
              <a:spcBef>
                <a:spcPct val="0"/>
              </a:spcBef>
            </a:pPr>
            <a:r>
              <a:rPr lang="en-US" sz="1700" dirty="0" err="1">
                <a:solidFill>
                  <a:srgbClr val="000000"/>
                </a:solidFill>
              </a:rPr>
              <a:t>Flocs</a:t>
            </a:r>
            <a:r>
              <a:rPr lang="en-US" sz="1700" dirty="0">
                <a:solidFill>
                  <a:srgbClr val="000000"/>
                </a:solidFill>
              </a:rPr>
              <a:t> switch from a state of differential to hindered settling.  </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differential: </a:t>
            </a:r>
            <a:endParaRPr lang="en-US" dirty="0"/>
          </a:p>
          <a:p>
            <a:pPr>
              <a:lnSpc>
                <a:spcPct val="95000"/>
              </a:lnSpc>
              <a:spcBef>
                <a:spcPct val="0"/>
              </a:spcBef>
            </a:pPr>
            <a:r>
              <a:rPr lang="en-US" sz="1700" dirty="0">
                <a:solidFill>
                  <a:srgbClr val="000000"/>
                </a:solidFill>
              </a:rPr>
              <a:t>-Large </a:t>
            </a:r>
            <a:r>
              <a:rPr lang="en-US" sz="1700" dirty="0" err="1">
                <a:solidFill>
                  <a:srgbClr val="000000"/>
                </a:solidFill>
              </a:rPr>
              <a:t>flocs</a:t>
            </a:r>
            <a:r>
              <a:rPr lang="en-US" sz="1700" dirty="0">
                <a:solidFill>
                  <a:srgbClr val="000000"/>
                </a:solidFill>
              </a:rPr>
              <a:t> settle faster than small </a:t>
            </a:r>
            <a:r>
              <a:rPr lang="en-US" sz="1700" dirty="0" err="1">
                <a:solidFill>
                  <a:srgbClr val="000000"/>
                </a:solidFill>
              </a:rPr>
              <a:t>flocs</a:t>
            </a:r>
            <a:r>
              <a:rPr lang="en-US" sz="1700" dirty="0">
                <a:solidFill>
                  <a:srgbClr val="000000"/>
                </a:solidFill>
              </a:rPr>
              <a:t>.  </a:t>
            </a:r>
            <a:endParaRPr lang="en-US" dirty="0"/>
          </a:p>
          <a:p>
            <a:pPr>
              <a:lnSpc>
                <a:spcPct val="95000"/>
              </a:lnSpc>
              <a:spcBef>
                <a:spcPct val="0"/>
              </a:spcBef>
            </a:pPr>
            <a:r>
              <a:rPr lang="en-US" sz="1700" dirty="0">
                <a:solidFill>
                  <a:srgbClr val="000000"/>
                </a:solidFill>
              </a:rPr>
              <a:t>-No interactions between </a:t>
            </a:r>
            <a:r>
              <a:rPr lang="en-US" sz="1700" dirty="0" err="1">
                <a:solidFill>
                  <a:srgbClr val="000000"/>
                </a:solidFill>
              </a:rPr>
              <a:t>flocs</a:t>
            </a:r>
            <a:endParaRPr lang="en-US" dirty="0"/>
          </a:p>
          <a:p>
            <a:pPr>
              <a:lnSpc>
                <a:spcPct val="95000"/>
              </a:lnSpc>
              <a:spcBef>
                <a:spcPct val="0"/>
              </a:spcBef>
            </a:pPr>
            <a:r>
              <a:rPr lang="en-US" sz="1700" dirty="0">
                <a:solidFill>
                  <a:srgbClr val="000000"/>
                </a:solidFill>
              </a:rPr>
              <a:t>-This means that very small </a:t>
            </a:r>
            <a:r>
              <a:rPr lang="en-US" sz="1700" dirty="0" err="1">
                <a:solidFill>
                  <a:srgbClr val="000000"/>
                </a:solidFill>
              </a:rPr>
              <a:t>flocs</a:t>
            </a:r>
            <a:r>
              <a:rPr lang="en-US" sz="1700" dirty="0">
                <a:solidFill>
                  <a:srgbClr val="000000"/>
                </a:solidFill>
              </a:rPr>
              <a:t> can escape through the plate settlers.</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hindered settling: </a:t>
            </a:r>
            <a:endParaRPr lang="en-US" dirty="0"/>
          </a:p>
          <a:p>
            <a:pPr>
              <a:lnSpc>
                <a:spcPct val="95000"/>
              </a:lnSpc>
              <a:spcBef>
                <a:spcPct val="0"/>
              </a:spcBef>
            </a:pPr>
            <a:r>
              <a:rPr lang="en-US" sz="1700" dirty="0">
                <a:solidFill>
                  <a:srgbClr val="000000"/>
                </a:solidFill>
              </a:rPr>
              <a:t>-the </a:t>
            </a:r>
            <a:r>
              <a:rPr lang="en-US" sz="1700" dirty="0" err="1">
                <a:solidFill>
                  <a:srgbClr val="000000"/>
                </a:solidFill>
              </a:rPr>
              <a:t>flocs</a:t>
            </a:r>
            <a:r>
              <a:rPr lang="en-US" sz="1700" dirty="0">
                <a:solidFill>
                  <a:srgbClr val="000000"/>
                </a:solidFill>
              </a:rPr>
              <a:t> interact with each other</a:t>
            </a:r>
            <a:endParaRPr lang="en-US" dirty="0"/>
          </a:p>
          <a:p>
            <a:pPr>
              <a:lnSpc>
                <a:spcPct val="95000"/>
              </a:lnSpc>
              <a:spcBef>
                <a:spcPct val="0"/>
              </a:spcBef>
            </a:pPr>
            <a:r>
              <a:rPr lang="en-US" sz="1700" dirty="0">
                <a:solidFill>
                  <a:srgbClr val="000000"/>
                </a:solidFill>
              </a:rPr>
              <a:t>-settle at the same rate.</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The </a:t>
            </a:r>
            <a:r>
              <a:rPr lang="en-US" sz="1700" dirty="0" err="1">
                <a:solidFill>
                  <a:srgbClr val="000000"/>
                </a:solidFill>
              </a:rPr>
              <a:t>floc</a:t>
            </a:r>
            <a:r>
              <a:rPr lang="en-US" sz="1700" dirty="0">
                <a:solidFill>
                  <a:srgbClr val="000000"/>
                </a:solidFill>
              </a:rPr>
              <a:t> blanket grows in size and density as it traps more and more particles.</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A </a:t>
            </a:r>
            <a:r>
              <a:rPr lang="en-US" sz="1700" dirty="0" err="1">
                <a:solidFill>
                  <a:srgbClr val="000000"/>
                </a:solidFill>
              </a:rPr>
              <a:t>floc</a:t>
            </a:r>
            <a:r>
              <a:rPr lang="en-US" sz="1700" dirty="0">
                <a:solidFill>
                  <a:srgbClr val="000000"/>
                </a:solidFill>
              </a:rPr>
              <a:t> blanket greatly improves effluent turbidity.</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Previous teams have determined that a minimum angle of repose of 23 degrees is needed on sedimentation tank sides for </a:t>
            </a:r>
            <a:r>
              <a:rPr lang="en-US" sz="1700" dirty="0" err="1">
                <a:solidFill>
                  <a:srgbClr val="000000"/>
                </a:solidFill>
              </a:rPr>
              <a:t>floc</a:t>
            </a:r>
            <a:r>
              <a:rPr lang="en-US" sz="1700" dirty="0">
                <a:solidFill>
                  <a:srgbClr val="000000"/>
                </a:solidFill>
              </a:rPr>
              <a:t> blanket formation.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8B7F778D-8FE9-43F8-8242-8C244FF56F13}" type="slidenum">
              <a:rPr lang="en-US">
                <a:solidFill>
                  <a:prstClr val="black"/>
                </a:solidFill>
              </a:rPr>
              <a:pPr/>
              <a:t>5</a:t>
            </a:fld>
            <a:endParaRPr lang="en-US">
              <a:solidFill>
                <a:prstClr val="black"/>
              </a:solidFill>
            </a:endParaRPr>
          </a:p>
        </p:txBody>
      </p:sp>
      <p:sp>
        <p:nvSpPr>
          <p:cNvPr id="6145" name="Rectangle 1"/>
          <p:cNvSpPr>
            <a:spLocks noGrp="1" noRot="1" noChangeAspect="1" noChangeArrowheads="1"/>
          </p:cNvSpPr>
          <p:nvPr>
            <p:ph type="sldImg"/>
          </p:nvPr>
        </p:nvSpPr>
        <p:spPr>
          <a:ln/>
        </p:spPr>
      </p:sp>
      <p:sp>
        <p:nvSpPr>
          <p:cNvPr id="6146" name="Rectangle 2"/>
          <p:cNvSpPr>
            <a:spLocks noGrp="1" noChangeArrowheads="1"/>
          </p:cNvSpPr>
          <p:nvPr>
            <p:ph type="body" idx="1"/>
          </p:nvPr>
        </p:nvSpPr>
        <p:spPr/>
        <p:txBody>
          <a:bodyPr lIns="0" tIns="0" rIns="0" bIns="0"/>
          <a:lstStyle/>
          <a:p>
            <a:pPr>
              <a:lnSpc>
                <a:spcPct val="95000"/>
              </a:lnSpc>
              <a:spcBef>
                <a:spcPct val="0"/>
              </a:spcBef>
            </a:pPr>
            <a:r>
              <a:rPr lang="en-US" sz="1700" dirty="0">
                <a:solidFill>
                  <a:srgbClr val="000000"/>
                </a:solidFill>
              </a:rPr>
              <a:t>How does it form?</a:t>
            </a:r>
            <a:endParaRPr lang="en-US" dirty="0"/>
          </a:p>
          <a:p>
            <a:pPr>
              <a:lnSpc>
                <a:spcPct val="95000"/>
              </a:lnSpc>
              <a:spcBef>
                <a:spcPct val="0"/>
              </a:spcBef>
            </a:pPr>
            <a:r>
              <a:rPr lang="en-US" sz="1700" dirty="0" err="1">
                <a:solidFill>
                  <a:srgbClr val="000000"/>
                </a:solidFill>
              </a:rPr>
              <a:t>Flocs</a:t>
            </a:r>
            <a:r>
              <a:rPr lang="en-US" sz="1700" dirty="0">
                <a:solidFill>
                  <a:srgbClr val="000000"/>
                </a:solidFill>
              </a:rPr>
              <a:t> switch from a state of differential to hindered settling</a:t>
            </a:r>
            <a:r>
              <a:rPr lang="en-US" sz="1700" dirty="0" smtClean="0">
                <a:solidFill>
                  <a:srgbClr val="000000"/>
                </a:solidFill>
              </a:rPr>
              <a:t>.</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differential: </a:t>
            </a:r>
            <a:endParaRPr lang="en-US" dirty="0"/>
          </a:p>
          <a:p>
            <a:pPr>
              <a:lnSpc>
                <a:spcPct val="95000"/>
              </a:lnSpc>
              <a:spcBef>
                <a:spcPct val="0"/>
              </a:spcBef>
            </a:pPr>
            <a:r>
              <a:rPr lang="en-US" sz="1700" dirty="0">
                <a:solidFill>
                  <a:srgbClr val="000000"/>
                </a:solidFill>
              </a:rPr>
              <a:t>-Large </a:t>
            </a:r>
            <a:r>
              <a:rPr lang="en-US" sz="1700" dirty="0" err="1">
                <a:solidFill>
                  <a:srgbClr val="000000"/>
                </a:solidFill>
              </a:rPr>
              <a:t>flocs</a:t>
            </a:r>
            <a:r>
              <a:rPr lang="en-US" sz="1700" dirty="0">
                <a:solidFill>
                  <a:srgbClr val="000000"/>
                </a:solidFill>
              </a:rPr>
              <a:t> settle faster than small </a:t>
            </a:r>
            <a:r>
              <a:rPr lang="en-US" sz="1700" dirty="0" err="1">
                <a:solidFill>
                  <a:srgbClr val="000000"/>
                </a:solidFill>
              </a:rPr>
              <a:t>flocs</a:t>
            </a:r>
            <a:r>
              <a:rPr lang="en-US" sz="1700" dirty="0">
                <a:solidFill>
                  <a:srgbClr val="000000"/>
                </a:solidFill>
              </a:rPr>
              <a:t>.  </a:t>
            </a:r>
            <a:endParaRPr lang="en-US" dirty="0"/>
          </a:p>
          <a:p>
            <a:pPr>
              <a:lnSpc>
                <a:spcPct val="95000"/>
              </a:lnSpc>
              <a:spcBef>
                <a:spcPct val="0"/>
              </a:spcBef>
            </a:pPr>
            <a:r>
              <a:rPr lang="en-US" sz="1700" dirty="0">
                <a:solidFill>
                  <a:srgbClr val="000000"/>
                </a:solidFill>
              </a:rPr>
              <a:t>-No interactions between </a:t>
            </a:r>
            <a:r>
              <a:rPr lang="en-US" sz="1700" dirty="0" err="1">
                <a:solidFill>
                  <a:srgbClr val="000000"/>
                </a:solidFill>
              </a:rPr>
              <a:t>flocs</a:t>
            </a:r>
            <a:endParaRPr lang="en-US" dirty="0"/>
          </a:p>
          <a:p>
            <a:pPr>
              <a:lnSpc>
                <a:spcPct val="95000"/>
              </a:lnSpc>
              <a:spcBef>
                <a:spcPct val="0"/>
              </a:spcBef>
            </a:pPr>
            <a:r>
              <a:rPr lang="en-US" sz="1700" dirty="0">
                <a:solidFill>
                  <a:srgbClr val="000000"/>
                </a:solidFill>
              </a:rPr>
              <a:t>-This means that very small </a:t>
            </a:r>
            <a:r>
              <a:rPr lang="en-US" sz="1700" dirty="0" err="1">
                <a:solidFill>
                  <a:srgbClr val="000000"/>
                </a:solidFill>
              </a:rPr>
              <a:t>flocs</a:t>
            </a:r>
            <a:r>
              <a:rPr lang="en-US" sz="1700" dirty="0">
                <a:solidFill>
                  <a:srgbClr val="000000"/>
                </a:solidFill>
              </a:rPr>
              <a:t> can escape through the plate settlers.</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hindered settling: </a:t>
            </a:r>
            <a:endParaRPr lang="en-US" dirty="0"/>
          </a:p>
          <a:p>
            <a:pPr>
              <a:lnSpc>
                <a:spcPct val="95000"/>
              </a:lnSpc>
              <a:spcBef>
                <a:spcPct val="0"/>
              </a:spcBef>
            </a:pPr>
            <a:r>
              <a:rPr lang="en-US" sz="1700" dirty="0">
                <a:solidFill>
                  <a:srgbClr val="000000"/>
                </a:solidFill>
              </a:rPr>
              <a:t>-the </a:t>
            </a:r>
            <a:r>
              <a:rPr lang="en-US" sz="1700" dirty="0" err="1">
                <a:solidFill>
                  <a:srgbClr val="000000"/>
                </a:solidFill>
              </a:rPr>
              <a:t>flocs</a:t>
            </a:r>
            <a:r>
              <a:rPr lang="en-US" sz="1700" dirty="0">
                <a:solidFill>
                  <a:srgbClr val="000000"/>
                </a:solidFill>
              </a:rPr>
              <a:t> interact with each other</a:t>
            </a:r>
            <a:endParaRPr lang="en-US" dirty="0"/>
          </a:p>
          <a:p>
            <a:pPr>
              <a:lnSpc>
                <a:spcPct val="95000"/>
              </a:lnSpc>
              <a:spcBef>
                <a:spcPct val="0"/>
              </a:spcBef>
            </a:pPr>
            <a:r>
              <a:rPr lang="en-US" sz="1700" dirty="0">
                <a:solidFill>
                  <a:srgbClr val="000000"/>
                </a:solidFill>
              </a:rPr>
              <a:t>-settle at the same rate.</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The </a:t>
            </a:r>
            <a:r>
              <a:rPr lang="en-US" sz="1700" dirty="0" err="1">
                <a:solidFill>
                  <a:srgbClr val="000000"/>
                </a:solidFill>
              </a:rPr>
              <a:t>floc</a:t>
            </a:r>
            <a:r>
              <a:rPr lang="en-US" sz="1700" dirty="0">
                <a:solidFill>
                  <a:srgbClr val="000000"/>
                </a:solidFill>
              </a:rPr>
              <a:t> blanket grows in size and density as it traps more and more particles.</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A </a:t>
            </a:r>
            <a:r>
              <a:rPr lang="en-US" sz="1700" dirty="0" err="1">
                <a:solidFill>
                  <a:srgbClr val="000000"/>
                </a:solidFill>
              </a:rPr>
              <a:t>floc</a:t>
            </a:r>
            <a:r>
              <a:rPr lang="en-US" sz="1700" dirty="0">
                <a:solidFill>
                  <a:srgbClr val="000000"/>
                </a:solidFill>
              </a:rPr>
              <a:t> blanket greatly improves effluent turbidity.</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Previous teams have determined that a minimum angle of repose of 23 degrees is needed on sedimentation tank sides for </a:t>
            </a:r>
            <a:r>
              <a:rPr lang="en-US" sz="1700" dirty="0" err="1">
                <a:solidFill>
                  <a:srgbClr val="000000"/>
                </a:solidFill>
              </a:rPr>
              <a:t>floc</a:t>
            </a:r>
            <a:r>
              <a:rPr lang="en-US" sz="1700" dirty="0">
                <a:solidFill>
                  <a:srgbClr val="000000"/>
                </a:solidFill>
              </a:rPr>
              <a:t> blanket formation.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3CA60439-3EE9-41F2-B67C-8CB0BB949F07}" type="slidenum">
              <a:rPr lang="en-US"/>
              <a:pPr/>
              <a:t>6</a:t>
            </a:fld>
            <a:endParaRPr lang="en-US"/>
          </a:p>
        </p:txBody>
      </p:sp>
      <p:sp>
        <p:nvSpPr>
          <p:cNvPr id="8193" name="Rectangle 1"/>
          <p:cNvSpPr>
            <a:spLocks noGrp="1" noRot="1" noChangeAspect="1" noChangeArrowheads="1"/>
          </p:cNvSpPr>
          <p:nvPr>
            <p:ph type="sldImg"/>
          </p:nvPr>
        </p:nvSpPr>
        <p:spPr>
          <a:ln/>
        </p:spPr>
      </p:sp>
      <p:sp>
        <p:nvSpPr>
          <p:cNvPr id="8194" name="Rectangle 2"/>
          <p:cNvSpPr>
            <a:spLocks noGrp="1" noChangeArrowheads="1"/>
          </p:cNvSpPr>
          <p:nvPr>
            <p:ph type="body" idx="1"/>
          </p:nvPr>
        </p:nvSpPr>
        <p:spPr/>
        <p:txBody>
          <a:bodyPr lIns="0" tIns="0" rIns="0" bIns="0"/>
          <a:lstStyle/>
          <a:p>
            <a:pPr>
              <a:lnSpc>
                <a:spcPct val="95000"/>
              </a:lnSpc>
              <a:spcBef>
                <a:spcPct val="0"/>
              </a:spcBef>
            </a:pPr>
            <a:r>
              <a:rPr lang="en-US" sz="1700" dirty="0">
                <a:solidFill>
                  <a:srgbClr val="000000"/>
                </a:solidFill>
              </a:rPr>
              <a:t>-Previously, the minimum angle required to form a blanket was determined to be 23 degrees. Otherwise, sludge will build up on the slope until this angle is formed. This can be see in later experiments.</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Explain how </a:t>
            </a:r>
            <a:r>
              <a:rPr lang="en-US" sz="1700" dirty="0" err="1">
                <a:solidFill>
                  <a:srgbClr val="000000"/>
                </a:solidFill>
              </a:rPr>
              <a:t>floc</a:t>
            </a:r>
            <a:r>
              <a:rPr lang="en-US" sz="1700" dirty="0">
                <a:solidFill>
                  <a:srgbClr val="000000"/>
                </a:solidFill>
              </a:rPr>
              <a:t> blanket forms.  Jet </a:t>
            </a:r>
            <a:r>
              <a:rPr lang="en-US" sz="1700" dirty="0" err="1">
                <a:solidFill>
                  <a:srgbClr val="000000"/>
                </a:solidFill>
              </a:rPr>
              <a:t>resuspends</a:t>
            </a:r>
            <a:r>
              <a:rPr lang="en-US" sz="1700" dirty="0">
                <a:solidFill>
                  <a:srgbClr val="000000"/>
                </a:solidFill>
              </a:rPr>
              <a:t> </a:t>
            </a:r>
            <a:r>
              <a:rPr lang="en-US" sz="1700" dirty="0" err="1">
                <a:solidFill>
                  <a:srgbClr val="000000"/>
                </a:solidFill>
              </a:rPr>
              <a:t>flocs</a:t>
            </a:r>
            <a:r>
              <a:rPr lang="en-US" sz="1700" dirty="0">
                <a:solidFill>
                  <a:srgbClr val="000000"/>
                </a:solidFill>
              </a:rPr>
              <a:t>, and the </a:t>
            </a:r>
            <a:r>
              <a:rPr lang="en-US" sz="1700" dirty="0" err="1">
                <a:solidFill>
                  <a:srgbClr val="000000"/>
                </a:solidFill>
              </a:rPr>
              <a:t>flocs</a:t>
            </a:r>
            <a:r>
              <a:rPr lang="en-US" sz="1700" dirty="0">
                <a:solidFill>
                  <a:srgbClr val="000000"/>
                </a:solidFill>
              </a:rPr>
              <a:t> settle down to again be </a:t>
            </a:r>
            <a:r>
              <a:rPr lang="en-US" sz="1700" dirty="0" err="1">
                <a:solidFill>
                  <a:srgbClr val="000000"/>
                </a:solidFill>
              </a:rPr>
              <a:t>resuspended</a:t>
            </a:r>
            <a:r>
              <a:rPr lang="en-US" sz="1700" dirty="0">
                <a:solidFill>
                  <a:srgbClr val="000000"/>
                </a:solidFill>
              </a:rPr>
              <a:t> by jet.</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First picture is differential settling.  Jet </a:t>
            </a:r>
            <a:r>
              <a:rPr lang="en-US" sz="1700" dirty="0" err="1">
                <a:solidFill>
                  <a:srgbClr val="000000"/>
                </a:solidFill>
              </a:rPr>
              <a:t>resuspends</a:t>
            </a:r>
            <a:r>
              <a:rPr lang="en-US" sz="1700" dirty="0">
                <a:solidFill>
                  <a:srgbClr val="000000"/>
                </a:solidFill>
              </a:rPr>
              <a:t> </a:t>
            </a:r>
            <a:r>
              <a:rPr lang="en-US" sz="1700" dirty="0" err="1">
                <a:solidFill>
                  <a:srgbClr val="000000"/>
                </a:solidFill>
              </a:rPr>
              <a:t>flocs</a:t>
            </a:r>
            <a:r>
              <a:rPr lang="en-US" sz="1700" dirty="0">
                <a:solidFill>
                  <a:srgbClr val="000000"/>
                </a:solidFill>
              </a:rPr>
              <a:t> to full tank height.</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Second picture: jet starts to </a:t>
            </a:r>
            <a:r>
              <a:rPr lang="en-US" sz="1700" dirty="0" err="1">
                <a:solidFill>
                  <a:srgbClr val="000000"/>
                </a:solidFill>
              </a:rPr>
              <a:t>resuspend</a:t>
            </a:r>
            <a:r>
              <a:rPr lang="en-US" sz="1700" dirty="0">
                <a:solidFill>
                  <a:srgbClr val="000000"/>
                </a:solidFill>
              </a:rPr>
              <a:t> </a:t>
            </a:r>
            <a:r>
              <a:rPr lang="en-US" sz="1700" dirty="0" err="1">
                <a:solidFill>
                  <a:srgbClr val="000000"/>
                </a:solidFill>
              </a:rPr>
              <a:t>flocs</a:t>
            </a:r>
            <a:r>
              <a:rPr lang="en-US" sz="1700" dirty="0">
                <a:solidFill>
                  <a:srgbClr val="000000"/>
                </a:solidFill>
              </a:rPr>
              <a:t> to a fraction of the tanks height.</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3rd picture: </a:t>
            </a:r>
            <a:r>
              <a:rPr lang="en-US" sz="1700" dirty="0" err="1">
                <a:solidFill>
                  <a:srgbClr val="000000"/>
                </a:solidFill>
              </a:rPr>
              <a:t>floc</a:t>
            </a:r>
            <a:r>
              <a:rPr lang="en-US" sz="1700" dirty="0">
                <a:solidFill>
                  <a:srgbClr val="000000"/>
                </a:solidFill>
              </a:rPr>
              <a:t> blanket fully formed after about an hour.  Note </a:t>
            </a:r>
            <a:r>
              <a:rPr lang="en-US" sz="1700" dirty="0" err="1">
                <a:solidFill>
                  <a:srgbClr val="000000"/>
                </a:solidFill>
              </a:rPr>
              <a:t>floc</a:t>
            </a:r>
            <a:r>
              <a:rPr lang="en-US" sz="1700" dirty="0">
                <a:solidFill>
                  <a:srgbClr val="000000"/>
                </a:solidFill>
              </a:rPr>
              <a:t>/water interface.  Water above is significantly less turbid.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Visual</a:t>
            </a:r>
            <a:r>
              <a:rPr lang="en-US" baseline="0" dirty="0" smtClean="0"/>
              <a:t> for hydrostatic vs. dynamic pressure.</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solidFill>
                  <a:prstClr val="black"/>
                </a:solidFill>
              </a:rPr>
              <a:pPr/>
              <a:t>7</a:t>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3CA60439-3EE9-41F2-B67C-8CB0BB949F07}" type="slidenum">
              <a:rPr lang="en-US"/>
              <a:pPr/>
              <a:t>8</a:t>
            </a:fld>
            <a:endParaRPr lang="en-US"/>
          </a:p>
        </p:txBody>
      </p:sp>
      <p:sp>
        <p:nvSpPr>
          <p:cNvPr id="8193" name="Rectangle 1"/>
          <p:cNvSpPr>
            <a:spLocks noGrp="1" noRot="1" noChangeAspect="1" noChangeArrowheads="1"/>
          </p:cNvSpPr>
          <p:nvPr>
            <p:ph type="sldImg"/>
          </p:nvPr>
        </p:nvSpPr>
        <p:spPr>
          <a:ln/>
        </p:spPr>
      </p:sp>
      <p:sp>
        <p:nvSpPr>
          <p:cNvPr id="8194" name="Rectangle 2"/>
          <p:cNvSpPr>
            <a:spLocks noGrp="1" noChangeArrowheads="1"/>
          </p:cNvSpPr>
          <p:nvPr>
            <p:ph type="body" idx="1"/>
          </p:nvPr>
        </p:nvSpPr>
        <p:spPr/>
        <p:txBody>
          <a:bodyPr lIns="0" tIns="0" rIns="0" bIns="0"/>
          <a:lstStyle/>
          <a:p>
            <a:pPr>
              <a:lnSpc>
                <a:spcPct val="95000"/>
              </a:lnSpc>
              <a:spcBef>
                <a:spcPct val="0"/>
              </a:spcBef>
            </a:pPr>
            <a:r>
              <a:rPr lang="en-US" sz="1700" dirty="0" smtClean="0">
                <a:solidFill>
                  <a:srgbClr val="000000"/>
                </a:solidFill>
              </a:rPr>
              <a:t>Understanding</a:t>
            </a:r>
            <a:r>
              <a:rPr lang="en-US" sz="1700" baseline="0" dirty="0" smtClean="0">
                <a:solidFill>
                  <a:srgbClr val="000000"/>
                </a:solidFill>
              </a:rPr>
              <a:t> the 4 different stages of settling is also crucial to our understanding of </a:t>
            </a:r>
            <a:r>
              <a:rPr lang="en-US" sz="1700" baseline="0" dirty="0" err="1" smtClean="0">
                <a:solidFill>
                  <a:srgbClr val="000000"/>
                </a:solidFill>
              </a:rPr>
              <a:t>floc</a:t>
            </a:r>
            <a:r>
              <a:rPr lang="en-US" sz="1700" baseline="0" dirty="0" smtClean="0">
                <a:solidFill>
                  <a:srgbClr val="000000"/>
                </a:solidFill>
              </a:rPr>
              <a:t> blankets and </a:t>
            </a:r>
            <a:r>
              <a:rPr lang="en-US" sz="1700" baseline="0" dirty="0" err="1" smtClean="0">
                <a:solidFill>
                  <a:srgbClr val="000000"/>
                </a:solidFill>
              </a:rPr>
              <a:t>floc</a:t>
            </a:r>
            <a:r>
              <a:rPr lang="en-US" sz="1700" baseline="0" dirty="0" smtClean="0">
                <a:solidFill>
                  <a:srgbClr val="000000"/>
                </a:solidFill>
              </a:rPr>
              <a:t> blanket formation.</a:t>
            </a:r>
          </a:p>
          <a:p>
            <a:pPr>
              <a:lnSpc>
                <a:spcPct val="95000"/>
              </a:lnSpc>
              <a:spcBef>
                <a:spcPct val="0"/>
              </a:spcBef>
            </a:pPr>
            <a:endParaRPr lang="en-US" sz="1700" baseline="0" dirty="0" smtClean="0">
              <a:solidFill>
                <a:srgbClr val="000000"/>
              </a:solidFill>
            </a:endParaRPr>
          </a:p>
          <a:p>
            <a:pPr>
              <a:lnSpc>
                <a:spcPct val="95000"/>
              </a:lnSpc>
              <a:spcBef>
                <a:spcPct val="0"/>
              </a:spcBef>
            </a:pPr>
            <a:r>
              <a:rPr lang="en-US" sz="1700" baseline="0" dirty="0" smtClean="0">
                <a:solidFill>
                  <a:srgbClr val="000000"/>
                </a:solidFill>
              </a:rPr>
              <a:t>Discrete Settling: Particles settle independently of each other.  We will not focus on this type of settling because it is not usually observed in the sedimentation tank due to the higher concentration of particles and the </a:t>
            </a:r>
            <a:r>
              <a:rPr lang="en-US" sz="1700" baseline="0" dirty="0" err="1" smtClean="0">
                <a:solidFill>
                  <a:srgbClr val="000000"/>
                </a:solidFill>
              </a:rPr>
              <a:t>tendancy</a:t>
            </a:r>
            <a:r>
              <a:rPr lang="en-US" sz="1700" baseline="0" dirty="0" smtClean="0">
                <a:solidFill>
                  <a:srgbClr val="000000"/>
                </a:solidFill>
              </a:rPr>
              <a:t> of these particles to form </a:t>
            </a:r>
            <a:r>
              <a:rPr lang="en-US" sz="1700" baseline="0" dirty="0" err="1" smtClean="0">
                <a:solidFill>
                  <a:srgbClr val="000000"/>
                </a:solidFill>
              </a:rPr>
              <a:t>flocs</a:t>
            </a:r>
            <a:r>
              <a:rPr lang="en-US" sz="1700" baseline="0" dirty="0" smtClean="0">
                <a:solidFill>
                  <a:srgbClr val="000000"/>
                </a:solidFill>
              </a:rPr>
              <a:t>.</a:t>
            </a:r>
          </a:p>
          <a:p>
            <a:pPr>
              <a:lnSpc>
                <a:spcPct val="95000"/>
              </a:lnSpc>
              <a:spcBef>
                <a:spcPct val="0"/>
              </a:spcBef>
            </a:pPr>
            <a:endParaRPr lang="en-US" sz="1700" baseline="0" dirty="0" smtClean="0">
              <a:solidFill>
                <a:srgbClr val="000000"/>
              </a:solidFill>
            </a:endParaRPr>
          </a:p>
          <a:p>
            <a:pPr>
              <a:lnSpc>
                <a:spcPct val="95000"/>
              </a:lnSpc>
              <a:spcBef>
                <a:spcPct val="0"/>
              </a:spcBef>
            </a:pPr>
            <a:r>
              <a:rPr lang="en-US" sz="1700" baseline="0" dirty="0" smtClean="0">
                <a:solidFill>
                  <a:srgbClr val="000000"/>
                </a:solidFill>
              </a:rPr>
              <a:t>We will focus on the last 3 stages because these are the types of settling that occur in the sedimentation tank.</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3CA60439-3EE9-41F2-B67C-8CB0BB949F07}" type="slidenum">
              <a:rPr lang="en-US"/>
              <a:pPr/>
              <a:t>9</a:t>
            </a:fld>
            <a:endParaRPr lang="en-US"/>
          </a:p>
        </p:txBody>
      </p:sp>
      <p:sp>
        <p:nvSpPr>
          <p:cNvPr id="8193" name="Rectangle 1"/>
          <p:cNvSpPr>
            <a:spLocks noGrp="1" noRot="1" noChangeAspect="1" noChangeArrowheads="1"/>
          </p:cNvSpPr>
          <p:nvPr>
            <p:ph type="sldImg"/>
          </p:nvPr>
        </p:nvSpPr>
        <p:spPr>
          <a:ln/>
        </p:spPr>
      </p:sp>
      <p:sp>
        <p:nvSpPr>
          <p:cNvPr id="8194" name="Rectangle 2"/>
          <p:cNvSpPr>
            <a:spLocks noGrp="1" noChangeArrowheads="1"/>
          </p:cNvSpPr>
          <p:nvPr>
            <p:ph type="body" idx="1"/>
          </p:nvPr>
        </p:nvSpPr>
        <p:spPr/>
        <p:txBody>
          <a:bodyPr lIns="0" tIns="0" rIns="0" bIns="0"/>
          <a:lstStyle/>
          <a:p>
            <a:pPr>
              <a:lnSpc>
                <a:spcPct val="95000"/>
              </a:lnSpc>
              <a:spcBef>
                <a:spcPct val="0"/>
              </a:spcBef>
            </a:pPr>
            <a:endParaRPr lang="en-US" sz="1700" baseline="0" dirty="0" smtClean="0">
              <a:solidFill>
                <a:srgbClr val="000000"/>
              </a:solidFill>
            </a:endParaRPr>
          </a:p>
          <a:p>
            <a:pPr>
              <a:lnSpc>
                <a:spcPct val="95000"/>
              </a:lnSpc>
              <a:spcBef>
                <a:spcPct val="0"/>
              </a:spcBef>
            </a:pPr>
            <a:r>
              <a:rPr lang="en-US" sz="1700" baseline="0" dirty="0" smtClean="0">
                <a:solidFill>
                  <a:srgbClr val="000000"/>
                </a:solidFill>
              </a:rPr>
              <a:t>Differential settling: the concentration of particles is high enough so that </a:t>
            </a:r>
            <a:r>
              <a:rPr lang="en-US" sz="1700" baseline="0" dirty="0" err="1" smtClean="0">
                <a:solidFill>
                  <a:srgbClr val="000000"/>
                </a:solidFill>
              </a:rPr>
              <a:t>flocs</a:t>
            </a:r>
            <a:r>
              <a:rPr lang="en-US" sz="1700" baseline="0" dirty="0" smtClean="0">
                <a:solidFill>
                  <a:srgbClr val="000000"/>
                </a:solidFill>
              </a:rPr>
              <a:t> are present. </a:t>
            </a:r>
            <a:r>
              <a:rPr lang="en-US" sz="1700" baseline="0" dirty="0" err="1" smtClean="0">
                <a:solidFill>
                  <a:srgbClr val="000000"/>
                </a:solidFill>
              </a:rPr>
              <a:t>Flocs</a:t>
            </a:r>
            <a:r>
              <a:rPr lang="en-US" sz="1700" baseline="0" dirty="0" smtClean="0">
                <a:solidFill>
                  <a:srgbClr val="000000"/>
                </a:solidFill>
              </a:rPr>
              <a:t> collide and grow during flocculent sedimentation. If the terminal settling velocity is less than the </a:t>
            </a:r>
            <a:r>
              <a:rPr lang="en-US" sz="1700" baseline="0" dirty="0" err="1" smtClean="0">
                <a:solidFill>
                  <a:srgbClr val="000000"/>
                </a:solidFill>
              </a:rPr>
              <a:t>upflow</a:t>
            </a:r>
            <a:r>
              <a:rPr lang="en-US" sz="1700" baseline="0" dirty="0" smtClean="0">
                <a:solidFill>
                  <a:srgbClr val="000000"/>
                </a:solidFill>
              </a:rPr>
              <a:t> velocity of the tank, the particle will enter the plate settlers at the top of the tank.</a:t>
            </a:r>
          </a:p>
          <a:p>
            <a:pPr>
              <a:lnSpc>
                <a:spcPct val="95000"/>
              </a:lnSpc>
              <a:spcBef>
                <a:spcPct val="0"/>
              </a:spcBef>
            </a:pPr>
            <a:endParaRPr lang="en-US" sz="1700" dirty="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pPr/>
              <a:t>‹#›</a:t>
            </a:fld>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179" name="Picture 11" descr="AguaClara Logo Large"/>
          <p:cNvPicPr>
            <a:picLocks noChangeAspect="1" noChangeArrowheads="1"/>
          </p:cNvPicPr>
          <p:nvPr/>
        </p:nvPicPr>
        <p:blipFill>
          <a:blip r:embed="rId3" cstate="print"/>
          <a:srcRect/>
          <a:stretch>
            <a:fillRect/>
          </a:stretch>
        </p:blipFill>
        <p:spPr bwMode="auto">
          <a:xfrm>
            <a:off x="4953000" y="0"/>
            <a:ext cx="4191000" cy="1093788"/>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253CF1-E184-4C42-BF06-4252E09B8650}" type="slidenum">
              <a:rPr lang="en-US"/>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F5E825E6-5608-4DD7-9AF8-76D49B509DEE}" type="slidenum">
              <a:rPr lang="en-US"/>
              <a:pPr/>
              <a:t>‹#›</a:t>
            </a:fld>
            <a:endParaRPr lang="en-US"/>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3.tiff"/><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1.jpeg"/><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 Id="rId5" Type="http://schemas.openxmlformats.org/officeDocument/2006/relationships/image" Target="../media/image4.jpe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www.youtube.com/watch?v=o_-e36HdSGg&amp;feature=relmfu"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tiff"/><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tiff"/><Relationship Id="rId1" Type="http://schemas.openxmlformats.org/officeDocument/2006/relationships/slideLayout" Target="../slideLayouts/slideLayout8.xml"/><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2.jpeg"/><Relationship Id="rId7"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4.jpe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www.youtube.com/watch?v=bf3fRxmk2VU" TargetMode="External"/><Relationship Id="rId5" Type="http://schemas.openxmlformats.org/officeDocument/2006/relationships/image" Target="../media/image4.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www.youtube.com/watch?v=bQgMdkO0qUA&amp;feature=related" TargetMode="Externa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12.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3124200" y="5105400"/>
            <a:ext cx="3810000" cy="2209800"/>
          </a:xfrm>
        </p:spPr>
        <p:txBody>
          <a:bodyPr/>
          <a:lstStyle/>
          <a:p>
            <a:r>
              <a:rPr lang="en-US" sz="2400" dirty="0" err="1" smtClean="0"/>
              <a:t>Yiwen</a:t>
            </a:r>
            <a:r>
              <a:rPr lang="en-US" sz="2400" dirty="0" smtClean="0"/>
              <a:t> Ng</a:t>
            </a:r>
          </a:p>
          <a:p>
            <a:r>
              <a:rPr lang="en-US" sz="2400" dirty="0" smtClean="0"/>
              <a:t>Saied Khan</a:t>
            </a:r>
          </a:p>
          <a:p>
            <a:r>
              <a:rPr lang="en-US" sz="2400" dirty="0" smtClean="0"/>
              <a:t>Jill Freeman</a:t>
            </a:r>
          </a:p>
          <a:p>
            <a:r>
              <a:rPr lang="en-US" sz="2400" dirty="0" smtClean="0"/>
              <a:t>Mahina Wang</a:t>
            </a:r>
            <a:endParaRPr lang="en-US" sz="2400" dirty="0"/>
          </a:p>
        </p:txBody>
      </p:sp>
      <p:sp>
        <p:nvSpPr>
          <p:cNvPr id="6" name="Title 5"/>
          <p:cNvSpPr>
            <a:spLocks noGrp="1"/>
          </p:cNvSpPr>
          <p:nvPr>
            <p:ph type="ctrTitle" sz="quarter"/>
          </p:nvPr>
        </p:nvSpPr>
        <p:spPr/>
        <p:txBody>
          <a:bodyPr/>
          <a:lstStyle/>
          <a:p>
            <a:r>
              <a:rPr lang="en-US" sz="4800" dirty="0" smtClean="0"/>
              <a:t>Sedimentation Tank Hydraulics</a:t>
            </a:r>
            <a:endParaRPr lang="en-US" sz="4800" dirty="0"/>
          </a:p>
        </p:txBody>
      </p:sp>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spTree>
    <p:extLst>
      <p:ext uri="{BB962C8B-B14F-4D97-AF65-F5344CB8AC3E}">
        <p14:creationId xmlns:p14="http://schemas.microsoft.com/office/powerpoint/2010/main" val="2586410213"/>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215742" y="267177"/>
            <a:ext cx="8698230" cy="817245"/>
          </a:xfrm>
        </p:spPr>
        <p:txBody>
          <a:bodyPr lIns="0" tIns="0" rIns="0" bIns="0" anchor="t"/>
          <a:lstStyle/>
          <a:p>
            <a:pPr>
              <a:lnSpc>
                <a:spcPct val="95000"/>
              </a:lnSpc>
            </a:pPr>
            <a:r>
              <a:rPr lang="en-US" sz="6600" dirty="0" smtClean="0">
                <a:solidFill>
                  <a:srgbClr val="1F497D"/>
                </a:solidFill>
              </a:rPr>
              <a:t>Stages of Settling</a:t>
            </a:r>
            <a:endParaRPr lang="en-US" sz="6600" dirty="0">
              <a:solidFill>
                <a:srgbClr val="000000"/>
              </a:solidFill>
              <a:latin typeface="Arial" charset="0"/>
            </a:endParaRPr>
          </a:p>
        </p:txBody>
      </p:sp>
      <p:sp>
        <p:nvSpPr>
          <p:cNvPr id="7170" name="Rectangle 2"/>
          <p:cNvSpPr>
            <a:spLocks noGrp="1" noChangeArrowheads="1"/>
          </p:cNvSpPr>
          <p:nvPr>
            <p:ph type="body" idx="1"/>
          </p:nvPr>
        </p:nvSpPr>
        <p:spPr>
          <a:xfrm>
            <a:off x="222885" y="1645920"/>
            <a:ext cx="8698230" cy="4937760"/>
          </a:xfrm>
        </p:spPr>
        <p:txBody>
          <a:bodyPr lIns="0" tIns="0" rIns="0" bIns="0"/>
          <a:lstStyle/>
          <a:p>
            <a:pPr marL="102870" lvl="1" indent="0">
              <a:lnSpc>
                <a:spcPct val="95000"/>
              </a:lnSpc>
              <a:spcBef>
                <a:spcPct val="0"/>
              </a:spcBef>
              <a:buClr>
                <a:srgbClr val="000000"/>
              </a:buClr>
              <a:buNone/>
            </a:pPr>
            <a:r>
              <a:rPr lang="en-US" sz="2400" dirty="0" smtClean="0">
                <a:solidFill>
                  <a:srgbClr val="000000"/>
                </a:solidFill>
                <a:latin typeface="Century Gothic" pitchFamily="34" charset="0"/>
              </a:rPr>
              <a:t>3.  Hindered Settling</a:t>
            </a:r>
          </a:p>
          <a:p>
            <a:pPr marL="411480" lvl="1" indent="-308610">
              <a:lnSpc>
                <a:spcPct val="95000"/>
              </a:lnSpc>
              <a:spcBef>
                <a:spcPct val="0"/>
              </a:spcBef>
              <a:buClr>
                <a:srgbClr val="000000"/>
              </a:buClr>
              <a:buFontTx/>
              <a:buChar char="•"/>
            </a:pPr>
            <a:endParaRPr lang="en-US" sz="2400" dirty="0" smtClean="0">
              <a:solidFill>
                <a:srgbClr val="000000"/>
              </a:solidFill>
              <a:latin typeface="Arial" charset="0"/>
            </a:endParaRPr>
          </a:p>
        </p:txBody>
      </p:sp>
      <p:pic>
        <p:nvPicPr>
          <p:cNvPr id="9"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10"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6" name="Picture 5"/>
          <p:cNvPicPr>
            <a:picLocks noChangeAspect="1" noChangeArrowheads="1"/>
          </p:cNvPicPr>
          <p:nvPr/>
        </p:nvPicPr>
        <p:blipFill>
          <a:blip r:embed="rId5" cstate="print"/>
          <a:srcRect/>
          <a:stretch>
            <a:fillRect/>
          </a:stretch>
        </p:blipFill>
        <p:spPr bwMode="auto">
          <a:xfrm>
            <a:off x="3048000" y="2133600"/>
            <a:ext cx="2832768" cy="42681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42651217"/>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215742" y="267177"/>
            <a:ext cx="8698230" cy="817245"/>
          </a:xfrm>
        </p:spPr>
        <p:txBody>
          <a:bodyPr lIns="0" tIns="0" rIns="0" bIns="0" anchor="t"/>
          <a:lstStyle/>
          <a:p>
            <a:pPr>
              <a:lnSpc>
                <a:spcPct val="95000"/>
              </a:lnSpc>
            </a:pPr>
            <a:r>
              <a:rPr lang="en-US" sz="6600" dirty="0" smtClean="0">
                <a:solidFill>
                  <a:srgbClr val="1F497D"/>
                </a:solidFill>
              </a:rPr>
              <a:t>Stages of Settling</a:t>
            </a:r>
            <a:endParaRPr lang="en-US" sz="6600" dirty="0">
              <a:solidFill>
                <a:srgbClr val="000000"/>
              </a:solidFill>
              <a:latin typeface="Arial" charset="0"/>
            </a:endParaRPr>
          </a:p>
        </p:txBody>
      </p:sp>
      <p:sp>
        <p:nvSpPr>
          <p:cNvPr id="7170" name="Rectangle 2"/>
          <p:cNvSpPr>
            <a:spLocks noGrp="1" noChangeArrowheads="1"/>
          </p:cNvSpPr>
          <p:nvPr>
            <p:ph type="body" idx="1"/>
          </p:nvPr>
        </p:nvSpPr>
        <p:spPr>
          <a:xfrm>
            <a:off x="222885" y="1645920"/>
            <a:ext cx="8698230" cy="4937760"/>
          </a:xfrm>
        </p:spPr>
        <p:txBody>
          <a:bodyPr lIns="0" tIns="0" rIns="0" bIns="0"/>
          <a:lstStyle/>
          <a:p>
            <a:pPr marL="102870" lvl="1" indent="0">
              <a:lnSpc>
                <a:spcPct val="95000"/>
              </a:lnSpc>
              <a:spcBef>
                <a:spcPct val="0"/>
              </a:spcBef>
              <a:buClr>
                <a:srgbClr val="000000"/>
              </a:buClr>
              <a:buNone/>
            </a:pPr>
            <a:r>
              <a:rPr lang="en-US" sz="2400" dirty="0" smtClean="0">
                <a:solidFill>
                  <a:srgbClr val="000000"/>
                </a:solidFill>
                <a:latin typeface="Century Gothic" pitchFamily="34" charset="0"/>
              </a:rPr>
              <a:t>4.  Compression Settling</a:t>
            </a:r>
          </a:p>
          <a:p>
            <a:pPr marL="411480" lvl="1" indent="-308610">
              <a:lnSpc>
                <a:spcPct val="95000"/>
              </a:lnSpc>
              <a:spcBef>
                <a:spcPct val="0"/>
              </a:spcBef>
              <a:buClr>
                <a:srgbClr val="000000"/>
              </a:buClr>
              <a:buFontTx/>
              <a:buChar char="•"/>
            </a:pPr>
            <a:endParaRPr lang="en-US" sz="2400" dirty="0" smtClean="0">
              <a:solidFill>
                <a:srgbClr val="000000"/>
              </a:solidFill>
              <a:latin typeface="Arial" charset="0"/>
            </a:endParaRPr>
          </a:p>
        </p:txBody>
      </p:sp>
      <p:pic>
        <p:nvPicPr>
          <p:cNvPr id="9"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10"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5000" y="2209800"/>
            <a:ext cx="5197398" cy="3886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92451128"/>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a:xfrm>
            <a:off x="250825" y="274638"/>
            <a:ext cx="8685213" cy="815975"/>
          </a:xfrm>
        </p:spPr>
        <p:txBody>
          <a:bodyPr lIns="0" tIns="0" rIns="0" bIns="0" anchor="t"/>
          <a:lstStyle/>
          <a:p>
            <a:pPr eaLnBrk="1" hangingPunct="1">
              <a:lnSpc>
                <a:spcPct val="95000"/>
              </a:lnSpc>
            </a:pPr>
            <a:r>
              <a:rPr lang="en-US" sz="4000" dirty="0" smtClean="0">
                <a:solidFill>
                  <a:srgbClr val="1F497D"/>
                </a:solidFill>
              </a:rPr>
              <a:t>Design Objectives for </a:t>
            </a:r>
            <a:r>
              <a:rPr lang="en-US" sz="4000" dirty="0" err="1" smtClean="0">
                <a:solidFill>
                  <a:srgbClr val="1F497D"/>
                </a:solidFill>
              </a:rPr>
              <a:t>Floc</a:t>
            </a:r>
            <a:r>
              <a:rPr lang="en-US" sz="4000" dirty="0" smtClean="0">
                <a:solidFill>
                  <a:srgbClr val="1F497D"/>
                </a:solidFill>
              </a:rPr>
              <a:t> Blanket Formation</a:t>
            </a:r>
            <a:endParaRPr lang="en-US" sz="4000" dirty="0" smtClean="0">
              <a:solidFill>
                <a:srgbClr val="000000"/>
              </a:solidFill>
              <a:latin typeface="Arial" charset="0"/>
            </a:endParaRPr>
          </a:p>
        </p:txBody>
      </p:sp>
      <p:sp>
        <p:nvSpPr>
          <p:cNvPr id="12291" name="Rectangle 2"/>
          <p:cNvSpPr>
            <a:spLocks noGrp="1" noChangeArrowheads="1"/>
          </p:cNvSpPr>
          <p:nvPr>
            <p:ph type="body" idx="1"/>
          </p:nvPr>
        </p:nvSpPr>
        <p:spPr>
          <a:xfrm>
            <a:off x="125413" y="1508125"/>
            <a:ext cx="9018587" cy="5337175"/>
          </a:xfrm>
        </p:spPr>
        <p:txBody>
          <a:bodyPr lIns="0" tIns="0" rIns="0" bIns="0"/>
          <a:lstStyle/>
          <a:p>
            <a:pPr marL="0" indent="0" eaLnBrk="1" hangingPunct="1">
              <a:lnSpc>
                <a:spcPct val="95000"/>
              </a:lnSpc>
              <a:spcBef>
                <a:spcPct val="0"/>
              </a:spcBef>
            </a:pPr>
            <a:r>
              <a:rPr lang="en-US" sz="2200" dirty="0" smtClean="0">
                <a:solidFill>
                  <a:srgbClr val="000000"/>
                </a:solidFill>
              </a:rPr>
              <a:t>No increase of energy dissipation rate after flocculation</a:t>
            </a:r>
            <a:endParaRPr lang="en-US" sz="2200" dirty="0" smtClean="0"/>
          </a:p>
          <a:p>
            <a:pPr marL="0" indent="0" eaLnBrk="1" hangingPunct="1">
              <a:lnSpc>
                <a:spcPct val="95000"/>
              </a:lnSpc>
              <a:spcBef>
                <a:spcPct val="0"/>
              </a:spcBef>
            </a:pPr>
            <a:endParaRPr lang="en-US" sz="2200" dirty="0" smtClean="0">
              <a:solidFill>
                <a:srgbClr val="000000"/>
              </a:solidFill>
            </a:endParaRPr>
          </a:p>
          <a:p>
            <a:pPr marL="0" indent="0" eaLnBrk="1" hangingPunct="1">
              <a:lnSpc>
                <a:spcPct val="95000"/>
              </a:lnSpc>
              <a:spcBef>
                <a:spcPct val="0"/>
              </a:spcBef>
            </a:pPr>
            <a:r>
              <a:rPr lang="en-US" sz="2200" dirty="0" smtClean="0">
                <a:solidFill>
                  <a:srgbClr val="000000"/>
                </a:solidFill>
              </a:rPr>
              <a:t>Minimal complexity of inlet design</a:t>
            </a:r>
            <a:endParaRPr lang="en-US" sz="2200" dirty="0" smtClean="0"/>
          </a:p>
          <a:p>
            <a:pPr marL="0" indent="0" eaLnBrk="1" hangingPunct="1">
              <a:lnSpc>
                <a:spcPct val="95000"/>
              </a:lnSpc>
              <a:spcBef>
                <a:spcPct val="0"/>
              </a:spcBef>
            </a:pPr>
            <a:endParaRPr lang="en-US" sz="2200" dirty="0" smtClean="0">
              <a:solidFill>
                <a:srgbClr val="000000"/>
              </a:solidFill>
            </a:endParaRPr>
          </a:p>
          <a:p>
            <a:pPr marL="0" indent="0" eaLnBrk="1" hangingPunct="1">
              <a:lnSpc>
                <a:spcPct val="95000"/>
              </a:lnSpc>
              <a:spcBef>
                <a:spcPct val="0"/>
              </a:spcBef>
            </a:pPr>
            <a:r>
              <a:rPr lang="en-US" sz="2200" dirty="0" err="1" smtClean="0">
                <a:solidFill>
                  <a:srgbClr val="000000"/>
                </a:solidFill>
              </a:rPr>
              <a:t>Resuspension</a:t>
            </a:r>
            <a:r>
              <a:rPr lang="en-US" sz="2200" dirty="0" smtClean="0">
                <a:solidFill>
                  <a:srgbClr val="000000"/>
                </a:solidFill>
              </a:rPr>
              <a:t> of all returning solids</a:t>
            </a:r>
            <a:endParaRPr lang="en-US" sz="2200" dirty="0" smtClean="0"/>
          </a:p>
          <a:p>
            <a:pPr marL="0" indent="0" eaLnBrk="1" hangingPunct="1">
              <a:lnSpc>
                <a:spcPct val="95000"/>
              </a:lnSpc>
              <a:spcBef>
                <a:spcPct val="0"/>
              </a:spcBef>
            </a:pPr>
            <a:endParaRPr lang="en-US" sz="2200" dirty="0" smtClean="0">
              <a:solidFill>
                <a:srgbClr val="000000"/>
              </a:solidFill>
            </a:endParaRPr>
          </a:p>
          <a:p>
            <a:pPr marL="0" indent="0" eaLnBrk="1" hangingPunct="1">
              <a:lnSpc>
                <a:spcPct val="95000"/>
              </a:lnSpc>
              <a:spcBef>
                <a:spcPct val="0"/>
              </a:spcBef>
            </a:pPr>
            <a:r>
              <a:rPr lang="en-US" sz="2200" dirty="0" smtClean="0">
                <a:solidFill>
                  <a:srgbClr val="000000"/>
                </a:solidFill>
              </a:rPr>
              <a:t>Tolerance of asymmetry</a:t>
            </a:r>
            <a:endParaRPr lang="en-US" sz="2200" dirty="0" smtClean="0"/>
          </a:p>
          <a:p>
            <a:pPr marL="0" indent="0" eaLnBrk="1" hangingPunct="1">
              <a:lnSpc>
                <a:spcPct val="95000"/>
              </a:lnSpc>
              <a:spcBef>
                <a:spcPct val="0"/>
              </a:spcBef>
            </a:pPr>
            <a:endParaRPr lang="en-US" sz="2200" dirty="0" smtClean="0">
              <a:solidFill>
                <a:srgbClr val="000000"/>
              </a:solidFill>
            </a:endParaRPr>
          </a:p>
          <a:p>
            <a:pPr marL="0" indent="0" eaLnBrk="1" hangingPunct="1">
              <a:lnSpc>
                <a:spcPct val="95000"/>
              </a:lnSpc>
              <a:spcBef>
                <a:spcPct val="0"/>
              </a:spcBef>
            </a:pPr>
            <a:r>
              <a:rPr lang="en-US" sz="2200" dirty="0" smtClean="0">
                <a:solidFill>
                  <a:srgbClr val="000000"/>
                </a:solidFill>
              </a:rPr>
              <a:t>Minimal </a:t>
            </a:r>
            <a:r>
              <a:rPr lang="en-US" sz="2200" dirty="0" err="1" smtClean="0">
                <a:solidFill>
                  <a:srgbClr val="000000"/>
                </a:solidFill>
              </a:rPr>
              <a:t>floc</a:t>
            </a:r>
            <a:r>
              <a:rPr lang="en-US" sz="2200" dirty="0" smtClean="0">
                <a:solidFill>
                  <a:srgbClr val="000000"/>
                </a:solidFill>
              </a:rPr>
              <a:t> blanket formation time</a:t>
            </a:r>
            <a:endParaRPr lang="en-US" sz="2200" dirty="0" smtClean="0"/>
          </a:p>
          <a:p>
            <a:pPr marL="0" indent="0" eaLnBrk="1" hangingPunct="1">
              <a:lnSpc>
                <a:spcPct val="95000"/>
              </a:lnSpc>
              <a:spcBef>
                <a:spcPct val="0"/>
              </a:spcBef>
            </a:pPr>
            <a:endParaRPr lang="en-US" sz="2200" dirty="0" smtClean="0">
              <a:solidFill>
                <a:srgbClr val="000000"/>
              </a:solidFill>
            </a:endParaRPr>
          </a:p>
          <a:p>
            <a:pPr marL="0" indent="0" eaLnBrk="1" hangingPunct="1">
              <a:lnSpc>
                <a:spcPct val="95000"/>
              </a:lnSpc>
              <a:spcBef>
                <a:spcPct val="0"/>
              </a:spcBef>
            </a:pPr>
            <a:r>
              <a:rPr lang="en-US" sz="2200" dirty="0" smtClean="0">
                <a:solidFill>
                  <a:srgbClr val="000000"/>
                </a:solidFill>
              </a:rPr>
              <a:t>Ease of operation and maintenance</a:t>
            </a:r>
          </a:p>
          <a:p>
            <a:pPr marL="0" indent="0" eaLnBrk="1" hangingPunct="1">
              <a:lnSpc>
                <a:spcPct val="95000"/>
              </a:lnSpc>
              <a:spcBef>
                <a:spcPct val="0"/>
              </a:spcBef>
            </a:pPr>
            <a:endParaRPr lang="en-US" sz="2200" dirty="0" smtClean="0">
              <a:solidFill>
                <a:srgbClr val="000000"/>
              </a:solidFill>
            </a:endParaRPr>
          </a:p>
          <a:p>
            <a:pPr marL="0" indent="0" eaLnBrk="1" hangingPunct="1">
              <a:lnSpc>
                <a:spcPct val="95000"/>
              </a:lnSpc>
              <a:spcBef>
                <a:spcPct val="0"/>
              </a:spcBef>
            </a:pPr>
            <a:r>
              <a:rPr lang="en-US" sz="2200" dirty="0" smtClean="0">
                <a:solidFill>
                  <a:srgbClr val="000000"/>
                </a:solidFill>
              </a:rPr>
              <a:t>***Maintain good performance with different </a:t>
            </a:r>
            <a:r>
              <a:rPr lang="en-US" sz="2200" dirty="0" err="1" smtClean="0">
                <a:solidFill>
                  <a:srgbClr val="000000"/>
                </a:solidFill>
              </a:rPr>
              <a:t>upflow</a:t>
            </a:r>
            <a:r>
              <a:rPr lang="en-US" sz="2200" dirty="0" smtClean="0">
                <a:solidFill>
                  <a:srgbClr val="000000"/>
                </a:solidFill>
              </a:rPr>
              <a:t> velocities</a:t>
            </a:r>
            <a:endParaRPr lang="en-US" sz="2200" dirty="0" smtClean="0"/>
          </a:p>
          <a:p>
            <a:pPr marL="0" indent="0" eaLnBrk="1" hangingPunct="1">
              <a:lnSpc>
                <a:spcPct val="95000"/>
              </a:lnSpc>
              <a:spcBef>
                <a:spcPct val="0"/>
              </a:spcBef>
            </a:pPr>
            <a:endParaRPr lang="en-US" sz="2400" dirty="0" smtClean="0">
              <a:solidFill>
                <a:srgbClr val="000000"/>
              </a:solidFill>
            </a:endParaRPr>
          </a:p>
          <a:p>
            <a:pPr marL="0" indent="0" eaLnBrk="1" hangingPunct="1">
              <a:lnSpc>
                <a:spcPct val="95000"/>
              </a:lnSpc>
              <a:spcBef>
                <a:spcPct val="0"/>
              </a:spcBef>
              <a:buNone/>
            </a:pPr>
            <a:endParaRPr lang="en-US" sz="2400" dirty="0" smtClean="0"/>
          </a:p>
          <a:p>
            <a:pPr marL="0" indent="0" eaLnBrk="1" hangingPunct="1">
              <a:lnSpc>
                <a:spcPct val="95000"/>
              </a:lnSpc>
              <a:spcBef>
                <a:spcPct val="0"/>
              </a:spcBef>
              <a:buFont typeface="Wingdings" pitchFamily="2" charset="2"/>
              <a:buNone/>
            </a:pPr>
            <a:endParaRPr lang="en-US" sz="2400" b="1" dirty="0" smtClean="0">
              <a:solidFill>
                <a:srgbClr val="000000"/>
              </a:solidFill>
              <a:latin typeface="Arial" charset="0"/>
            </a:endParaRPr>
          </a:p>
        </p:txBody>
      </p:sp>
      <p:pic>
        <p:nvPicPr>
          <p:cNvPr id="16388" name="Picture 6" descr="a"/>
          <p:cNvPicPr>
            <a:picLocks noChangeAspect="1" noChangeArrowheads="1"/>
          </p:cNvPicPr>
          <p:nvPr/>
        </p:nvPicPr>
        <p:blipFill>
          <a:blip r:embed="rId3" cstate="print">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6" descr="b"/>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08838" y="6283325"/>
            <a:ext cx="193516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5" cstate="print"/>
          <a:srcRect/>
          <a:stretch>
            <a:fillRect/>
          </a:stretch>
        </p:blipFill>
        <p:spPr bwMode="auto">
          <a:xfrm>
            <a:off x="6207302" y="1905000"/>
            <a:ext cx="2174698" cy="3276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897017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2291">
                                            <p:txEl>
                                              <p:pRg st="2" end="2"/>
                                            </p:txEl>
                                          </p:spTgt>
                                        </p:tgtEl>
                                        <p:attrNameLst>
                                          <p:attrName>style.visibility</p:attrName>
                                        </p:attrNameLst>
                                      </p:cBhvr>
                                      <p:to>
                                        <p:strVal val="visible"/>
                                      </p:to>
                                    </p:set>
                                    <p:animEffect transition="in" filter="blinds(horizontal)">
                                      <p:cBhvr>
                                        <p:cTn id="7" dur="500"/>
                                        <p:tgtEl>
                                          <p:spTgt spid="12291">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2291">
                                            <p:txEl>
                                              <p:pRg st="4" end="4"/>
                                            </p:txEl>
                                          </p:spTgt>
                                        </p:tgtEl>
                                        <p:attrNameLst>
                                          <p:attrName>style.visibility</p:attrName>
                                        </p:attrNameLst>
                                      </p:cBhvr>
                                      <p:to>
                                        <p:strVal val="visible"/>
                                      </p:to>
                                    </p:set>
                                    <p:animEffect transition="in" filter="blinds(horizontal)">
                                      <p:cBhvr>
                                        <p:cTn id="12" dur="500"/>
                                        <p:tgtEl>
                                          <p:spTgt spid="12291">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2291">
                                            <p:txEl>
                                              <p:pRg st="6" end="6"/>
                                            </p:txEl>
                                          </p:spTgt>
                                        </p:tgtEl>
                                        <p:attrNameLst>
                                          <p:attrName>style.visibility</p:attrName>
                                        </p:attrNameLst>
                                      </p:cBhvr>
                                      <p:to>
                                        <p:strVal val="visible"/>
                                      </p:to>
                                    </p:set>
                                    <p:animEffect transition="in" filter="blinds(horizontal)">
                                      <p:cBhvr>
                                        <p:cTn id="17" dur="500"/>
                                        <p:tgtEl>
                                          <p:spTgt spid="12291">
                                            <p:txEl>
                                              <p:pRg st="6" end="6"/>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2291">
                                            <p:txEl>
                                              <p:pRg st="8" end="8"/>
                                            </p:txEl>
                                          </p:spTgt>
                                        </p:tgtEl>
                                        <p:attrNameLst>
                                          <p:attrName>style.visibility</p:attrName>
                                        </p:attrNameLst>
                                      </p:cBhvr>
                                      <p:to>
                                        <p:strVal val="visible"/>
                                      </p:to>
                                    </p:set>
                                    <p:animEffect transition="in" filter="blinds(horizontal)">
                                      <p:cBhvr>
                                        <p:cTn id="22" dur="500"/>
                                        <p:tgtEl>
                                          <p:spTgt spid="12291">
                                            <p:txEl>
                                              <p:pRg st="8" end="8"/>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2291">
                                            <p:txEl>
                                              <p:pRg st="10" end="10"/>
                                            </p:txEl>
                                          </p:spTgt>
                                        </p:tgtEl>
                                        <p:attrNameLst>
                                          <p:attrName>style.visibility</p:attrName>
                                        </p:attrNameLst>
                                      </p:cBhvr>
                                      <p:to>
                                        <p:strVal val="visible"/>
                                      </p:to>
                                    </p:set>
                                    <p:animEffect transition="in" filter="blinds(horizontal)">
                                      <p:cBhvr>
                                        <p:cTn id="27" dur="500"/>
                                        <p:tgtEl>
                                          <p:spTgt spid="12291">
                                            <p:txEl>
                                              <p:pRg st="10" end="1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12291">
                                            <p:txEl>
                                              <p:pRg st="12" end="12"/>
                                            </p:txEl>
                                          </p:spTgt>
                                        </p:tgtEl>
                                        <p:attrNameLst>
                                          <p:attrName>style.visibility</p:attrName>
                                        </p:attrNameLst>
                                      </p:cBhvr>
                                      <p:to>
                                        <p:strVal val="visible"/>
                                      </p:to>
                                    </p:set>
                                    <p:animEffect transition="in" filter="blinds(horizontal)">
                                      <p:cBhvr>
                                        <p:cTn id="32" dur="500"/>
                                        <p:tgtEl>
                                          <p:spTgt spid="12291">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Grp="1" noChangeArrowheads="1"/>
          </p:cNvSpPr>
          <p:nvPr>
            <p:ph type="title"/>
          </p:nvPr>
        </p:nvSpPr>
        <p:spPr>
          <a:xfrm>
            <a:off x="222885" y="274320"/>
            <a:ext cx="8698230" cy="822960"/>
          </a:xfrm>
        </p:spPr>
        <p:txBody>
          <a:bodyPr lIns="0" tIns="0" rIns="0" bIns="0" anchor="t"/>
          <a:lstStyle/>
          <a:p>
            <a:pPr>
              <a:lnSpc>
                <a:spcPct val="95000"/>
              </a:lnSpc>
            </a:pPr>
            <a:r>
              <a:rPr lang="en-US" sz="5400" dirty="0" smtClean="0"/>
              <a:t>Current Sedimentation Tank</a:t>
            </a:r>
            <a:endParaRPr lang="en-US" sz="5400" dirty="0">
              <a:solidFill>
                <a:srgbClr val="000000"/>
              </a:solidFill>
              <a:latin typeface="Arial" charset="0"/>
            </a:endParaRPr>
          </a:p>
        </p:txBody>
      </p:sp>
      <p:sp>
        <p:nvSpPr>
          <p:cNvPr id="9218"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sz="2800" dirty="0">
                <a:solidFill>
                  <a:srgbClr val="000000"/>
                </a:solidFill>
                <a:latin typeface="Century Gothic" pitchFamily="34" charset="0"/>
              </a:rPr>
              <a:t>60 degree angle, flat </a:t>
            </a:r>
            <a:r>
              <a:rPr lang="en-US" sz="2800" dirty="0" smtClean="0">
                <a:solidFill>
                  <a:srgbClr val="000000"/>
                </a:solidFill>
                <a:latin typeface="Century Gothic" pitchFamily="34" charset="0"/>
              </a:rPr>
              <a:t>bottom geometry</a:t>
            </a:r>
            <a:endParaRPr lang="en-US" sz="2800" dirty="0">
              <a:solidFill>
                <a:srgbClr val="000000"/>
              </a:solidFill>
              <a:latin typeface="Century Gothic" pitchFamily="34" charset="0"/>
            </a:endParaRPr>
          </a:p>
        </p:txBody>
      </p:sp>
      <p:pic>
        <p:nvPicPr>
          <p:cNvPr id="6"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7"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8" name="Picture 2"/>
          <p:cNvPicPr>
            <a:picLocks noChangeAspect="1" noChangeArrowheads="1"/>
          </p:cNvPicPr>
          <p:nvPr/>
        </p:nvPicPr>
        <p:blipFill rotWithShape="1">
          <a:blip r:embed="rId5" cstate="print">
            <a:clrChange>
              <a:clrFrom>
                <a:srgbClr val="E6E6E6"/>
              </a:clrFrom>
              <a:clrTo>
                <a:srgbClr val="E6E6E6">
                  <a:alpha val="0"/>
                </a:srgbClr>
              </a:clrTo>
            </a:clrChange>
            <a:extLst>
              <a:ext uri="{28A0092B-C50C-407E-A947-70E740481C1C}">
                <a14:useLocalDpi xmlns:a14="http://schemas.microsoft.com/office/drawing/2010/main" val="0"/>
              </a:ext>
            </a:extLst>
          </a:blip>
          <a:srcRect l="19342" t="21747" r="1899" b="20753"/>
          <a:stretch/>
        </p:blipFill>
        <p:spPr bwMode="auto">
          <a:xfrm>
            <a:off x="685800" y="2514600"/>
            <a:ext cx="7772400" cy="35311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Grp="1" noChangeArrowheads="1"/>
          </p:cNvSpPr>
          <p:nvPr>
            <p:ph type="title"/>
          </p:nvPr>
        </p:nvSpPr>
        <p:spPr>
          <a:xfrm>
            <a:off x="222885" y="274320"/>
            <a:ext cx="8698230" cy="822960"/>
          </a:xfrm>
        </p:spPr>
        <p:txBody>
          <a:bodyPr lIns="0" tIns="0" rIns="0" bIns="0" anchor="t"/>
          <a:lstStyle/>
          <a:p>
            <a:pPr>
              <a:lnSpc>
                <a:spcPct val="95000"/>
              </a:lnSpc>
            </a:pPr>
            <a:r>
              <a:rPr lang="en-US" dirty="0" smtClean="0"/>
              <a:t>Methods: Our Experimental Setup</a:t>
            </a:r>
            <a:endParaRPr lang="en-US" dirty="0">
              <a:solidFill>
                <a:srgbClr val="000000"/>
              </a:solidFill>
              <a:latin typeface="Arial" charset="0"/>
            </a:endParaRPr>
          </a:p>
        </p:txBody>
      </p:sp>
      <p:sp>
        <p:nvSpPr>
          <p:cNvPr id="11266"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sz="2400" dirty="0">
                <a:solidFill>
                  <a:srgbClr val="000000"/>
                </a:solidFill>
                <a:latin typeface="Arial" charset="0"/>
              </a:rPr>
              <a:t> </a:t>
            </a:r>
          </a:p>
        </p:txBody>
      </p:sp>
      <p:pic>
        <p:nvPicPr>
          <p:cNvPr id="11268" name="Picture 4"/>
          <p:cNvPicPr>
            <a:picLocks noChangeAspect="1" noChangeArrowheads="1"/>
          </p:cNvPicPr>
          <p:nvPr/>
        </p:nvPicPr>
        <p:blipFill>
          <a:blip r:embed="rId3" cstate="print"/>
          <a:srcRect/>
          <a:stretch>
            <a:fillRect/>
          </a:stretch>
        </p:blipFill>
        <p:spPr bwMode="auto">
          <a:xfrm>
            <a:off x="182880" y="1005840"/>
            <a:ext cx="8229600" cy="4799172"/>
          </a:xfrm>
          <a:prstGeom prst="rect">
            <a:avLst/>
          </a:prstGeom>
          <a:noFill/>
        </p:spPr>
      </p:pic>
      <p:pic>
        <p:nvPicPr>
          <p:cNvPr id="6"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7"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2877.JPG"/>
          <p:cNvPicPr>
            <a:picLocks noChangeAspect="1"/>
          </p:cNvPicPr>
          <p:nvPr/>
        </p:nvPicPr>
        <p:blipFill>
          <a:blip r:embed="rId3" cstate="print"/>
          <a:stretch>
            <a:fillRect/>
          </a:stretch>
        </p:blipFill>
        <p:spPr>
          <a:xfrm>
            <a:off x="0" y="-137160"/>
            <a:ext cx="9144000" cy="699516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4" name="Picture 6" descr="a"/>
          <p:cNvPicPr>
            <a:picLocks noChangeAspect="1" noChangeArrowheads="1"/>
          </p:cNvPicPr>
          <p:nvPr/>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2874.JPG"/>
          <p:cNvPicPr>
            <a:picLocks noChangeAspect="1"/>
          </p:cNvPicPr>
          <p:nvPr/>
        </p:nvPicPr>
        <p:blipFill>
          <a:blip r:embed="rId2" cstate="print"/>
          <a:stretch>
            <a:fillRect/>
          </a:stretch>
        </p:blipFill>
        <p:spPr>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4"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2874.JPG"/>
          <p:cNvPicPr>
            <a:picLocks noChangeAspect="1"/>
          </p:cNvPicPr>
          <p:nvPr/>
        </p:nvPicPr>
        <p:blipFill>
          <a:blip r:embed="rId2" cstate="print"/>
          <a:stretch>
            <a:fillRect/>
          </a:stretch>
        </p:blipFill>
        <p:spPr>
          <a:xfrm>
            <a:off x="0" y="0"/>
            <a:ext cx="9144000" cy="6858000"/>
          </a:xfrm>
          <a:prstGeom prst="rect">
            <a:avLst/>
          </a:prstGeom>
        </p:spPr>
      </p:pic>
      <p:pic>
        <p:nvPicPr>
          <p:cNvPr id="3" name="Picture 2" descr="IMG_3146.JPG"/>
          <p:cNvPicPr>
            <a:picLocks noChangeAspect="1"/>
          </p:cNvPicPr>
          <p:nvPr/>
        </p:nvPicPr>
        <p:blipFill>
          <a:blip r:embed="rId3" cstate="print"/>
          <a:stretch>
            <a:fillRect/>
          </a:stretch>
        </p:blipFill>
        <p:spPr>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err="1" smtClean="0"/>
              <a:t>Marcala</a:t>
            </a:r>
            <a:r>
              <a:rPr lang="en-US" dirty="0" smtClean="0"/>
              <a:t> Tanks</a:t>
            </a:r>
            <a:endParaRPr lang="en-US" dirty="0"/>
          </a:p>
        </p:txBody>
      </p:sp>
      <p:pic>
        <p:nvPicPr>
          <p:cNvPr id="5" name="Content Placeholder 4" descr="Marcala sed tanks.JPG"/>
          <p:cNvPicPr>
            <a:picLocks noGrp="1" noChangeAspect="1"/>
          </p:cNvPicPr>
          <p:nvPr>
            <p:ph sz="half" idx="1"/>
          </p:nvPr>
        </p:nvPicPr>
        <p:blipFill>
          <a:blip r:embed="rId3" cstate="print"/>
          <a:stretch>
            <a:fillRect/>
          </a:stretch>
        </p:blipFill>
        <p:spPr>
          <a:xfrm>
            <a:off x="228600" y="2120106"/>
            <a:ext cx="4343400" cy="32575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Content Placeholder 5" descr="Empty sed tanks.JPG"/>
          <p:cNvPicPr>
            <a:picLocks noGrp="1" noChangeAspect="1"/>
          </p:cNvPicPr>
          <p:nvPr>
            <p:ph sz="half" idx="2"/>
          </p:nvPr>
        </p:nvPicPr>
        <p:blipFill>
          <a:blip r:embed="rId4" cstate="print"/>
          <a:stretch>
            <a:fillRect/>
          </a:stretch>
        </p:blipFill>
        <p:spPr>
          <a:xfrm>
            <a:off x="4724400" y="304800"/>
            <a:ext cx="4038600" cy="30289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Content Placeholder 5" descr="Empty sed tanks.JPG"/>
          <p:cNvPicPr>
            <a:picLocks noChangeAspect="1"/>
          </p:cNvPicPr>
          <p:nvPr/>
        </p:nvPicPr>
        <p:blipFill>
          <a:blip r:embed="rId5" cstate="print"/>
          <a:stretch>
            <a:fillRect/>
          </a:stretch>
        </p:blipFill>
        <p:spPr bwMode="auto">
          <a:xfrm>
            <a:off x="4724400" y="3657600"/>
            <a:ext cx="4038600" cy="30289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6" descr="a"/>
          <p:cNvPicPr>
            <a:picLocks noChangeAspect="1" noChangeArrowheads="1"/>
          </p:cNvPicPr>
          <p:nvPr/>
        </p:nvPicPr>
        <p:blipFill>
          <a:blip r:embed="rId6" cstate="print"/>
          <a:srcRect r="4546"/>
          <a:stretch>
            <a:fillRect/>
          </a:stretch>
        </p:blipFill>
        <p:spPr bwMode="auto">
          <a:xfrm>
            <a:off x="0" y="6300788"/>
            <a:ext cx="1981200" cy="557212"/>
          </a:xfrm>
          <a:prstGeom prst="rect">
            <a:avLst/>
          </a:prstGeom>
          <a:noFill/>
          <a:ln w="9525">
            <a:noFill/>
            <a:miter lim="800000"/>
            <a:headEnd/>
            <a:tailEnd/>
          </a:ln>
        </p:spPr>
      </p:pic>
      <p:pic>
        <p:nvPicPr>
          <p:cNvPr id="9" name="Picture 5" descr="b"/>
          <p:cNvPicPr>
            <a:picLocks noChangeAspect="1" noChangeArrowheads="1"/>
          </p:cNvPicPr>
          <p:nvPr/>
        </p:nvPicPr>
        <p:blipFill>
          <a:blip r:embed="rId7"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t>Fabrication: Manifold, Diffusers, Couplings</a:t>
            </a:r>
            <a:endParaRPr lang="en-US" sz="3400" dirty="0"/>
          </a:p>
        </p:txBody>
      </p:sp>
      <p:pic>
        <p:nvPicPr>
          <p:cNvPr id="5" name="Content Placeholder 4" descr="Fitting tubes.JPG"/>
          <p:cNvPicPr>
            <a:picLocks noGrp="1" noChangeAspect="1"/>
          </p:cNvPicPr>
          <p:nvPr>
            <p:ph sz="half" idx="1"/>
          </p:nvPr>
        </p:nvPicPr>
        <p:blipFill>
          <a:blip r:embed="rId2" cstate="print"/>
          <a:stretch>
            <a:fillRect/>
          </a:stretch>
        </p:blipFill>
        <p:spPr>
          <a:xfrm>
            <a:off x="457200" y="2348706"/>
            <a:ext cx="4038600" cy="30289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Content Placeholder 5" descr="Couplings.JPG"/>
          <p:cNvPicPr>
            <a:picLocks noGrp="1" noChangeAspect="1"/>
          </p:cNvPicPr>
          <p:nvPr>
            <p:ph sz="half" idx="2"/>
          </p:nvPr>
        </p:nvPicPr>
        <p:blipFill>
          <a:blip r:embed="rId3" cstate="print"/>
          <a:stretch>
            <a:fillRect/>
          </a:stretch>
        </p:blipFill>
        <p:spPr>
          <a:xfrm>
            <a:off x="4970264" y="1600200"/>
            <a:ext cx="3394472" cy="45259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9"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445770" y="304800"/>
            <a:ext cx="7936230" cy="822960"/>
          </a:xfrm>
        </p:spPr>
        <p:txBody>
          <a:bodyPr lIns="0" tIns="0" rIns="0" bIns="0" anchor="t"/>
          <a:lstStyle/>
          <a:p>
            <a:pPr>
              <a:lnSpc>
                <a:spcPct val="95000"/>
              </a:lnSpc>
            </a:pPr>
            <a:r>
              <a:rPr lang="en-US" sz="7200" dirty="0" smtClean="0">
                <a:solidFill>
                  <a:srgbClr val="1F497D"/>
                </a:solidFill>
              </a:rPr>
              <a:t>Our Goals</a:t>
            </a:r>
            <a:endParaRPr lang="en-US" sz="7200" dirty="0">
              <a:solidFill>
                <a:srgbClr val="000000"/>
              </a:solidFill>
              <a:latin typeface="Arial" charset="0"/>
            </a:endParaRPr>
          </a:p>
        </p:txBody>
      </p:sp>
      <p:sp>
        <p:nvSpPr>
          <p:cNvPr id="4098" name="Rectangle 2"/>
          <p:cNvSpPr>
            <a:spLocks noGrp="1" noChangeArrowheads="1"/>
          </p:cNvSpPr>
          <p:nvPr>
            <p:ph type="body" idx="1"/>
          </p:nvPr>
        </p:nvSpPr>
        <p:spPr>
          <a:xfrm>
            <a:off x="381000" y="1752600"/>
            <a:ext cx="8077200" cy="4809650"/>
          </a:xfrm>
        </p:spPr>
        <p:txBody>
          <a:bodyPr lIns="0" tIns="0" rIns="0" bIns="0"/>
          <a:lstStyle/>
          <a:p>
            <a:pPr marL="0" indent="0">
              <a:lnSpc>
                <a:spcPct val="95000"/>
              </a:lnSpc>
              <a:spcBef>
                <a:spcPct val="0"/>
              </a:spcBef>
            </a:pPr>
            <a:r>
              <a:rPr lang="en-US" sz="2800" dirty="0" smtClean="0">
                <a:solidFill>
                  <a:srgbClr val="000000"/>
                </a:solidFill>
                <a:latin typeface="Century Gothic" pitchFamily="34" charset="0"/>
              </a:rPr>
              <a:t> Create a </a:t>
            </a:r>
            <a:r>
              <a:rPr lang="en-US" sz="2800" dirty="0" err="1" smtClean="0">
                <a:solidFill>
                  <a:srgbClr val="000000"/>
                </a:solidFill>
                <a:latin typeface="Century Gothic" pitchFamily="34" charset="0"/>
              </a:rPr>
              <a:t>floc</a:t>
            </a:r>
            <a:r>
              <a:rPr lang="en-US" sz="2800" dirty="0" smtClean="0">
                <a:solidFill>
                  <a:srgbClr val="000000"/>
                </a:solidFill>
                <a:latin typeface="Century Gothic" pitchFamily="34" charset="0"/>
              </a:rPr>
              <a:t> blanket! </a:t>
            </a:r>
          </a:p>
          <a:p>
            <a:pPr marL="400050" lvl="1" indent="0">
              <a:lnSpc>
                <a:spcPct val="95000"/>
              </a:lnSpc>
              <a:spcBef>
                <a:spcPct val="0"/>
              </a:spcBef>
            </a:pPr>
            <a:r>
              <a:rPr lang="en-US" sz="2400" dirty="0">
                <a:solidFill>
                  <a:srgbClr val="000000"/>
                </a:solidFill>
                <a:latin typeface="Century Gothic" pitchFamily="34" charset="0"/>
              </a:rPr>
              <a:t> </a:t>
            </a:r>
            <a:r>
              <a:rPr lang="en-US" sz="2000" dirty="0" smtClean="0">
                <a:solidFill>
                  <a:srgbClr val="000000"/>
                </a:solidFill>
                <a:latin typeface="Century Gothic" pitchFamily="34" charset="0"/>
              </a:rPr>
              <a:t>Improve performance</a:t>
            </a:r>
          </a:p>
          <a:p>
            <a:pPr marL="400050" lvl="1" indent="0">
              <a:lnSpc>
                <a:spcPct val="95000"/>
              </a:lnSpc>
              <a:spcBef>
                <a:spcPct val="0"/>
              </a:spcBef>
            </a:pPr>
            <a:r>
              <a:rPr lang="en-US" sz="2000" dirty="0">
                <a:solidFill>
                  <a:srgbClr val="000000"/>
                </a:solidFill>
                <a:latin typeface="Century Gothic" pitchFamily="34" charset="0"/>
              </a:rPr>
              <a:t> </a:t>
            </a:r>
            <a:r>
              <a:rPr lang="en-US" sz="2000" dirty="0" err="1" smtClean="0">
                <a:solidFill>
                  <a:srgbClr val="000000"/>
                </a:solidFill>
                <a:latin typeface="Century Gothic" pitchFamily="34" charset="0"/>
              </a:rPr>
              <a:t>Floc</a:t>
            </a:r>
            <a:r>
              <a:rPr lang="en-US" sz="2000" dirty="0" smtClean="0">
                <a:solidFill>
                  <a:srgbClr val="000000"/>
                </a:solidFill>
                <a:latin typeface="Century Gothic" pitchFamily="34" charset="0"/>
              </a:rPr>
              <a:t> recycle</a:t>
            </a:r>
          </a:p>
          <a:p>
            <a:pPr marL="400050" lvl="1" indent="0">
              <a:lnSpc>
                <a:spcPct val="95000"/>
              </a:lnSpc>
              <a:spcBef>
                <a:spcPct val="0"/>
              </a:spcBef>
            </a:pPr>
            <a:r>
              <a:rPr lang="en-US" sz="2000" dirty="0" smtClean="0">
                <a:solidFill>
                  <a:srgbClr val="000000"/>
                </a:solidFill>
                <a:latin typeface="Century Gothic" pitchFamily="34" charset="0"/>
              </a:rPr>
              <a:t> Reduce cost </a:t>
            </a:r>
          </a:p>
          <a:p>
            <a:pPr marL="400050" lvl="1" indent="0">
              <a:lnSpc>
                <a:spcPct val="95000"/>
              </a:lnSpc>
              <a:spcBef>
                <a:spcPct val="0"/>
              </a:spcBef>
              <a:buNone/>
            </a:pPr>
            <a:endParaRPr lang="en-US" sz="2400" dirty="0" smtClean="0">
              <a:solidFill>
                <a:srgbClr val="000000"/>
              </a:solidFill>
              <a:latin typeface="Century Gothic" pitchFamily="34" charset="0"/>
            </a:endParaRPr>
          </a:p>
          <a:p>
            <a:pPr marL="0" indent="0">
              <a:lnSpc>
                <a:spcPct val="95000"/>
              </a:lnSpc>
              <a:spcBef>
                <a:spcPct val="0"/>
              </a:spcBef>
            </a:pPr>
            <a:r>
              <a:rPr lang="en-US" sz="2800" dirty="0" smtClean="0">
                <a:solidFill>
                  <a:srgbClr val="000000"/>
                </a:solidFill>
                <a:latin typeface="Century Gothic" pitchFamily="34" charset="0"/>
              </a:rPr>
              <a:t> Optimize </a:t>
            </a:r>
            <a:r>
              <a:rPr lang="en-US" sz="2800" dirty="0" err="1" smtClean="0">
                <a:solidFill>
                  <a:srgbClr val="000000"/>
                </a:solidFill>
                <a:latin typeface="Century Gothic" pitchFamily="34" charset="0"/>
              </a:rPr>
              <a:t>sed</a:t>
            </a:r>
            <a:r>
              <a:rPr lang="en-US" sz="2800" dirty="0" smtClean="0">
                <a:solidFill>
                  <a:srgbClr val="000000"/>
                </a:solidFill>
                <a:latin typeface="Century Gothic" pitchFamily="34" charset="0"/>
              </a:rPr>
              <a:t> tank geometry  </a:t>
            </a:r>
          </a:p>
          <a:p>
            <a:pPr marL="0" indent="0">
              <a:lnSpc>
                <a:spcPct val="95000"/>
              </a:lnSpc>
              <a:spcBef>
                <a:spcPct val="0"/>
              </a:spcBef>
            </a:pPr>
            <a:r>
              <a:rPr lang="en-US" sz="2800" dirty="0">
                <a:solidFill>
                  <a:srgbClr val="000000"/>
                </a:solidFill>
                <a:latin typeface="Century Gothic" pitchFamily="34" charset="0"/>
              </a:rPr>
              <a:t> </a:t>
            </a:r>
            <a:r>
              <a:rPr lang="en-US" sz="2800" dirty="0" smtClean="0">
                <a:solidFill>
                  <a:srgbClr val="000000"/>
                </a:solidFill>
                <a:latin typeface="Century Gothic" pitchFamily="34" charset="0"/>
              </a:rPr>
              <a:t>Investigate effect of operating conditions</a:t>
            </a:r>
            <a:endParaRPr lang="en-US" sz="2800" dirty="0" smtClean="0">
              <a:solidFill>
                <a:srgbClr val="000000"/>
              </a:solidFill>
              <a:latin typeface="Arial" charset="0"/>
            </a:endParaRPr>
          </a:p>
          <a:p>
            <a:pPr marL="0" indent="0">
              <a:lnSpc>
                <a:spcPct val="95000"/>
              </a:lnSpc>
              <a:spcBef>
                <a:spcPct val="0"/>
              </a:spcBef>
              <a:buNone/>
            </a:pPr>
            <a:endParaRPr lang="en-US" sz="2800" dirty="0">
              <a:solidFill>
                <a:srgbClr val="000000"/>
              </a:solidFill>
              <a:latin typeface="Arial" charset="0"/>
            </a:endParaRPr>
          </a:p>
          <a:p>
            <a:pPr marL="0" indent="0">
              <a:lnSpc>
                <a:spcPct val="95000"/>
              </a:lnSpc>
              <a:spcBef>
                <a:spcPct val="0"/>
              </a:spcBef>
              <a:buNone/>
            </a:pPr>
            <a:endParaRPr lang="en-US" sz="2800" dirty="0">
              <a:solidFill>
                <a:srgbClr val="000000"/>
              </a:solidFill>
              <a:latin typeface="Arial" charset="0"/>
            </a:endParaRPr>
          </a:p>
          <a:p>
            <a:pPr marL="0" indent="0">
              <a:lnSpc>
                <a:spcPct val="95000"/>
              </a:lnSpc>
              <a:spcBef>
                <a:spcPct val="0"/>
              </a:spcBef>
              <a:buNone/>
            </a:pPr>
            <a:endParaRPr lang="en-US" sz="2800" dirty="0">
              <a:solidFill>
                <a:srgbClr val="000000"/>
              </a:solidFill>
              <a:latin typeface="Arial" charset="0"/>
            </a:endParaRPr>
          </a:p>
          <a:p>
            <a:pPr marL="0" indent="0">
              <a:lnSpc>
                <a:spcPct val="95000"/>
              </a:lnSpc>
              <a:spcBef>
                <a:spcPct val="0"/>
              </a:spcBef>
              <a:buNone/>
            </a:pPr>
            <a:endParaRPr lang="en-US" sz="2800" dirty="0">
              <a:solidFill>
                <a:srgbClr val="000000"/>
              </a:solidFill>
              <a:latin typeface="Arial" charset="0"/>
            </a:endParaRPr>
          </a:p>
        </p:txBody>
      </p:sp>
      <p:pic>
        <p:nvPicPr>
          <p:cNvPr id="4" name="Picture 6" descr="a"/>
          <p:cNvPicPr>
            <a:picLocks noChangeAspect="1" noChangeArrowheads="1"/>
          </p:cNvPicPr>
          <p:nvPr/>
        </p:nvPicPr>
        <p:blipFill>
          <a:blip r:embed="rId3" cstate="print"/>
          <a:srcRect r="4546"/>
          <a:stretch>
            <a:fillRect/>
          </a:stretch>
        </p:blipFill>
        <p:spPr bwMode="auto">
          <a:xfrm>
            <a:off x="0" y="6324600"/>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9" name="Picture 2"/>
          <p:cNvPicPr>
            <a:picLocks noChangeAspect="1" noChangeArrowheads="1"/>
          </p:cNvPicPr>
          <p:nvPr/>
        </p:nvPicPr>
        <p:blipFill rotWithShape="1">
          <a:blip r:embed="rId5" cstate="print">
            <a:clrChange>
              <a:clrFrom>
                <a:srgbClr val="E6E6E6"/>
              </a:clrFrom>
              <a:clrTo>
                <a:srgbClr val="E6E6E6">
                  <a:alpha val="0"/>
                </a:srgbClr>
              </a:clrTo>
            </a:clrChange>
            <a:extLst>
              <a:ext uri="{28A0092B-C50C-407E-A947-70E740481C1C}">
                <a14:useLocalDpi xmlns:a14="http://schemas.microsoft.com/office/drawing/2010/main" val="0"/>
              </a:ext>
            </a:extLst>
          </a:blip>
          <a:srcRect l="19342" t="21747" r="1899" b="20753"/>
          <a:stretch/>
        </p:blipFill>
        <p:spPr bwMode="auto">
          <a:xfrm>
            <a:off x="1905001" y="4531269"/>
            <a:ext cx="4648200" cy="21117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8826000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Improved Inlet Manifold for </a:t>
            </a:r>
            <a:r>
              <a:rPr lang="en-US" sz="3600" dirty="0" err="1" smtClean="0"/>
              <a:t>Sed</a:t>
            </a:r>
            <a:r>
              <a:rPr lang="en-US" sz="3600" dirty="0" smtClean="0"/>
              <a:t> Tank #4</a:t>
            </a:r>
            <a:endParaRPr lang="en-US" sz="3600" dirty="0"/>
          </a:p>
        </p:txBody>
      </p:sp>
      <p:pic>
        <p:nvPicPr>
          <p:cNvPr id="5" name="Content Placeholder 4" descr="Monroe finished.JPG"/>
          <p:cNvPicPr>
            <a:picLocks noGrp="1" noChangeAspect="1"/>
          </p:cNvPicPr>
          <p:nvPr>
            <p:ph sz="half" idx="1"/>
          </p:nvPr>
        </p:nvPicPr>
        <p:blipFill>
          <a:blip r:embed="rId2" cstate="print"/>
          <a:stretch>
            <a:fillRect/>
          </a:stretch>
        </p:blipFill>
        <p:spPr>
          <a:xfrm>
            <a:off x="228600" y="2171700"/>
            <a:ext cx="4191000" cy="31432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Placing tube in sed tank.JPG"/>
          <p:cNvPicPr>
            <a:picLocks noChangeAspect="1"/>
          </p:cNvPicPr>
          <p:nvPr/>
        </p:nvPicPr>
        <p:blipFill>
          <a:blip r:embed="rId3" cstate="print"/>
          <a:stretch>
            <a:fillRect/>
          </a:stretch>
        </p:blipFill>
        <p:spPr>
          <a:xfrm>
            <a:off x="4749800" y="2209800"/>
            <a:ext cx="4165600" cy="3124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11"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err="1" smtClean="0"/>
              <a:t>Marcala</a:t>
            </a:r>
            <a:r>
              <a:rPr lang="en-US" sz="4800" dirty="0" smtClean="0"/>
              <a:t> Retrofit Experiment</a:t>
            </a:r>
            <a:endParaRPr lang="en-US" sz="4800" dirty="0"/>
          </a:p>
        </p:txBody>
      </p:sp>
      <p:sp>
        <p:nvSpPr>
          <p:cNvPr id="3" name="Content Placeholder 2"/>
          <p:cNvSpPr>
            <a:spLocks noGrp="1"/>
          </p:cNvSpPr>
          <p:nvPr>
            <p:ph idx="1"/>
          </p:nvPr>
        </p:nvSpPr>
        <p:spPr/>
        <p:txBody>
          <a:bodyPr/>
          <a:lstStyle/>
          <a:p>
            <a:r>
              <a:rPr lang="en-US" dirty="0" smtClean="0"/>
              <a:t>First 4 hours: 100 NTU</a:t>
            </a:r>
          </a:p>
          <a:p>
            <a:r>
              <a:rPr lang="en-US" dirty="0" smtClean="0"/>
              <a:t>Turbidity (gradually) decreased to 10 NTU</a:t>
            </a:r>
          </a:p>
          <a:p>
            <a:pPr lvl="1"/>
            <a:r>
              <a:rPr lang="en-US" dirty="0" smtClean="0"/>
              <a:t>Alum dosing unchanged</a:t>
            </a:r>
          </a:p>
          <a:p>
            <a:endParaRPr lang="en-US" dirty="0"/>
          </a:p>
        </p:txBody>
      </p:sp>
      <p:pic>
        <p:nvPicPr>
          <p:cNvPr id="4" name="Picture 3" descr="Marcala Blank.tif"/>
          <p:cNvPicPr>
            <a:picLocks noChangeAspect="1"/>
          </p:cNvPicPr>
          <p:nvPr/>
        </p:nvPicPr>
        <p:blipFill>
          <a:blip r:embed="rId3" cstate="print"/>
          <a:srcRect l="34952" t="59729" r="32039" b="9109"/>
          <a:stretch>
            <a:fillRect/>
          </a:stretch>
        </p:blipFill>
        <p:spPr>
          <a:xfrm>
            <a:off x="381000" y="3330388"/>
            <a:ext cx="4114800" cy="29045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7"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sp>
        <p:nvSpPr>
          <p:cNvPr id="5" name="Rectangle 4"/>
          <p:cNvSpPr/>
          <p:nvPr/>
        </p:nvSpPr>
        <p:spPr>
          <a:xfrm>
            <a:off x="4595884" y="3581400"/>
            <a:ext cx="4572000" cy="646331"/>
          </a:xfrm>
          <a:prstGeom prst="rect">
            <a:avLst/>
          </a:prstGeom>
        </p:spPr>
        <p:txBody>
          <a:bodyPr>
            <a:spAutoFit/>
          </a:bodyPr>
          <a:lstStyle/>
          <a:p>
            <a:r>
              <a:rPr lang="en-US" dirty="0">
                <a:hlinkClick r:id="rId6"/>
              </a:rPr>
              <a:t>http://www.youtube.com/watch?v=o_-e36HdSGg&amp;feature=relmfu</a:t>
            </a:r>
            <a:endParaRPr lang="en-US" dirty="0"/>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Marcala</a:t>
            </a:r>
            <a:r>
              <a:rPr lang="en-US" dirty="0" smtClean="0"/>
              <a:t> </a:t>
            </a:r>
            <a:r>
              <a:rPr lang="en-US" dirty="0" err="1" smtClean="0"/>
              <a:t>Sed</a:t>
            </a:r>
            <a:r>
              <a:rPr lang="en-US" dirty="0" smtClean="0"/>
              <a:t> Tank 4 today..</a:t>
            </a:r>
            <a:endParaRPr lang="en-US" dirty="0"/>
          </a:p>
        </p:txBody>
      </p:sp>
      <p:sp>
        <p:nvSpPr>
          <p:cNvPr id="5" name="Content Placeholder 4"/>
          <p:cNvSpPr>
            <a:spLocks noGrp="1"/>
          </p:cNvSpPr>
          <p:nvPr>
            <p:ph idx="1"/>
          </p:nvPr>
        </p:nvSpPr>
        <p:spPr/>
        <p:txBody>
          <a:bodyPr/>
          <a:lstStyle/>
          <a:p>
            <a:r>
              <a:rPr lang="en-US" dirty="0" smtClean="0"/>
              <a:t>Fred </a:t>
            </a:r>
            <a:r>
              <a:rPr lang="en-US" dirty="0" err="1" smtClean="0"/>
              <a:t>Stottlemyer</a:t>
            </a:r>
            <a:r>
              <a:rPr lang="en-US" dirty="0" smtClean="0"/>
              <a:t> directed the </a:t>
            </a:r>
            <a:r>
              <a:rPr lang="en-US" dirty="0" err="1" smtClean="0"/>
              <a:t>Marcala</a:t>
            </a:r>
            <a:r>
              <a:rPr lang="en-US" dirty="0" smtClean="0"/>
              <a:t> plant operators to continue to clean Tanks 1, 2, and 3 but NOT 4</a:t>
            </a:r>
          </a:p>
          <a:p>
            <a:r>
              <a:rPr lang="en-US" dirty="0" smtClean="0"/>
              <a:t>After 30 hours, Tank 4’s turbidity shot up:</a:t>
            </a:r>
          </a:p>
          <a:p>
            <a:pPr>
              <a:buNone/>
            </a:pPr>
            <a:endParaRPr lang="en-US" dirty="0" smtClean="0"/>
          </a:p>
        </p:txBody>
      </p:sp>
      <p:pic>
        <p:nvPicPr>
          <p:cNvPr id="6" name="Picture 5" descr="Marcala failure.tif"/>
          <p:cNvPicPr>
            <a:picLocks noChangeAspect="1"/>
          </p:cNvPicPr>
          <p:nvPr/>
        </p:nvPicPr>
        <p:blipFill>
          <a:blip r:embed="rId2" cstate="print"/>
          <a:stretch>
            <a:fillRect/>
          </a:stretch>
        </p:blipFill>
        <p:spPr>
          <a:xfrm>
            <a:off x="2396103" y="3733800"/>
            <a:ext cx="4004697" cy="30099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8"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6553200" cy="1162050"/>
          </a:xfrm>
        </p:spPr>
        <p:txBody>
          <a:bodyPr/>
          <a:lstStyle/>
          <a:p>
            <a:pPr algn="ctr"/>
            <a:r>
              <a:rPr lang="en-US" sz="5400" dirty="0" smtClean="0"/>
              <a:t>What happened?</a:t>
            </a:r>
            <a:endParaRPr lang="en-US" sz="5400" dirty="0"/>
          </a:p>
        </p:txBody>
      </p:sp>
      <p:pic>
        <p:nvPicPr>
          <p:cNvPr id="5" name="Content Placeholder 4" descr="Marcala failure.tif"/>
          <p:cNvPicPr>
            <a:picLocks noGrp="1" noChangeAspect="1"/>
          </p:cNvPicPr>
          <p:nvPr>
            <p:ph idx="1"/>
          </p:nvPr>
        </p:nvPicPr>
        <p:blipFill>
          <a:blip r:embed="rId2" cstate="print"/>
          <a:stretch>
            <a:fillRect/>
          </a:stretch>
        </p:blipFill>
        <p:spPr>
          <a:xfrm>
            <a:off x="3657600" y="1949248"/>
            <a:ext cx="5111750" cy="38419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 Placeholder 3"/>
          <p:cNvSpPr>
            <a:spLocks noGrp="1"/>
          </p:cNvSpPr>
          <p:nvPr>
            <p:ph type="body" sz="half" idx="2"/>
          </p:nvPr>
        </p:nvSpPr>
        <p:spPr>
          <a:xfrm>
            <a:off x="381000" y="1676400"/>
            <a:ext cx="3008313" cy="4449763"/>
          </a:xfrm>
        </p:spPr>
        <p:txBody>
          <a:bodyPr/>
          <a:lstStyle/>
          <a:p>
            <a:pPr>
              <a:buFont typeface="Wingdings" pitchFamily="2" charset="2"/>
              <a:buChar char="Ø"/>
            </a:pPr>
            <a:r>
              <a:rPr lang="en-US" sz="4000" dirty="0" err="1" smtClean="0"/>
              <a:t>Floc</a:t>
            </a:r>
            <a:r>
              <a:rPr lang="en-US" sz="4000" dirty="0" smtClean="0"/>
              <a:t> blanket?</a:t>
            </a:r>
          </a:p>
        </p:txBody>
      </p:sp>
      <p:pic>
        <p:nvPicPr>
          <p:cNvPr id="6"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7"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600" dirty="0" smtClean="0"/>
              <a:t>5 NTU Experiment</a:t>
            </a:r>
            <a:endParaRPr lang="en-US" sz="6600" dirty="0"/>
          </a:p>
        </p:txBody>
      </p:sp>
      <p:sp>
        <p:nvSpPr>
          <p:cNvPr id="3" name="Content Placeholder 2"/>
          <p:cNvSpPr>
            <a:spLocks noGrp="1"/>
          </p:cNvSpPr>
          <p:nvPr>
            <p:ph idx="1"/>
          </p:nvPr>
        </p:nvSpPr>
        <p:spPr/>
        <p:txBody>
          <a:bodyPr/>
          <a:lstStyle/>
          <a:p>
            <a:r>
              <a:rPr lang="en-US" dirty="0" smtClean="0"/>
              <a:t>5 NTU: similar to </a:t>
            </a:r>
            <a:r>
              <a:rPr lang="en-US" dirty="0" err="1" smtClean="0"/>
              <a:t>Marcala’s</a:t>
            </a:r>
            <a:r>
              <a:rPr lang="en-US" dirty="0" smtClean="0"/>
              <a:t> influent turbidity</a:t>
            </a:r>
          </a:p>
          <a:p>
            <a:r>
              <a:rPr lang="en-US" dirty="0" smtClean="0"/>
              <a:t>No </a:t>
            </a:r>
            <a:r>
              <a:rPr lang="en-US" dirty="0" err="1" smtClean="0"/>
              <a:t>flocs</a:t>
            </a:r>
            <a:r>
              <a:rPr lang="en-US" dirty="0" smtClean="0"/>
              <a:t> visible in the tube </a:t>
            </a:r>
            <a:r>
              <a:rPr lang="en-US" dirty="0" err="1" smtClean="0"/>
              <a:t>flocculator</a:t>
            </a:r>
            <a:r>
              <a:rPr lang="en-US" dirty="0" smtClean="0"/>
              <a:t> or jet influent</a:t>
            </a:r>
          </a:p>
          <a:p>
            <a:r>
              <a:rPr lang="en-US" dirty="0" smtClean="0"/>
              <a:t>Potential Problems:</a:t>
            </a:r>
          </a:p>
          <a:p>
            <a:pPr lvl="1"/>
            <a:r>
              <a:rPr lang="en-US" dirty="0" smtClean="0"/>
              <a:t>Not enough collision potential</a:t>
            </a:r>
          </a:p>
          <a:p>
            <a:pPr lvl="1"/>
            <a:endParaRPr lang="en-US" dirty="0" smtClean="0"/>
          </a:p>
          <a:p>
            <a:pPr lvl="1"/>
            <a:endParaRPr lang="en-US" dirty="0" smtClean="0"/>
          </a:p>
          <a:p>
            <a:pPr lvl="1"/>
            <a:endParaRPr lang="en-US" dirty="0" smtClean="0"/>
          </a:p>
          <a:p>
            <a:endParaRPr lang="en-US" dirty="0"/>
          </a:p>
        </p:txBody>
      </p:sp>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381000" y="381000"/>
            <a:ext cx="8229600" cy="990600"/>
          </a:xfrm>
        </p:spPr>
        <p:txBody>
          <a:bodyPr lIns="0" tIns="0" rIns="0" bIns="0" anchor="t"/>
          <a:lstStyle/>
          <a:p>
            <a:pPr>
              <a:lnSpc>
                <a:spcPct val="95000"/>
              </a:lnSpc>
            </a:pPr>
            <a:r>
              <a:rPr lang="en-US" sz="4800" dirty="0" smtClean="0"/>
              <a:t>Theories of Hindered Settling</a:t>
            </a:r>
            <a:endParaRPr lang="en-US" sz="4800" dirty="0">
              <a:solidFill>
                <a:srgbClr val="000000"/>
              </a:solidFill>
              <a:latin typeface="Arial" charset="0"/>
            </a:endParaRPr>
          </a:p>
        </p:txBody>
      </p:sp>
      <p:sp>
        <p:nvSpPr>
          <p:cNvPr id="4098" name="Rectangle 2"/>
          <p:cNvSpPr>
            <a:spLocks noGrp="1" noChangeArrowheads="1"/>
          </p:cNvSpPr>
          <p:nvPr>
            <p:ph type="body" idx="1"/>
          </p:nvPr>
        </p:nvSpPr>
        <p:spPr>
          <a:xfrm>
            <a:off x="685800" y="1524000"/>
            <a:ext cx="4040188" cy="639762"/>
          </a:xfrm>
        </p:spPr>
        <p:txBody>
          <a:bodyPr lIns="0" tIns="0" rIns="0" bIns="0"/>
          <a:lstStyle/>
          <a:p>
            <a:pPr marL="0" indent="0">
              <a:lnSpc>
                <a:spcPct val="95000"/>
              </a:lnSpc>
              <a:spcBef>
                <a:spcPct val="0"/>
              </a:spcBef>
              <a:buNone/>
            </a:pPr>
            <a:endParaRPr lang="en-US" sz="2400" dirty="0">
              <a:solidFill>
                <a:srgbClr val="000000"/>
              </a:solidFill>
              <a:latin typeface="Arial" charset="0"/>
            </a:endParaRPr>
          </a:p>
          <a:p>
            <a:pPr marL="0" indent="0">
              <a:lnSpc>
                <a:spcPct val="95000"/>
              </a:lnSpc>
              <a:spcBef>
                <a:spcPct val="0"/>
              </a:spcBef>
              <a:buNone/>
            </a:pPr>
            <a:endParaRPr lang="en-US" sz="2400" dirty="0">
              <a:solidFill>
                <a:srgbClr val="000000"/>
              </a:solidFill>
              <a:latin typeface="Arial" charset="0"/>
            </a:endParaRPr>
          </a:p>
        </p:txBody>
      </p:sp>
      <p:sp>
        <p:nvSpPr>
          <p:cNvPr id="11" name="Content Placeholder 10"/>
          <p:cNvSpPr>
            <a:spLocks noGrp="1"/>
          </p:cNvSpPr>
          <p:nvPr>
            <p:ph sz="half" idx="2"/>
          </p:nvPr>
        </p:nvSpPr>
        <p:spPr>
          <a:xfrm>
            <a:off x="457200" y="1905000"/>
            <a:ext cx="4040188" cy="2016125"/>
          </a:xfrm>
        </p:spPr>
        <p:txBody>
          <a:bodyPr/>
          <a:lstStyle/>
          <a:p>
            <a:r>
              <a:rPr lang="en-US" sz="2000" dirty="0" smtClean="0">
                <a:latin typeface="Century Gothic" pitchFamily="34" charset="0"/>
              </a:rPr>
              <a:t>Consider </a:t>
            </a:r>
            <a:r>
              <a:rPr lang="en-US" sz="2000" dirty="0" err="1" smtClean="0">
                <a:latin typeface="Century Gothic" pitchFamily="34" charset="0"/>
              </a:rPr>
              <a:t>floc</a:t>
            </a:r>
            <a:r>
              <a:rPr lang="en-US" sz="2000" dirty="0" smtClean="0">
                <a:latin typeface="Century Gothic" pitchFamily="34" charset="0"/>
              </a:rPr>
              <a:t> blanket as an aggregate whole</a:t>
            </a:r>
          </a:p>
          <a:p>
            <a:pPr>
              <a:buNone/>
            </a:pPr>
            <a:endParaRPr lang="en-US" dirty="0"/>
          </a:p>
        </p:txBody>
      </p:sp>
      <p:sp>
        <p:nvSpPr>
          <p:cNvPr id="9" name="Text Placeholder 8"/>
          <p:cNvSpPr>
            <a:spLocks noGrp="1"/>
          </p:cNvSpPr>
          <p:nvPr>
            <p:ph type="body" sz="quarter" idx="3"/>
          </p:nvPr>
        </p:nvSpPr>
        <p:spPr>
          <a:xfrm>
            <a:off x="4648200" y="1371600"/>
            <a:ext cx="4041775" cy="639762"/>
          </a:xfrm>
        </p:spPr>
        <p:txBody>
          <a:bodyPr/>
          <a:lstStyle/>
          <a:p>
            <a:r>
              <a:rPr lang="en-US" dirty="0" smtClean="0"/>
              <a:t>Theory 2</a:t>
            </a:r>
            <a:endParaRPr lang="en-US" dirty="0"/>
          </a:p>
        </p:txBody>
      </p:sp>
      <p:sp>
        <p:nvSpPr>
          <p:cNvPr id="12" name="Content Placeholder 11"/>
          <p:cNvSpPr>
            <a:spLocks noGrp="1"/>
          </p:cNvSpPr>
          <p:nvPr>
            <p:ph sz="quarter" idx="4"/>
          </p:nvPr>
        </p:nvSpPr>
        <p:spPr>
          <a:xfrm>
            <a:off x="4721225" y="1905000"/>
            <a:ext cx="4041775" cy="4038600"/>
          </a:xfrm>
        </p:spPr>
        <p:txBody>
          <a:bodyPr/>
          <a:lstStyle/>
          <a:p>
            <a:r>
              <a:rPr lang="en-US" sz="2000" dirty="0" smtClean="0">
                <a:latin typeface="Century Gothic" pitchFamily="34" charset="0"/>
              </a:rPr>
              <a:t>Consider individual particles in </a:t>
            </a:r>
            <a:r>
              <a:rPr lang="en-US" sz="2000" dirty="0" err="1" smtClean="0">
                <a:latin typeface="Century Gothic" pitchFamily="34" charset="0"/>
              </a:rPr>
              <a:t>floc</a:t>
            </a:r>
            <a:r>
              <a:rPr lang="en-US" sz="2000" dirty="0" smtClean="0">
                <a:latin typeface="Century Gothic" pitchFamily="34" charset="0"/>
              </a:rPr>
              <a:t> blanket </a:t>
            </a:r>
          </a:p>
          <a:p>
            <a:endParaRPr lang="en-US" sz="2000" dirty="0" smtClean="0"/>
          </a:p>
          <a:p>
            <a:endParaRPr lang="en-US" sz="2000" dirty="0" smtClean="0"/>
          </a:p>
          <a:p>
            <a:endParaRPr lang="en-US" sz="2000" dirty="0" smtClean="0"/>
          </a:p>
          <a:p>
            <a:endParaRPr lang="en-US" sz="2000" dirty="0" smtClean="0"/>
          </a:p>
          <a:p>
            <a:pPr>
              <a:buNone/>
            </a:pPr>
            <a:endParaRPr lang="en-US" sz="2000" dirty="0" smtClean="0"/>
          </a:p>
          <a:p>
            <a:r>
              <a:rPr lang="en-US" sz="2000" dirty="0" smtClean="0">
                <a:latin typeface="Century Gothic" pitchFamily="34" charset="0"/>
              </a:rPr>
              <a:t>The porosity (</a:t>
            </a:r>
            <a:r>
              <a:rPr lang="el-GR" sz="2000" dirty="0" smtClean="0">
                <a:latin typeface="Century Gothic" pitchFamily="34" charset="0"/>
                <a:ea typeface="Cambria Math"/>
              </a:rPr>
              <a:t>ϕ</a:t>
            </a:r>
            <a:r>
              <a:rPr lang="en-US" sz="2000" dirty="0" smtClean="0">
                <a:latin typeface="Century Gothic" pitchFamily="34" charset="0"/>
                <a:ea typeface="Cambria Math"/>
              </a:rPr>
              <a:t>)</a:t>
            </a:r>
            <a:r>
              <a:rPr lang="en-US" sz="2000" dirty="0" smtClean="0">
                <a:latin typeface="Century Gothic" pitchFamily="34" charset="0"/>
              </a:rPr>
              <a:t> of the </a:t>
            </a:r>
            <a:r>
              <a:rPr lang="en-US" sz="2000" dirty="0" err="1" smtClean="0">
                <a:latin typeface="Century Gothic" pitchFamily="34" charset="0"/>
              </a:rPr>
              <a:t>floc</a:t>
            </a:r>
            <a:r>
              <a:rPr lang="en-US" sz="2000" dirty="0" smtClean="0">
                <a:latin typeface="Century Gothic" pitchFamily="34" charset="0"/>
              </a:rPr>
              <a:t> blanket matters! </a:t>
            </a:r>
          </a:p>
          <a:p>
            <a:pPr>
              <a:buNone/>
            </a:pPr>
            <a:endParaRPr lang="en-US" sz="2000" dirty="0" smtClean="0"/>
          </a:p>
          <a:p>
            <a:pPr>
              <a:buNone/>
            </a:pPr>
            <a:endParaRPr lang="en-US" sz="2000" dirty="0"/>
          </a:p>
        </p:txBody>
      </p:sp>
      <p:sp>
        <p:nvSpPr>
          <p:cNvPr id="13" name="Text Placeholder 8"/>
          <p:cNvSpPr txBox="1">
            <a:spLocks/>
          </p:cNvSpPr>
          <p:nvPr/>
        </p:nvSpPr>
        <p:spPr bwMode="auto">
          <a:xfrm>
            <a:off x="457200" y="1371600"/>
            <a:ext cx="4041775" cy="6397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defRPr/>
            </a:pPr>
            <a:r>
              <a:rPr kumimoji="0" lang="en-US" sz="2400" b="1" i="0" u="none" strike="noStrike" kern="0" cap="none" spc="0" normalizeH="0" baseline="0" noProof="0" dirty="0" smtClean="0">
                <a:ln>
                  <a:noFill/>
                </a:ln>
                <a:solidFill>
                  <a:schemeClr val="tx1"/>
                </a:solidFill>
                <a:effectLst/>
                <a:uLnTx/>
                <a:uFillTx/>
                <a:latin typeface="+mn-lt"/>
                <a:ea typeface="+mn-ea"/>
                <a:cs typeface="+mn-cs"/>
              </a:rPr>
              <a:t>Theory 1</a:t>
            </a:r>
            <a:endParaRPr kumimoji="0" lang="en-US" sz="2400" b="1" i="0" u="none" strike="noStrike" kern="0" cap="none" spc="0" normalizeH="0" baseline="0" noProof="0" dirty="0">
              <a:ln>
                <a:noFill/>
              </a:ln>
              <a:solidFill>
                <a:schemeClr val="tx1"/>
              </a:solidFill>
              <a:effectLst/>
              <a:uLnTx/>
              <a:uFillTx/>
              <a:latin typeface="+mn-lt"/>
              <a:ea typeface="+mn-ea"/>
              <a:cs typeface="+mn-cs"/>
            </a:endParaRPr>
          </a:p>
        </p:txBody>
      </p:sp>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20" name="Picture 5"/>
          <p:cNvPicPr>
            <a:picLocks noChangeAspect="1" noChangeArrowheads="1"/>
          </p:cNvPicPr>
          <p:nvPr/>
        </p:nvPicPr>
        <p:blipFill>
          <a:blip r:embed="rId3" cstate="print"/>
          <a:srcRect/>
          <a:stretch>
            <a:fillRect/>
          </a:stretch>
        </p:blipFill>
        <p:spPr bwMode="auto">
          <a:xfrm>
            <a:off x="1066800" y="2590800"/>
            <a:ext cx="2057400" cy="3099868"/>
          </a:xfrm>
          <a:prstGeom prst="rect">
            <a:avLst/>
          </a:prstGeom>
          <a:noFill/>
        </p:spPr>
      </p:pic>
      <p:cxnSp>
        <p:nvCxnSpPr>
          <p:cNvPr id="22" name="Straight Arrow Connector 21"/>
          <p:cNvCxnSpPr/>
          <p:nvPr/>
        </p:nvCxnSpPr>
        <p:spPr bwMode="auto">
          <a:xfrm flipV="1">
            <a:off x="2133600" y="2971800"/>
            <a:ext cx="0" cy="228600"/>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cxnSp>
        <p:nvCxnSpPr>
          <p:cNvPr id="23" name="Straight Arrow Connector 22"/>
          <p:cNvCxnSpPr/>
          <p:nvPr/>
        </p:nvCxnSpPr>
        <p:spPr bwMode="auto">
          <a:xfrm>
            <a:off x="2133600" y="3352800"/>
            <a:ext cx="0" cy="304800"/>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sp>
        <p:nvSpPr>
          <p:cNvPr id="26" name="TextBox 25"/>
          <p:cNvSpPr txBox="1"/>
          <p:nvPr/>
        </p:nvSpPr>
        <p:spPr>
          <a:xfrm>
            <a:off x="1524000" y="2514600"/>
            <a:ext cx="1306448" cy="369332"/>
          </a:xfrm>
          <a:prstGeom prst="rect">
            <a:avLst/>
          </a:prstGeom>
          <a:noFill/>
        </p:spPr>
        <p:txBody>
          <a:bodyPr wrap="none" rtlCol="0">
            <a:spAutoFit/>
          </a:bodyPr>
          <a:lstStyle/>
          <a:p>
            <a:r>
              <a:rPr lang="en-US" dirty="0" err="1" smtClean="0">
                <a:solidFill>
                  <a:srgbClr val="FF0000"/>
                </a:solidFill>
                <a:latin typeface="Arial" pitchFamily="34" charset="0"/>
                <a:cs typeface="Arial" pitchFamily="34" charset="0"/>
              </a:rPr>
              <a:t>V.</a:t>
            </a:r>
            <a:r>
              <a:rPr lang="en-US" sz="1400" dirty="0" err="1" smtClean="0">
                <a:solidFill>
                  <a:srgbClr val="FF0000"/>
                </a:solidFill>
                <a:latin typeface="Arial" pitchFamily="34" charset="0"/>
                <a:cs typeface="Arial" pitchFamily="34" charset="0"/>
              </a:rPr>
              <a:t>UpInterface</a:t>
            </a:r>
            <a:endParaRPr lang="en-US" dirty="0">
              <a:solidFill>
                <a:srgbClr val="FF0000"/>
              </a:solidFill>
              <a:latin typeface="Arial" pitchFamily="34" charset="0"/>
              <a:cs typeface="Arial" pitchFamily="34" charset="0"/>
            </a:endParaRPr>
          </a:p>
        </p:txBody>
      </p:sp>
      <p:sp>
        <p:nvSpPr>
          <p:cNvPr id="28" name="TextBox 27"/>
          <p:cNvSpPr txBox="1"/>
          <p:nvPr/>
        </p:nvSpPr>
        <p:spPr>
          <a:xfrm>
            <a:off x="1752600" y="3581400"/>
            <a:ext cx="1107676" cy="369332"/>
          </a:xfrm>
          <a:prstGeom prst="rect">
            <a:avLst/>
          </a:prstGeom>
          <a:noFill/>
        </p:spPr>
        <p:txBody>
          <a:bodyPr wrap="none" rtlCol="0">
            <a:spAutoFit/>
          </a:bodyPr>
          <a:lstStyle/>
          <a:p>
            <a:r>
              <a:rPr lang="en-US" dirty="0" err="1" smtClean="0">
                <a:solidFill>
                  <a:srgbClr val="FF0000"/>
                </a:solidFill>
                <a:latin typeface="Arial" pitchFamily="34" charset="0"/>
                <a:cs typeface="Arial" pitchFamily="34" charset="0"/>
              </a:rPr>
              <a:t>V.</a:t>
            </a:r>
            <a:r>
              <a:rPr lang="en-US" sz="1400" dirty="0" err="1" smtClean="0">
                <a:solidFill>
                  <a:srgbClr val="FF0000"/>
                </a:solidFill>
                <a:latin typeface="Arial" pitchFamily="34" charset="0"/>
                <a:cs typeface="Arial" pitchFamily="34" charset="0"/>
              </a:rPr>
              <a:t>Hindered</a:t>
            </a:r>
            <a:endParaRPr lang="en-US" dirty="0">
              <a:solidFill>
                <a:srgbClr val="FF0000"/>
              </a:solidFill>
              <a:latin typeface="Arial" pitchFamily="34" charset="0"/>
              <a:cs typeface="Arial" pitchFamily="34" charset="0"/>
            </a:endParaRPr>
          </a:p>
        </p:txBody>
      </p:sp>
      <p:grpSp>
        <p:nvGrpSpPr>
          <p:cNvPr id="2" name="Group 60"/>
          <p:cNvGrpSpPr/>
          <p:nvPr/>
        </p:nvGrpSpPr>
        <p:grpSpPr>
          <a:xfrm rot="8694084">
            <a:off x="6774092" y="3639077"/>
            <a:ext cx="694268" cy="722847"/>
            <a:chOff x="4930347" y="2731026"/>
            <a:chExt cx="2516626" cy="1922962"/>
          </a:xfrm>
        </p:grpSpPr>
        <p:grpSp>
          <p:nvGrpSpPr>
            <p:cNvPr id="3" name="Group 264"/>
            <p:cNvGrpSpPr/>
            <p:nvPr/>
          </p:nvGrpSpPr>
          <p:grpSpPr>
            <a:xfrm>
              <a:off x="4930347" y="3360022"/>
              <a:ext cx="657768" cy="378452"/>
              <a:chOff x="4777947" y="3207622"/>
              <a:chExt cx="657768" cy="378452"/>
            </a:xfrm>
          </p:grpSpPr>
          <p:grpSp>
            <p:nvGrpSpPr>
              <p:cNvPr id="4" name="Group 265"/>
              <p:cNvGrpSpPr/>
              <p:nvPr/>
            </p:nvGrpSpPr>
            <p:grpSpPr>
              <a:xfrm>
                <a:off x="4777947" y="3207622"/>
                <a:ext cx="499826" cy="320263"/>
                <a:chOff x="4503627" y="2218458"/>
                <a:chExt cx="499826" cy="320263"/>
              </a:xfrm>
            </p:grpSpPr>
            <p:grpSp>
              <p:nvGrpSpPr>
                <p:cNvPr id="5" name="Group 176"/>
                <p:cNvGrpSpPr/>
                <p:nvPr/>
              </p:nvGrpSpPr>
              <p:grpSpPr>
                <a:xfrm>
                  <a:off x="4503627" y="2301538"/>
                  <a:ext cx="300259" cy="237183"/>
                  <a:chOff x="2962956" y="2115885"/>
                  <a:chExt cx="300259" cy="237183"/>
                </a:xfrm>
              </p:grpSpPr>
              <p:pic>
                <p:nvPicPr>
                  <p:cNvPr id="305"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306"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6" name="Group 179"/>
                <p:cNvGrpSpPr/>
                <p:nvPr/>
              </p:nvGrpSpPr>
              <p:grpSpPr>
                <a:xfrm>
                  <a:off x="4719823" y="2218458"/>
                  <a:ext cx="283630" cy="253824"/>
                  <a:chOff x="6986427" y="2972145"/>
                  <a:chExt cx="283630" cy="253824"/>
                </a:xfrm>
              </p:grpSpPr>
              <p:pic>
                <p:nvPicPr>
                  <p:cNvPr id="303"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304"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7" name="Group 266"/>
              <p:cNvGrpSpPr/>
              <p:nvPr/>
            </p:nvGrpSpPr>
            <p:grpSpPr>
              <a:xfrm>
                <a:off x="4935889" y="3265811"/>
                <a:ext cx="499826" cy="320263"/>
                <a:chOff x="4503627" y="2218458"/>
                <a:chExt cx="499826" cy="320263"/>
              </a:xfrm>
            </p:grpSpPr>
            <p:grpSp>
              <p:nvGrpSpPr>
                <p:cNvPr id="8" name="Group 176"/>
                <p:cNvGrpSpPr/>
                <p:nvPr/>
              </p:nvGrpSpPr>
              <p:grpSpPr>
                <a:xfrm>
                  <a:off x="4503627" y="2301538"/>
                  <a:ext cx="300259" cy="237183"/>
                  <a:chOff x="2962956" y="2115885"/>
                  <a:chExt cx="300259" cy="237183"/>
                </a:xfrm>
              </p:grpSpPr>
              <p:pic>
                <p:nvPicPr>
                  <p:cNvPr id="299"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300"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0" name="Group 179"/>
                <p:cNvGrpSpPr/>
                <p:nvPr/>
              </p:nvGrpSpPr>
              <p:grpSpPr>
                <a:xfrm>
                  <a:off x="4719823" y="2218458"/>
                  <a:ext cx="283630" cy="253824"/>
                  <a:chOff x="6986427" y="2972145"/>
                  <a:chExt cx="283630" cy="253824"/>
                </a:xfrm>
              </p:grpSpPr>
              <p:pic>
                <p:nvPicPr>
                  <p:cNvPr id="297"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298"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4" name="Group 279"/>
            <p:cNvGrpSpPr/>
            <p:nvPr/>
          </p:nvGrpSpPr>
          <p:grpSpPr>
            <a:xfrm>
              <a:off x="4938661" y="3636001"/>
              <a:ext cx="601238" cy="499826"/>
              <a:chOff x="5841977" y="3176030"/>
              <a:chExt cx="601238" cy="499826"/>
            </a:xfrm>
          </p:grpSpPr>
          <p:grpSp>
            <p:nvGrpSpPr>
              <p:cNvPr id="15" name="Group 280"/>
              <p:cNvGrpSpPr/>
              <p:nvPr/>
            </p:nvGrpSpPr>
            <p:grpSpPr>
              <a:xfrm rot="19742345">
                <a:off x="5841977" y="3207622"/>
                <a:ext cx="499826" cy="320263"/>
                <a:chOff x="4503627" y="2218458"/>
                <a:chExt cx="499826" cy="320263"/>
              </a:xfrm>
            </p:grpSpPr>
            <p:grpSp>
              <p:nvGrpSpPr>
                <p:cNvPr id="16" name="Group 176"/>
                <p:cNvGrpSpPr/>
                <p:nvPr/>
              </p:nvGrpSpPr>
              <p:grpSpPr>
                <a:xfrm>
                  <a:off x="4503627" y="2301538"/>
                  <a:ext cx="300259" cy="237183"/>
                  <a:chOff x="2962956" y="2115885"/>
                  <a:chExt cx="300259" cy="237183"/>
                </a:xfrm>
              </p:grpSpPr>
              <p:pic>
                <p:nvPicPr>
                  <p:cNvPr id="291"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292"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7" name="Group 179"/>
                <p:cNvGrpSpPr/>
                <p:nvPr/>
              </p:nvGrpSpPr>
              <p:grpSpPr>
                <a:xfrm>
                  <a:off x="4719823" y="2218458"/>
                  <a:ext cx="283630" cy="253824"/>
                  <a:chOff x="6986427" y="2972145"/>
                  <a:chExt cx="283630" cy="253824"/>
                </a:xfrm>
              </p:grpSpPr>
              <p:pic>
                <p:nvPicPr>
                  <p:cNvPr id="289"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290"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8" name="Group 281"/>
              <p:cNvGrpSpPr/>
              <p:nvPr/>
            </p:nvGrpSpPr>
            <p:grpSpPr>
              <a:xfrm rot="17239213">
                <a:off x="6033171" y="3265811"/>
                <a:ext cx="499826" cy="320263"/>
                <a:chOff x="4503627" y="2218458"/>
                <a:chExt cx="499826" cy="320263"/>
              </a:xfrm>
            </p:grpSpPr>
            <p:grpSp>
              <p:nvGrpSpPr>
                <p:cNvPr id="19" name="Group 176"/>
                <p:cNvGrpSpPr/>
                <p:nvPr/>
              </p:nvGrpSpPr>
              <p:grpSpPr>
                <a:xfrm>
                  <a:off x="4503627" y="2301538"/>
                  <a:ext cx="300259" cy="237183"/>
                  <a:chOff x="2962956" y="2115885"/>
                  <a:chExt cx="300259" cy="237183"/>
                </a:xfrm>
              </p:grpSpPr>
              <p:pic>
                <p:nvPicPr>
                  <p:cNvPr id="285"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286"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21" name="Group 179"/>
                <p:cNvGrpSpPr/>
                <p:nvPr/>
              </p:nvGrpSpPr>
              <p:grpSpPr>
                <a:xfrm>
                  <a:off x="4719823" y="2218458"/>
                  <a:ext cx="283630" cy="253824"/>
                  <a:chOff x="6986427" y="2972145"/>
                  <a:chExt cx="283630" cy="253824"/>
                </a:xfrm>
              </p:grpSpPr>
              <p:pic>
                <p:nvPicPr>
                  <p:cNvPr id="283"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284"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24" name="Group 294"/>
            <p:cNvGrpSpPr/>
            <p:nvPr/>
          </p:nvGrpSpPr>
          <p:grpSpPr>
            <a:xfrm>
              <a:off x="5407774" y="3379418"/>
              <a:ext cx="1055948" cy="610380"/>
              <a:chOff x="6261214" y="3135578"/>
              <a:chExt cx="1055948" cy="610380"/>
            </a:xfrm>
          </p:grpSpPr>
          <p:grpSp>
            <p:nvGrpSpPr>
              <p:cNvPr id="25" name="Group 295"/>
              <p:cNvGrpSpPr/>
              <p:nvPr/>
            </p:nvGrpSpPr>
            <p:grpSpPr>
              <a:xfrm>
                <a:off x="6659394" y="3135578"/>
                <a:ext cx="657768" cy="378452"/>
                <a:chOff x="4777947" y="3207622"/>
                <a:chExt cx="657768" cy="378452"/>
              </a:xfrm>
            </p:grpSpPr>
            <p:grpSp>
              <p:nvGrpSpPr>
                <p:cNvPr id="27" name="Group 311"/>
                <p:cNvGrpSpPr/>
                <p:nvPr/>
              </p:nvGrpSpPr>
              <p:grpSpPr>
                <a:xfrm>
                  <a:off x="4777947" y="3207622"/>
                  <a:ext cx="499826" cy="320263"/>
                  <a:chOff x="4503627" y="2218458"/>
                  <a:chExt cx="499826" cy="320263"/>
                </a:xfrm>
              </p:grpSpPr>
              <p:grpSp>
                <p:nvGrpSpPr>
                  <p:cNvPr id="29" name="Group 176"/>
                  <p:cNvGrpSpPr/>
                  <p:nvPr/>
                </p:nvGrpSpPr>
                <p:grpSpPr>
                  <a:xfrm>
                    <a:off x="4503627" y="2301538"/>
                    <a:ext cx="300259" cy="237183"/>
                    <a:chOff x="2962956" y="2115885"/>
                    <a:chExt cx="300259" cy="237183"/>
                  </a:xfrm>
                </p:grpSpPr>
                <p:pic>
                  <p:nvPicPr>
                    <p:cNvPr id="277"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278"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30" name="Group 179"/>
                  <p:cNvGrpSpPr/>
                  <p:nvPr/>
                </p:nvGrpSpPr>
                <p:grpSpPr>
                  <a:xfrm>
                    <a:off x="4719823" y="2218458"/>
                    <a:ext cx="283630" cy="253824"/>
                    <a:chOff x="6986427" y="2972145"/>
                    <a:chExt cx="283630" cy="253824"/>
                  </a:xfrm>
                </p:grpSpPr>
                <p:pic>
                  <p:nvPicPr>
                    <p:cNvPr id="275"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276"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31" name="Group 312"/>
                <p:cNvGrpSpPr/>
                <p:nvPr/>
              </p:nvGrpSpPr>
              <p:grpSpPr>
                <a:xfrm>
                  <a:off x="4935889" y="3265811"/>
                  <a:ext cx="499826" cy="320263"/>
                  <a:chOff x="4503627" y="2218458"/>
                  <a:chExt cx="499826" cy="320263"/>
                </a:xfrm>
              </p:grpSpPr>
              <p:grpSp>
                <p:nvGrpSpPr>
                  <p:cNvPr id="736" name="Group 176"/>
                  <p:cNvGrpSpPr/>
                  <p:nvPr/>
                </p:nvGrpSpPr>
                <p:grpSpPr>
                  <a:xfrm>
                    <a:off x="4503627" y="2301538"/>
                    <a:ext cx="300259" cy="237183"/>
                    <a:chOff x="2962956" y="2115885"/>
                    <a:chExt cx="300259" cy="237183"/>
                  </a:xfrm>
                </p:grpSpPr>
                <p:pic>
                  <p:nvPicPr>
                    <p:cNvPr id="271"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272"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741" name="Group 179"/>
                  <p:cNvGrpSpPr/>
                  <p:nvPr/>
                </p:nvGrpSpPr>
                <p:grpSpPr>
                  <a:xfrm>
                    <a:off x="4719823" y="2218458"/>
                    <a:ext cx="283630" cy="253824"/>
                    <a:chOff x="6986427" y="2972145"/>
                    <a:chExt cx="283630" cy="253824"/>
                  </a:xfrm>
                </p:grpSpPr>
                <p:pic>
                  <p:nvPicPr>
                    <p:cNvPr id="269"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270"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742" name="Group 296"/>
              <p:cNvGrpSpPr/>
              <p:nvPr/>
            </p:nvGrpSpPr>
            <p:grpSpPr>
              <a:xfrm rot="18877668">
                <a:off x="6210508" y="3195426"/>
                <a:ext cx="601238" cy="499826"/>
                <a:chOff x="5841977" y="3176030"/>
                <a:chExt cx="601238" cy="499826"/>
              </a:xfrm>
            </p:grpSpPr>
            <p:grpSp>
              <p:nvGrpSpPr>
                <p:cNvPr id="743" name="Group 297"/>
                <p:cNvGrpSpPr/>
                <p:nvPr/>
              </p:nvGrpSpPr>
              <p:grpSpPr>
                <a:xfrm rot="19742345">
                  <a:off x="5841977" y="3207622"/>
                  <a:ext cx="499826" cy="320263"/>
                  <a:chOff x="4503627" y="2218458"/>
                  <a:chExt cx="499826" cy="320263"/>
                </a:xfrm>
              </p:grpSpPr>
              <p:grpSp>
                <p:nvGrpSpPr>
                  <p:cNvPr id="744" name="Group 176"/>
                  <p:cNvGrpSpPr/>
                  <p:nvPr/>
                </p:nvGrpSpPr>
                <p:grpSpPr>
                  <a:xfrm>
                    <a:off x="4503627" y="2301538"/>
                    <a:ext cx="300259" cy="237183"/>
                    <a:chOff x="2962956" y="2115885"/>
                    <a:chExt cx="300259" cy="237183"/>
                  </a:xfrm>
                </p:grpSpPr>
                <p:pic>
                  <p:nvPicPr>
                    <p:cNvPr id="263"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264"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745" name="Group 179"/>
                  <p:cNvGrpSpPr/>
                  <p:nvPr/>
                </p:nvGrpSpPr>
                <p:grpSpPr>
                  <a:xfrm>
                    <a:off x="4719823" y="2218458"/>
                    <a:ext cx="283630" cy="253824"/>
                    <a:chOff x="6986427" y="2972145"/>
                    <a:chExt cx="283630" cy="253824"/>
                  </a:xfrm>
                </p:grpSpPr>
                <p:pic>
                  <p:nvPicPr>
                    <p:cNvPr id="261"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262"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746" name="Group 298"/>
                <p:cNvGrpSpPr/>
                <p:nvPr/>
              </p:nvGrpSpPr>
              <p:grpSpPr>
                <a:xfrm rot="17239213">
                  <a:off x="6033171" y="3265811"/>
                  <a:ext cx="499826" cy="320263"/>
                  <a:chOff x="4503627" y="2218458"/>
                  <a:chExt cx="499826" cy="320263"/>
                </a:xfrm>
              </p:grpSpPr>
              <p:grpSp>
                <p:nvGrpSpPr>
                  <p:cNvPr id="751" name="Group 176"/>
                  <p:cNvGrpSpPr/>
                  <p:nvPr/>
                </p:nvGrpSpPr>
                <p:grpSpPr>
                  <a:xfrm>
                    <a:off x="4503627" y="2301538"/>
                    <a:ext cx="300259" cy="237183"/>
                    <a:chOff x="2962956" y="2115885"/>
                    <a:chExt cx="300259" cy="237183"/>
                  </a:xfrm>
                </p:grpSpPr>
                <p:pic>
                  <p:nvPicPr>
                    <p:cNvPr id="257"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258"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752" name="Group 179"/>
                  <p:cNvGrpSpPr/>
                  <p:nvPr/>
                </p:nvGrpSpPr>
                <p:grpSpPr>
                  <a:xfrm>
                    <a:off x="4719823" y="2218458"/>
                    <a:ext cx="283630" cy="253824"/>
                    <a:chOff x="6986427" y="2972145"/>
                    <a:chExt cx="283630" cy="253824"/>
                  </a:xfrm>
                </p:grpSpPr>
                <p:pic>
                  <p:nvPicPr>
                    <p:cNvPr id="255"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256"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grpSp>
          <p:nvGrpSpPr>
            <p:cNvPr id="757" name="Group 325"/>
            <p:cNvGrpSpPr/>
            <p:nvPr/>
          </p:nvGrpSpPr>
          <p:grpSpPr>
            <a:xfrm>
              <a:off x="5382005" y="3684276"/>
              <a:ext cx="1106234" cy="969712"/>
              <a:chOff x="6792398" y="2509410"/>
              <a:chExt cx="1106234" cy="969712"/>
            </a:xfrm>
          </p:grpSpPr>
          <p:grpSp>
            <p:nvGrpSpPr>
              <p:cNvPr id="758" name="Group 326"/>
              <p:cNvGrpSpPr/>
              <p:nvPr/>
            </p:nvGrpSpPr>
            <p:grpSpPr>
              <a:xfrm>
                <a:off x="6792398" y="2703317"/>
                <a:ext cx="657768" cy="378452"/>
                <a:chOff x="4777947" y="3207622"/>
                <a:chExt cx="657768" cy="378452"/>
              </a:xfrm>
            </p:grpSpPr>
            <p:grpSp>
              <p:nvGrpSpPr>
                <p:cNvPr id="759" name="Group 372"/>
                <p:cNvGrpSpPr/>
                <p:nvPr/>
              </p:nvGrpSpPr>
              <p:grpSpPr>
                <a:xfrm>
                  <a:off x="4777947" y="3207622"/>
                  <a:ext cx="499826" cy="320263"/>
                  <a:chOff x="4503627" y="2218458"/>
                  <a:chExt cx="499826" cy="320263"/>
                </a:xfrm>
              </p:grpSpPr>
              <p:grpSp>
                <p:nvGrpSpPr>
                  <p:cNvPr id="760" name="Group 176"/>
                  <p:cNvGrpSpPr/>
                  <p:nvPr/>
                </p:nvGrpSpPr>
                <p:grpSpPr>
                  <a:xfrm>
                    <a:off x="4503627" y="2301538"/>
                    <a:ext cx="300259" cy="237183"/>
                    <a:chOff x="2962956" y="2115885"/>
                    <a:chExt cx="300259" cy="237183"/>
                  </a:xfrm>
                </p:grpSpPr>
                <p:pic>
                  <p:nvPicPr>
                    <p:cNvPr id="247"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248"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765" name="Group 179"/>
                  <p:cNvGrpSpPr/>
                  <p:nvPr/>
                </p:nvGrpSpPr>
                <p:grpSpPr>
                  <a:xfrm>
                    <a:off x="4719823" y="2218458"/>
                    <a:ext cx="283630" cy="253824"/>
                    <a:chOff x="6986427" y="2972145"/>
                    <a:chExt cx="283630" cy="253824"/>
                  </a:xfrm>
                </p:grpSpPr>
                <p:pic>
                  <p:nvPicPr>
                    <p:cNvPr id="245"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246"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766" name="Group 373"/>
                <p:cNvGrpSpPr/>
                <p:nvPr/>
              </p:nvGrpSpPr>
              <p:grpSpPr>
                <a:xfrm>
                  <a:off x="4935889" y="3265811"/>
                  <a:ext cx="499826" cy="320263"/>
                  <a:chOff x="4503627" y="2218458"/>
                  <a:chExt cx="499826" cy="320263"/>
                </a:xfrm>
              </p:grpSpPr>
              <p:grpSp>
                <p:nvGrpSpPr>
                  <p:cNvPr id="771" name="Group 176"/>
                  <p:cNvGrpSpPr/>
                  <p:nvPr/>
                </p:nvGrpSpPr>
                <p:grpSpPr>
                  <a:xfrm>
                    <a:off x="4503627" y="2301538"/>
                    <a:ext cx="300259" cy="237183"/>
                    <a:chOff x="2962956" y="2115885"/>
                    <a:chExt cx="300259" cy="237183"/>
                  </a:xfrm>
                </p:grpSpPr>
                <p:pic>
                  <p:nvPicPr>
                    <p:cNvPr id="241"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242"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772" name="Group 179"/>
                  <p:cNvGrpSpPr/>
                  <p:nvPr/>
                </p:nvGrpSpPr>
                <p:grpSpPr>
                  <a:xfrm>
                    <a:off x="4719823" y="2218458"/>
                    <a:ext cx="283630" cy="253824"/>
                    <a:chOff x="6986427" y="2972145"/>
                    <a:chExt cx="283630" cy="253824"/>
                  </a:xfrm>
                </p:grpSpPr>
                <p:pic>
                  <p:nvPicPr>
                    <p:cNvPr id="239"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240"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773" name="Group 327"/>
              <p:cNvGrpSpPr/>
              <p:nvPr/>
            </p:nvGrpSpPr>
            <p:grpSpPr>
              <a:xfrm rot="19661454">
                <a:off x="6800712" y="2979296"/>
                <a:ext cx="601238" cy="499826"/>
                <a:chOff x="5841977" y="3176030"/>
                <a:chExt cx="601238" cy="499826"/>
              </a:xfrm>
            </p:grpSpPr>
            <p:grpSp>
              <p:nvGrpSpPr>
                <p:cNvPr id="774" name="Group 358"/>
                <p:cNvGrpSpPr/>
                <p:nvPr/>
              </p:nvGrpSpPr>
              <p:grpSpPr>
                <a:xfrm rot="19742345">
                  <a:off x="5841977" y="3207622"/>
                  <a:ext cx="499826" cy="320263"/>
                  <a:chOff x="4503627" y="2218458"/>
                  <a:chExt cx="499826" cy="320263"/>
                </a:xfrm>
              </p:grpSpPr>
              <p:grpSp>
                <p:nvGrpSpPr>
                  <p:cNvPr id="779" name="Group 176"/>
                  <p:cNvGrpSpPr/>
                  <p:nvPr/>
                </p:nvGrpSpPr>
                <p:grpSpPr>
                  <a:xfrm>
                    <a:off x="4503627" y="2301538"/>
                    <a:ext cx="300259" cy="237183"/>
                    <a:chOff x="2962956" y="2115885"/>
                    <a:chExt cx="300259" cy="237183"/>
                  </a:xfrm>
                </p:grpSpPr>
                <p:pic>
                  <p:nvPicPr>
                    <p:cNvPr id="233"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234"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780" name="Group 179"/>
                  <p:cNvGrpSpPr/>
                  <p:nvPr/>
                </p:nvGrpSpPr>
                <p:grpSpPr>
                  <a:xfrm>
                    <a:off x="4719823" y="2218458"/>
                    <a:ext cx="283630" cy="253824"/>
                    <a:chOff x="6986427" y="2972145"/>
                    <a:chExt cx="283630" cy="253824"/>
                  </a:xfrm>
                </p:grpSpPr>
                <p:pic>
                  <p:nvPicPr>
                    <p:cNvPr id="231"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232"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785" name="Group 359"/>
                <p:cNvGrpSpPr/>
                <p:nvPr/>
              </p:nvGrpSpPr>
              <p:grpSpPr>
                <a:xfrm rot="17239213">
                  <a:off x="6033171" y="3265811"/>
                  <a:ext cx="499826" cy="320263"/>
                  <a:chOff x="4503627" y="2218458"/>
                  <a:chExt cx="499826" cy="320263"/>
                </a:xfrm>
              </p:grpSpPr>
              <p:grpSp>
                <p:nvGrpSpPr>
                  <p:cNvPr id="786" name="Group 176"/>
                  <p:cNvGrpSpPr/>
                  <p:nvPr/>
                </p:nvGrpSpPr>
                <p:grpSpPr>
                  <a:xfrm>
                    <a:off x="4503627" y="2301538"/>
                    <a:ext cx="300259" cy="237183"/>
                    <a:chOff x="2962956" y="2115885"/>
                    <a:chExt cx="300259" cy="237183"/>
                  </a:xfrm>
                </p:grpSpPr>
                <p:pic>
                  <p:nvPicPr>
                    <p:cNvPr id="227"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228"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787" name="Group 179"/>
                  <p:cNvGrpSpPr/>
                  <p:nvPr/>
                </p:nvGrpSpPr>
                <p:grpSpPr>
                  <a:xfrm>
                    <a:off x="4719823" y="2218458"/>
                    <a:ext cx="283630" cy="253824"/>
                    <a:chOff x="6986427" y="2972145"/>
                    <a:chExt cx="283630" cy="253824"/>
                  </a:xfrm>
                </p:grpSpPr>
                <p:pic>
                  <p:nvPicPr>
                    <p:cNvPr id="225"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226"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788" name="Group 328"/>
              <p:cNvGrpSpPr/>
              <p:nvPr/>
            </p:nvGrpSpPr>
            <p:grpSpPr>
              <a:xfrm rot="2171672">
                <a:off x="7240864" y="2945788"/>
                <a:ext cx="657768" cy="378452"/>
                <a:chOff x="4777947" y="3207622"/>
                <a:chExt cx="657768" cy="378452"/>
              </a:xfrm>
            </p:grpSpPr>
            <p:grpSp>
              <p:nvGrpSpPr>
                <p:cNvPr id="793" name="Group 344"/>
                <p:cNvGrpSpPr/>
                <p:nvPr/>
              </p:nvGrpSpPr>
              <p:grpSpPr>
                <a:xfrm>
                  <a:off x="4777947" y="3207622"/>
                  <a:ext cx="499826" cy="320263"/>
                  <a:chOff x="4503627" y="2218458"/>
                  <a:chExt cx="499826" cy="320263"/>
                </a:xfrm>
              </p:grpSpPr>
              <p:grpSp>
                <p:nvGrpSpPr>
                  <p:cNvPr id="794" name="Group 176"/>
                  <p:cNvGrpSpPr/>
                  <p:nvPr/>
                </p:nvGrpSpPr>
                <p:grpSpPr>
                  <a:xfrm>
                    <a:off x="4503627" y="2301538"/>
                    <a:ext cx="300259" cy="237183"/>
                    <a:chOff x="2962956" y="2115885"/>
                    <a:chExt cx="300259" cy="237183"/>
                  </a:xfrm>
                </p:grpSpPr>
                <p:pic>
                  <p:nvPicPr>
                    <p:cNvPr id="219"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220"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804" name="Group 179"/>
                  <p:cNvGrpSpPr/>
                  <p:nvPr/>
                </p:nvGrpSpPr>
                <p:grpSpPr>
                  <a:xfrm>
                    <a:off x="4719823" y="2218458"/>
                    <a:ext cx="283630" cy="253824"/>
                    <a:chOff x="6986427" y="2972145"/>
                    <a:chExt cx="283630" cy="253824"/>
                  </a:xfrm>
                </p:grpSpPr>
                <p:pic>
                  <p:nvPicPr>
                    <p:cNvPr id="217"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218"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805" name="Group 345"/>
                <p:cNvGrpSpPr/>
                <p:nvPr/>
              </p:nvGrpSpPr>
              <p:grpSpPr>
                <a:xfrm>
                  <a:off x="4935889" y="3265811"/>
                  <a:ext cx="499826" cy="320263"/>
                  <a:chOff x="4503627" y="2218458"/>
                  <a:chExt cx="499826" cy="320263"/>
                </a:xfrm>
              </p:grpSpPr>
              <p:grpSp>
                <p:nvGrpSpPr>
                  <p:cNvPr id="806" name="Group 176"/>
                  <p:cNvGrpSpPr/>
                  <p:nvPr/>
                </p:nvGrpSpPr>
                <p:grpSpPr>
                  <a:xfrm>
                    <a:off x="4503627" y="2301538"/>
                    <a:ext cx="300259" cy="237183"/>
                    <a:chOff x="2962956" y="2115885"/>
                    <a:chExt cx="300259" cy="237183"/>
                  </a:xfrm>
                </p:grpSpPr>
                <p:pic>
                  <p:nvPicPr>
                    <p:cNvPr id="213"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214"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807" name="Group 179"/>
                  <p:cNvGrpSpPr/>
                  <p:nvPr/>
                </p:nvGrpSpPr>
                <p:grpSpPr>
                  <a:xfrm>
                    <a:off x="4719823" y="2218458"/>
                    <a:ext cx="283630" cy="253824"/>
                    <a:chOff x="6986427" y="2972145"/>
                    <a:chExt cx="283630" cy="253824"/>
                  </a:xfrm>
                </p:grpSpPr>
                <p:pic>
                  <p:nvPicPr>
                    <p:cNvPr id="211"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212"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808" name="Group 329"/>
              <p:cNvGrpSpPr/>
              <p:nvPr/>
            </p:nvGrpSpPr>
            <p:grpSpPr>
              <a:xfrm rot="21049340">
                <a:off x="7270080" y="2509410"/>
                <a:ext cx="601238" cy="499826"/>
                <a:chOff x="5841977" y="3176030"/>
                <a:chExt cx="601238" cy="499826"/>
              </a:xfrm>
            </p:grpSpPr>
            <p:grpSp>
              <p:nvGrpSpPr>
                <p:cNvPr id="809" name="Group 330"/>
                <p:cNvGrpSpPr/>
                <p:nvPr/>
              </p:nvGrpSpPr>
              <p:grpSpPr>
                <a:xfrm rot="19742345">
                  <a:off x="5841977" y="3207622"/>
                  <a:ext cx="499826" cy="320263"/>
                  <a:chOff x="4503627" y="2218458"/>
                  <a:chExt cx="499826" cy="320263"/>
                </a:xfrm>
              </p:grpSpPr>
              <p:grpSp>
                <p:nvGrpSpPr>
                  <p:cNvPr id="810" name="Group 176"/>
                  <p:cNvGrpSpPr/>
                  <p:nvPr/>
                </p:nvGrpSpPr>
                <p:grpSpPr>
                  <a:xfrm>
                    <a:off x="4503627" y="2301538"/>
                    <a:ext cx="300259" cy="237183"/>
                    <a:chOff x="2962956" y="2115885"/>
                    <a:chExt cx="300259" cy="237183"/>
                  </a:xfrm>
                </p:grpSpPr>
                <p:pic>
                  <p:nvPicPr>
                    <p:cNvPr id="205"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206"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811" name="Group 179"/>
                  <p:cNvGrpSpPr/>
                  <p:nvPr/>
                </p:nvGrpSpPr>
                <p:grpSpPr>
                  <a:xfrm>
                    <a:off x="4719823" y="2218458"/>
                    <a:ext cx="283630" cy="253824"/>
                    <a:chOff x="6986427" y="2972145"/>
                    <a:chExt cx="283630" cy="253824"/>
                  </a:xfrm>
                </p:grpSpPr>
                <p:pic>
                  <p:nvPicPr>
                    <p:cNvPr id="203"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204"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812" name="Group 331"/>
                <p:cNvGrpSpPr/>
                <p:nvPr/>
              </p:nvGrpSpPr>
              <p:grpSpPr>
                <a:xfrm rot="17239213">
                  <a:off x="6033171" y="3265811"/>
                  <a:ext cx="499826" cy="320263"/>
                  <a:chOff x="4503627" y="2218458"/>
                  <a:chExt cx="499826" cy="320263"/>
                </a:xfrm>
              </p:grpSpPr>
              <p:grpSp>
                <p:nvGrpSpPr>
                  <p:cNvPr id="813" name="Group 176"/>
                  <p:cNvGrpSpPr/>
                  <p:nvPr/>
                </p:nvGrpSpPr>
                <p:grpSpPr>
                  <a:xfrm>
                    <a:off x="4503627" y="2301538"/>
                    <a:ext cx="300259" cy="237183"/>
                    <a:chOff x="2962956" y="2115885"/>
                    <a:chExt cx="300259" cy="237183"/>
                  </a:xfrm>
                </p:grpSpPr>
                <p:pic>
                  <p:nvPicPr>
                    <p:cNvPr id="199"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200"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814" name="Group 179"/>
                  <p:cNvGrpSpPr/>
                  <p:nvPr/>
                </p:nvGrpSpPr>
                <p:grpSpPr>
                  <a:xfrm>
                    <a:off x="4719823" y="2218458"/>
                    <a:ext cx="283630" cy="253824"/>
                    <a:chOff x="6986427" y="2972145"/>
                    <a:chExt cx="283630" cy="253824"/>
                  </a:xfrm>
                </p:grpSpPr>
                <p:pic>
                  <p:nvPicPr>
                    <p:cNvPr id="197"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98"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grpSp>
          <p:nvGrpSpPr>
            <p:cNvPr id="818" name="Group 386"/>
            <p:cNvGrpSpPr/>
            <p:nvPr/>
          </p:nvGrpSpPr>
          <p:grpSpPr>
            <a:xfrm>
              <a:off x="5889081" y="2731026"/>
              <a:ext cx="1557892" cy="1293966"/>
              <a:chOff x="6991903" y="2695004"/>
              <a:chExt cx="1557892" cy="1293966"/>
            </a:xfrm>
          </p:grpSpPr>
          <p:grpSp>
            <p:nvGrpSpPr>
              <p:cNvPr id="819" name="Group 387"/>
              <p:cNvGrpSpPr/>
              <p:nvPr/>
            </p:nvGrpSpPr>
            <p:grpSpPr>
              <a:xfrm>
                <a:off x="6991903" y="2695004"/>
                <a:ext cx="657768" cy="378452"/>
                <a:chOff x="4777947" y="3207622"/>
                <a:chExt cx="657768" cy="378452"/>
              </a:xfrm>
            </p:grpSpPr>
            <p:grpSp>
              <p:nvGrpSpPr>
                <p:cNvPr id="821" name="Group 495"/>
                <p:cNvGrpSpPr/>
                <p:nvPr/>
              </p:nvGrpSpPr>
              <p:grpSpPr>
                <a:xfrm>
                  <a:off x="4777947" y="3207622"/>
                  <a:ext cx="499826" cy="320263"/>
                  <a:chOff x="4503627" y="2218458"/>
                  <a:chExt cx="499826" cy="320263"/>
                </a:xfrm>
              </p:grpSpPr>
              <p:grpSp>
                <p:nvGrpSpPr>
                  <p:cNvPr id="822" name="Group 176"/>
                  <p:cNvGrpSpPr/>
                  <p:nvPr/>
                </p:nvGrpSpPr>
                <p:grpSpPr>
                  <a:xfrm>
                    <a:off x="4503627" y="2301538"/>
                    <a:ext cx="300259" cy="237183"/>
                    <a:chOff x="2962956" y="2115885"/>
                    <a:chExt cx="300259" cy="237183"/>
                  </a:xfrm>
                </p:grpSpPr>
                <p:pic>
                  <p:nvPicPr>
                    <p:cNvPr id="187"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88"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824" name="Group 179"/>
                  <p:cNvGrpSpPr/>
                  <p:nvPr/>
                </p:nvGrpSpPr>
                <p:grpSpPr>
                  <a:xfrm>
                    <a:off x="4719823" y="2218458"/>
                    <a:ext cx="283630" cy="253824"/>
                    <a:chOff x="6986427" y="2972145"/>
                    <a:chExt cx="283630" cy="253824"/>
                  </a:xfrm>
                </p:grpSpPr>
                <p:pic>
                  <p:nvPicPr>
                    <p:cNvPr id="185"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86"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825" name="Group 496"/>
                <p:cNvGrpSpPr/>
                <p:nvPr/>
              </p:nvGrpSpPr>
              <p:grpSpPr>
                <a:xfrm>
                  <a:off x="4935889" y="3265811"/>
                  <a:ext cx="499826" cy="320263"/>
                  <a:chOff x="4503627" y="2218458"/>
                  <a:chExt cx="499826" cy="320263"/>
                </a:xfrm>
              </p:grpSpPr>
              <p:grpSp>
                <p:nvGrpSpPr>
                  <p:cNvPr id="826" name="Group 176"/>
                  <p:cNvGrpSpPr/>
                  <p:nvPr/>
                </p:nvGrpSpPr>
                <p:grpSpPr>
                  <a:xfrm>
                    <a:off x="4503627" y="2301538"/>
                    <a:ext cx="300259" cy="237183"/>
                    <a:chOff x="2962956" y="2115885"/>
                    <a:chExt cx="300259" cy="237183"/>
                  </a:xfrm>
                </p:grpSpPr>
                <p:pic>
                  <p:nvPicPr>
                    <p:cNvPr id="181"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82"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827" name="Group 179"/>
                  <p:cNvGrpSpPr/>
                  <p:nvPr/>
                </p:nvGrpSpPr>
                <p:grpSpPr>
                  <a:xfrm>
                    <a:off x="4719823" y="2218458"/>
                    <a:ext cx="283630" cy="253824"/>
                    <a:chOff x="6986427" y="2972145"/>
                    <a:chExt cx="283630" cy="253824"/>
                  </a:xfrm>
                </p:grpSpPr>
                <p:pic>
                  <p:nvPicPr>
                    <p:cNvPr id="179"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80"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829" name="Group 388"/>
              <p:cNvGrpSpPr/>
              <p:nvPr/>
            </p:nvGrpSpPr>
            <p:grpSpPr>
              <a:xfrm>
                <a:off x="7000217" y="2970983"/>
                <a:ext cx="601238" cy="499826"/>
                <a:chOff x="5841977" y="3176030"/>
                <a:chExt cx="601238" cy="499826"/>
              </a:xfrm>
            </p:grpSpPr>
            <p:grpSp>
              <p:nvGrpSpPr>
                <p:cNvPr id="830" name="Group 481"/>
                <p:cNvGrpSpPr/>
                <p:nvPr/>
              </p:nvGrpSpPr>
              <p:grpSpPr>
                <a:xfrm rot="19742345">
                  <a:off x="5841977" y="3207622"/>
                  <a:ext cx="499826" cy="320263"/>
                  <a:chOff x="4503627" y="2218458"/>
                  <a:chExt cx="499826" cy="320263"/>
                </a:xfrm>
              </p:grpSpPr>
              <p:grpSp>
                <p:nvGrpSpPr>
                  <p:cNvPr id="831" name="Group 176"/>
                  <p:cNvGrpSpPr/>
                  <p:nvPr/>
                </p:nvGrpSpPr>
                <p:grpSpPr>
                  <a:xfrm>
                    <a:off x="4503627" y="2301538"/>
                    <a:ext cx="300259" cy="237183"/>
                    <a:chOff x="2962956" y="2115885"/>
                    <a:chExt cx="300259" cy="237183"/>
                  </a:xfrm>
                </p:grpSpPr>
                <p:pic>
                  <p:nvPicPr>
                    <p:cNvPr id="173"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74"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64" name="Group 179"/>
                  <p:cNvGrpSpPr/>
                  <p:nvPr/>
                </p:nvGrpSpPr>
                <p:grpSpPr>
                  <a:xfrm>
                    <a:off x="4719823" y="2218458"/>
                    <a:ext cx="283630" cy="253824"/>
                    <a:chOff x="6986427" y="2972145"/>
                    <a:chExt cx="283630" cy="253824"/>
                  </a:xfrm>
                </p:grpSpPr>
                <p:pic>
                  <p:nvPicPr>
                    <p:cNvPr id="171"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72"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65" name="Group 482"/>
                <p:cNvGrpSpPr/>
                <p:nvPr/>
              </p:nvGrpSpPr>
              <p:grpSpPr>
                <a:xfrm rot="17239213">
                  <a:off x="6033171" y="3265811"/>
                  <a:ext cx="499826" cy="320263"/>
                  <a:chOff x="4503627" y="2218458"/>
                  <a:chExt cx="499826" cy="320263"/>
                </a:xfrm>
              </p:grpSpPr>
              <p:grpSp>
                <p:nvGrpSpPr>
                  <p:cNvPr id="66" name="Group 176"/>
                  <p:cNvGrpSpPr/>
                  <p:nvPr/>
                </p:nvGrpSpPr>
                <p:grpSpPr>
                  <a:xfrm>
                    <a:off x="4503627" y="2301538"/>
                    <a:ext cx="300259" cy="237183"/>
                    <a:chOff x="2962956" y="2115885"/>
                    <a:chExt cx="300259" cy="237183"/>
                  </a:xfrm>
                </p:grpSpPr>
                <p:pic>
                  <p:nvPicPr>
                    <p:cNvPr id="167"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68"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67" name="Group 179"/>
                  <p:cNvGrpSpPr/>
                  <p:nvPr/>
                </p:nvGrpSpPr>
                <p:grpSpPr>
                  <a:xfrm>
                    <a:off x="4719823" y="2218458"/>
                    <a:ext cx="283630" cy="253824"/>
                    <a:chOff x="6986427" y="2972145"/>
                    <a:chExt cx="283630" cy="253824"/>
                  </a:xfrm>
                </p:grpSpPr>
                <p:pic>
                  <p:nvPicPr>
                    <p:cNvPr id="165"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66"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68" name="Group 389"/>
              <p:cNvGrpSpPr/>
              <p:nvPr/>
            </p:nvGrpSpPr>
            <p:grpSpPr>
              <a:xfrm>
                <a:off x="7469330" y="2714400"/>
                <a:ext cx="1055948" cy="610380"/>
                <a:chOff x="6261214" y="3135578"/>
                <a:chExt cx="1055948" cy="610380"/>
              </a:xfrm>
            </p:grpSpPr>
            <p:grpSp>
              <p:nvGrpSpPr>
                <p:cNvPr id="69" name="Group 451"/>
                <p:cNvGrpSpPr/>
                <p:nvPr/>
              </p:nvGrpSpPr>
              <p:grpSpPr>
                <a:xfrm>
                  <a:off x="6659394" y="3135578"/>
                  <a:ext cx="657768" cy="378452"/>
                  <a:chOff x="4777947" y="3207622"/>
                  <a:chExt cx="657768" cy="378452"/>
                </a:xfrm>
              </p:grpSpPr>
              <p:grpSp>
                <p:nvGrpSpPr>
                  <p:cNvPr id="70" name="Group 467"/>
                  <p:cNvGrpSpPr/>
                  <p:nvPr/>
                </p:nvGrpSpPr>
                <p:grpSpPr>
                  <a:xfrm>
                    <a:off x="4777947" y="3207622"/>
                    <a:ext cx="499826" cy="320263"/>
                    <a:chOff x="4503627" y="2218458"/>
                    <a:chExt cx="499826" cy="320263"/>
                  </a:xfrm>
                </p:grpSpPr>
                <p:grpSp>
                  <p:nvGrpSpPr>
                    <p:cNvPr id="71" name="Group 176"/>
                    <p:cNvGrpSpPr/>
                    <p:nvPr/>
                  </p:nvGrpSpPr>
                  <p:grpSpPr>
                    <a:xfrm>
                      <a:off x="4503627" y="2301538"/>
                      <a:ext cx="300259" cy="237183"/>
                      <a:chOff x="2962956" y="2115885"/>
                      <a:chExt cx="300259" cy="237183"/>
                    </a:xfrm>
                  </p:grpSpPr>
                  <p:pic>
                    <p:nvPicPr>
                      <p:cNvPr id="159"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60"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72" name="Group 179"/>
                    <p:cNvGrpSpPr/>
                    <p:nvPr/>
                  </p:nvGrpSpPr>
                  <p:grpSpPr>
                    <a:xfrm>
                      <a:off x="4719823" y="2218458"/>
                      <a:ext cx="283630" cy="253824"/>
                      <a:chOff x="6986427" y="2972145"/>
                      <a:chExt cx="283630" cy="253824"/>
                    </a:xfrm>
                  </p:grpSpPr>
                  <p:pic>
                    <p:nvPicPr>
                      <p:cNvPr id="157"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58"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73" name="Group 468"/>
                  <p:cNvGrpSpPr/>
                  <p:nvPr/>
                </p:nvGrpSpPr>
                <p:grpSpPr>
                  <a:xfrm>
                    <a:off x="4935889" y="3265811"/>
                    <a:ext cx="499826" cy="320263"/>
                    <a:chOff x="4503627" y="2218458"/>
                    <a:chExt cx="499826" cy="320263"/>
                  </a:xfrm>
                </p:grpSpPr>
                <p:grpSp>
                  <p:nvGrpSpPr>
                    <p:cNvPr id="74" name="Group 176"/>
                    <p:cNvGrpSpPr/>
                    <p:nvPr/>
                  </p:nvGrpSpPr>
                  <p:grpSpPr>
                    <a:xfrm>
                      <a:off x="4503627" y="2301538"/>
                      <a:ext cx="300259" cy="237183"/>
                      <a:chOff x="2962956" y="2115885"/>
                      <a:chExt cx="300259" cy="237183"/>
                    </a:xfrm>
                  </p:grpSpPr>
                  <p:pic>
                    <p:nvPicPr>
                      <p:cNvPr id="153"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54"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75" name="Group 179"/>
                    <p:cNvGrpSpPr/>
                    <p:nvPr/>
                  </p:nvGrpSpPr>
                  <p:grpSpPr>
                    <a:xfrm>
                      <a:off x="4719823" y="2218458"/>
                      <a:ext cx="283630" cy="253824"/>
                      <a:chOff x="6986427" y="2972145"/>
                      <a:chExt cx="283630" cy="253824"/>
                    </a:xfrm>
                  </p:grpSpPr>
                  <p:pic>
                    <p:nvPicPr>
                      <p:cNvPr id="151"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52"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76" name="Group 452"/>
                <p:cNvGrpSpPr/>
                <p:nvPr/>
              </p:nvGrpSpPr>
              <p:grpSpPr>
                <a:xfrm rot="18877668">
                  <a:off x="6210508" y="3195426"/>
                  <a:ext cx="601238" cy="499826"/>
                  <a:chOff x="5841977" y="3176030"/>
                  <a:chExt cx="601238" cy="499826"/>
                </a:xfrm>
              </p:grpSpPr>
              <p:grpSp>
                <p:nvGrpSpPr>
                  <p:cNvPr id="77" name="Group 453"/>
                  <p:cNvGrpSpPr/>
                  <p:nvPr/>
                </p:nvGrpSpPr>
                <p:grpSpPr>
                  <a:xfrm rot="19742345">
                    <a:off x="5841977" y="3207622"/>
                    <a:ext cx="499826" cy="320263"/>
                    <a:chOff x="4503627" y="2218458"/>
                    <a:chExt cx="499826" cy="320263"/>
                  </a:xfrm>
                </p:grpSpPr>
                <p:grpSp>
                  <p:nvGrpSpPr>
                    <p:cNvPr id="78" name="Group 176"/>
                    <p:cNvGrpSpPr/>
                    <p:nvPr/>
                  </p:nvGrpSpPr>
                  <p:grpSpPr>
                    <a:xfrm>
                      <a:off x="4503627" y="2301538"/>
                      <a:ext cx="300259" cy="237183"/>
                      <a:chOff x="2962956" y="2115885"/>
                      <a:chExt cx="300259" cy="237183"/>
                    </a:xfrm>
                  </p:grpSpPr>
                  <p:pic>
                    <p:nvPicPr>
                      <p:cNvPr id="145"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46"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83" name="Group 179"/>
                    <p:cNvGrpSpPr/>
                    <p:nvPr/>
                  </p:nvGrpSpPr>
                  <p:grpSpPr>
                    <a:xfrm>
                      <a:off x="4719823" y="2218458"/>
                      <a:ext cx="283630" cy="253824"/>
                      <a:chOff x="6986427" y="2972145"/>
                      <a:chExt cx="283630" cy="253824"/>
                    </a:xfrm>
                  </p:grpSpPr>
                  <p:pic>
                    <p:nvPicPr>
                      <p:cNvPr id="143"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44"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84" name="Group 454"/>
                  <p:cNvGrpSpPr/>
                  <p:nvPr/>
                </p:nvGrpSpPr>
                <p:grpSpPr>
                  <a:xfrm rot="17239213">
                    <a:off x="6033171" y="3265811"/>
                    <a:ext cx="499826" cy="320263"/>
                    <a:chOff x="4503627" y="2218458"/>
                    <a:chExt cx="499826" cy="320263"/>
                  </a:xfrm>
                </p:grpSpPr>
                <p:grpSp>
                  <p:nvGrpSpPr>
                    <p:cNvPr id="89" name="Group 455"/>
                    <p:cNvGrpSpPr/>
                    <p:nvPr/>
                  </p:nvGrpSpPr>
                  <p:grpSpPr>
                    <a:xfrm>
                      <a:off x="4503627" y="2301538"/>
                      <a:ext cx="300259" cy="237183"/>
                      <a:chOff x="2962956" y="2115885"/>
                      <a:chExt cx="300259" cy="237183"/>
                    </a:xfrm>
                  </p:grpSpPr>
                  <p:pic>
                    <p:nvPicPr>
                      <p:cNvPr id="139"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40"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90" name="Group 179"/>
                    <p:cNvGrpSpPr/>
                    <p:nvPr/>
                  </p:nvGrpSpPr>
                  <p:grpSpPr>
                    <a:xfrm>
                      <a:off x="4719823" y="2218458"/>
                      <a:ext cx="283630" cy="253824"/>
                      <a:chOff x="6986427" y="2972145"/>
                      <a:chExt cx="283630" cy="253824"/>
                    </a:xfrm>
                  </p:grpSpPr>
                  <p:pic>
                    <p:nvPicPr>
                      <p:cNvPr id="137"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38"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grpSp>
            <p:nvGrpSpPr>
              <p:cNvPr id="91" name="Group 390"/>
              <p:cNvGrpSpPr/>
              <p:nvPr/>
            </p:nvGrpSpPr>
            <p:grpSpPr>
              <a:xfrm>
                <a:off x="7443561" y="3019258"/>
                <a:ext cx="1106234" cy="969712"/>
                <a:chOff x="6792398" y="2509410"/>
                <a:chExt cx="1106234" cy="969712"/>
              </a:xfrm>
            </p:grpSpPr>
            <p:grpSp>
              <p:nvGrpSpPr>
                <p:cNvPr id="92" name="Group 391"/>
                <p:cNvGrpSpPr/>
                <p:nvPr/>
              </p:nvGrpSpPr>
              <p:grpSpPr>
                <a:xfrm>
                  <a:off x="6792398" y="2703317"/>
                  <a:ext cx="657768" cy="378452"/>
                  <a:chOff x="4777947" y="3207622"/>
                  <a:chExt cx="657768" cy="378452"/>
                </a:xfrm>
              </p:grpSpPr>
              <p:grpSp>
                <p:nvGrpSpPr>
                  <p:cNvPr id="97" name="Group 437"/>
                  <p:cNvGrpSpPr/>
                  <p:nvPr/>
                </p:nvGrpSpPr>
                <p:grpSpPr>
                  <a:xfrm>
                    <a:off x="4777947" y="3207622"/>
                    <a:ext cx="499826" cy="320263"/>
                    <a:chOff x="4503627" y="2218458"/>
                    <a:chExt cx="499826" cy="320263"/>
                  </a:xfrm>
                </p:grpSpPr>
                <p:grpSp>
                  <p:nvGrpSpPr>
                    <p:cNvPr id="98" name="Group 176"/>
                    <p:cNvGrpSpPr/>
                    <p:nvPr/>
                  </p:nvGrpSpPr>
                  <p:grpSpPr>
                    <a:xfrm>
                      <a:off x="4503627" y="2301538"/>
                      <a:ext cx="300259" cy="237183"/>
                      <a:chOff x="2962956" y="2115885"/>
                      <a:chExt cx="300259" cy="237183"/>
                    </a:xfrm>
                  </p:grpSpPr>
                  <p:pic>
                    <p:nvPicPr>
                      <p:cNvPr id="129"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30"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03" name="Group 179"/>
                    <p:cNvGrpSpPr/>
                    <p:nvPr/>
                  </p:nvGrpSpPr>
                  <p:grpSpPr>
                    <a:xfrm>
                      <a:off x="4719823" y="2218458"/>
                      <a:ext cx="283630" cy="253824"/>
                      <a:chOff x="6986427" y="2972145"/>
                      <a:chExt cx="283630" cy="253824"/>
                    </a:xfrm>
                  </p:grpSpPr>
                  <p:pic>
                    <p:nvPicPr>
                      <p:cNvPr id="127"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28"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04" name="Group 438"/>
                  <p:cNvGrpSpPr/>
                  <p:nvPr/>
                </p:nvGrpSpPr>
                <p:grpSpPr>
                  <a:xfrm>
                    <a:off x="4935889" y="3265811"/>
                    <a:ext cx="499826" cy="320263"/>
                    <a:chOff x="4503627" y="2218458"/>
                    <a:chExt cx="499826" cy="320263"/>
                  </a:xfrm>
                </p:grpSpPr>
                <p:grpSp>
                  <p:nvGrpSpPr>
                    <p:cNvPr id="105" name="Group 176"/>
                    <p:cNvGrpSpPr/>
                    <p:nvPr/>
                  </p:nvGrpSpPr>
                  <p:grpSpPr>
                    <a:xfrm>
                      <a:off x="4503627" y="2301538"/>
                      <a:ext cx="300259" cy="237183"/>
                      <a:chOff x="2962956" y="2115885"/>
                      <a:chExt cx="300259" cy="237183"/>
                    </a:xfrm>
                  </p:grpSpPr>
                  <p:pic>
                    <p:nvPicPr>
                      <p:cNvPr id="123"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24"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06" name="Group 179"/>
                    <p:cNvGrpSpPr/>
                    <p:nvPr/>
                  </p:nvGrpSpPr>
                  <p:grpSpPr>
                    <a:xfrm>
                      <a:off x="4719823" y="2218458"/>
                      <a:ext cx="283630" cy="253824"/>
                      <a:chOff x="6986427" y="2972145"/>
                      <a:chExt cx="283630" cy="253824"/>
                    </a:xfrm>
                  </p:grpSpPr>
                  <p:pic>
                    <p:nvPicPr>
                      <p:cNvPr id="121"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22"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11" name="Group 392"/>
                <p:cNvGrpSpPr/>
                <p:nvPr/>
              </p:nvGrpSpPr>
              <p:grpSpPr>
                <a:xfrm rot="19661454">
                  <a:off x="6800712" y="2979296"/>
                  <a:ext cx="601238" cy="499826"/>
                  <a:chOff x="5841977" y="3176030"/>
                  <a:chExt cx="601238" cy="499826"/>
                </a:xfrm>
              </p:grpSpPr>
              <p:grpSp>
                <p:nvGrpSpPr>
                  <p:cNvPr id="112" name="Group 423"/>
                  <p:cNvGrpSpPr/>
                  <p:nvPr/>
                </p:nvGrpSpPr>
                <p:grpSpPr>
                  <a:xfrm rot="19742345">
                    <a:off x="5841977" y="3207622"/>
                    <a:ext cx="499826" cy="320263"/>
                    <a:chOff x="4503627" y="2218458"/>
                    <a:chExt cx="499826" cy="320263"/>
                  </a:xfrm>
                </p:grpSpPr>
                <p:grpSp>
                  <p:nvGrpSpPr>
                    <p:cNvPr id="117" name="Group 176"/>
                    <p:cNvGrpSpPr/>
                    <p:nvPr/>
                  </p:nvGrpSpPr>
                  <p:grpSpPr>
                    <a:xfrm>
                      <a:off x="4503627" y="2301538"/>
                      <a:ext cx="300259" cy="237183"/>
                      <a:chOff x="2962956" y="2115885"/>
                      <a:chExt cx="300259" cy="237183"/>
                    </a:xfrm>
                  </p:grpSpPr>
                  <p:pic>
                    <p:nvPicPr>
                      <p:cNvPr id="115"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16"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18" name="Group 179"/>
                    <p:cNvGrpSpPr/>
                    <p:nvPr/>
                  </p:nvGrpSpPr>
                  <p:grpSpPr>
                    <a:xfrm>
                      <a:off x="4719823" y="2218458"/>
                      <a:ext cx="283630" cy="253824"/>
                      <a:chOff x="6986427" y="2972145"/>
                      <a:chExt cx="283630" cy="253824"/>
                    </a:xfrm>
                  </p:grpSpPr>
                  <p:pic>
                    <p:nvPicPr>
                      <p:cNvPr id="113"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14"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19" name="Group 424"/>
                  <p:cNvGrpSpPr/>
                  <p:nvPr/>
                </p:nvGrpSpPr>
                <p:grpSpPr>
                  <a:xfrm rot="17239213">
                    <a:off x="6033171" y="3265811"/>
                    <a:ext cx="499826" cy="320263"/>
                    <a:chOff x="4503627" y="2218458"/>
                    <a:chExt cx="499826" cy="320263"/>
                  </a:xfrm>
                </p:grpSpPr>
                <p:grpSp>
                  <p:nvGrpSpPr>
                    <p:cNvPr id="120" name="Group 176"/>
                    <p:cNvGrpSpPr/>
                    <p:nvPr/>
                  </p:nvGrpSpPr>
                  <p:grpSpPr>
                    <a:xfrm>
                      <a:off x="4503627" y="2301538"/>
                      <a:ext cx="300259" cy="237183"/>
                      <a:chOff x="2962956" y="2115885"/>
                      <a:chExt cx="300259" cy="237183"/>
                    </a:xfrm>
                  </p:grpSpPr>
                  <p:pic>
                    <p:nvPicPr>
                      <p:cNvPr id="109"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10"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25" name="Group 179"/>
                    <p:cNvGrpSpPr/>
                    <p:nvPr/>
                  </p:nvGrpSpPr>
                  <p:grpSpPr>
                    <a:xfrm>
                      <a:off x="4719823" y="2218458"/>
                      <a:ext cx="283630" cy="253824"/>
                      <a:chOff x="6986427" y="2972145"/>
                      <a:chExt cx="283630" cy="253824"/>
                    </a:xfrm>
                  </p:grpSpPr>
                  <p:pic>
                    <p:nvPicPr>
                      <p:cNvPr id="107"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08"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26" name="Group 393"/>
                <p:cNvGrpSpPr/>
                <p:nvPr/>
              </p:nvGrpSpPr>
              <p:grpSpPr>
                <a:xfrm rot="2171672">
                  <a:off x="7240864" y="2945788"/>
                  <a:ext cx="657768" cy="378452"/>
                  <a:chOff x="4777947" y="3207622"/>
                  <a:chExt cx="657768" cy="378452"/>
                </a:xfrm>
              </p:grpSpPr>
              <p:grpSp>
                <p:nvGrpSpPr>
                  <p:cNvPr id="131" name="Group 409"/>
                  <p:cNvGrpSpPr/>
                  <p:nvPr/>
                </p:nvGrpSpPr>
                <p:grpSpPr>
                  <a:xfrm>
                    <a:off x="4777947" y="3207622"/>
                    <a:ext cx="499826" cy="320263"/>
                    <a:chOff x="4503627" y="2218458"/>
                    <a:chExt cx="499826" cy="320263"/>
                  </a:xfrm>
                </p:grpSpPr>
                <p:grpSp>
                  <p:nvGrpSpPr>
                    <p:cNvPr id="132" name="Group 176"/>
                    <p:cNvGrpSpPr/>
                    <p:nvPr/>
                  </p:nvGrpSpPr>
                  <p:grpSpPr>
                    <a:xfrm>
                      <a:off x="4503627" y="2301538"/>
                      <a:ext cx="300259" cy="237183"/>
                      <a:chOff x="2962956" y="2115885"/>
                      <a:chExt cx="300259" cy="237183"/>
                    </a:xfrm>
                  </p:grpSpPr>
                  <p:pic>
                    <p:nvPicPr>
                      <p:cNvPr id="101"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02"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33" name="Group 179"/>
                    <p:cNvGrpSpPr/>
                    <p:nvPr/>
                  </p:nvGrpSpPr>
                  <p:grpSpPr>
                    <a:xfrm>
                      <a:off x="4719823" y="2218458"/>
                      <a:ext cx="283630" cy="253824"/>
                      <a:chOff x="6986427" y="2972145"/>
                      <a:chExt cx="283630" cy="253824"/>
                    </a:xfrm>
                  </p:grpSpPr>
                  <p:pic>
                    <p:nvPicPr>
                      <p:cNvPr id="99"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00"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34" name="Group 410"/>
                  <p:cNvGrpSpPr/>
                  <p:nvPr/>
                </p:nvGrpSpPr>
                <p:grpSpPr>
                  <a:xfrm>
                    <a:off x="4935889" y="3265811"/>
                    <a:ext cx="499826" cy="320263"/>
                    <a:chOff x="4503627" y="2218458"/>
                    <a:chExt cx="499826" cy="320263"/>
                  </a:xfrm>
                </p:grpSpPr>
                <p:grpSp>
                  <p:nvGrpSpPr>
                    <p:cNvPr id="135" name="Group 176"/>
                    <p:cNvGrpSpPr/>
                    <p:nvPr/>
                  </p:nvGrpSpPr>
                  <p:grpSpPr>
                    <a:xfrm>
                      <a:off x="4503627" y="2301538"/>
                      <a:ext cx="300259" cy="237183"/>
                      <a:chOff x="2962956" y="2115885"/>
                      <a:chExt cx="300259" cy="237183"/>
                    </a:xfrm>
                  </p:grpSpPr>
                  <p:pic>
                    <p:nvPicPr>
                      <p:cNvPr id="95"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96"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36" name="Group 179"/>
                    <p:cNvGrpSpPr/>
                    <p:nvPr/>
                  </p:nvGrpSpPr>
                  <p:grpSpPr>
                    <a:xfrm>
                      <a:off x="4719823" y="2218458"/>
                      <a:ext cx="283630" cy="253824"/>
                      <a:chOff x="6986427" y="2972145"/>
                      <a:chExt cx="283630" cy="253824"/>
                    </a:xfrm>
                  </p:grpSpPr>
                  <p:pic>
                    <p:nvPicPr>
                      <p:cNvPr id="93"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94"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41" name="Group 394"/>
                <p:cNvGrpSpPr/>
                <p:nvPr/>
              </p:nvGrpSpPr>
              <p:grpSpPr>
                <a:xfrm rot="21049340">
                  <a:off x="7270080" y="2509410"/>
                  <a:ext cx="601238" cy="499826"/>
                  <a:chOff x="5841977" y="3176030"/>
                  <a:chExt cx="601238" cy="499826"/>
                </a:xfrm>
              </p:grpSpPr>
              <p:grpSp>
                <p:nvGrpSpPr>
                  <p:cNvPr id="142" name="Group 395"/>
                  <p:cNvGrpSpPr/>
                  <p:nvPr/>
                </p:nvGrpSpPr>
                <p:grpSpPr>
                  <a:xfrm rot="19742345">
                    <a:off x="5841977" y="3207622"/>
                    <a:ext cx="499826" cy="320263"/>
                    <a:chOff x="4503627" y="2218458"/>
                    <a:chExt cx="499826" cy="320263"/>
                  </a:xfrm>
                </p:grpSpPr>
                <p:grpSp>
                  <p:nvGrpSpPr>
                    <p:cNvPr id="147" name="Group 176"/>
                    <p:cNvGrpSpPr/>
                    <p:nvPr/>
                  </p:nvGrpSpPr>
                  <p:grpSpPr>
                    <a:xfrm>
                      <a:off x="4503627" y="2301538"/>
                      <a:ext cx="300259" cy="237183"/>
                      <a:chOff x="2962956" y="2115885"/>
                      <a:chExt cx="300259" cy="237183"/>
                    </a:xfrm>
                  </p:grpSpPr>
                  <p:pic>
                    <p:nvPicPr>
                      <p:cNvPr id="87"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88"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48" name="Group 179"/>
                    <p:cNvGrpSpPr/>
                    <p:nvPr/>
                  </p:nvGrpSpPr>
                  <p:grpSpPr>
                    <a:xfrm>
                      <a:off x="4719823" y="2218458"/>
                      <a:ext cx="283630" cy="253824"/>
                      <a:chOff x="6986427" y="2972145"/>
                      <a:chExt cx="283630" cy="253824"/>
                    </a:xfrm>
                  </p:grpSpPr>
                  <p:pic>
                    <p:nvPicPr>
                      <p:cNvPr id="85"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86"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49" name="Group 396"/>
                  <p:cNvGrpSpPr/>
                  <p:nvPr/>
                </p:nvGrpSpPr>
                <p:grpSpPr>
                  <a:xfrm rot="17239213">
                    <a:off x="6033171" y="3265811"/>
                    <a:ext cx="499826" cy="320263"/>
                    <a:chOff x="4503627" y="2218458"/>
                    <a:chExt cx="499826" cy="320263"/>
                  </a:xfrm>
                </p:grpSpPr>
                <p:grpSp>
                  <p:nvGrpSpPr>
                    <p:cNvPr id="150" name="Group 176"/>
                    <p:cNvGrpSpPr/>
                    <p:nvPr/>
                  </p:nvGrpSpPr>
                  <p:grpSpPr>
                    <a:xfrm>
                      <a:off x="4503627" y="2301538"/>
                      <a:ext cx="300259" cy="237183"/>
                      <a:chOff x="2962956" y="2115885"/>
                      <a:chExt cx="300259" cy="237183"/>
                    </a:xfrm>
                  </p:grpSpPr>
                  <p:pic>
                    <p:nvPicPr>
                      <p:cNvPr id="81"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82"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55" name="Group 179"/>
                    <p:cNvGrpSpPr/>
                    <p:nvPr/>
                  </p:nvGrpSpPr>
                  <p:grpSpPr>
                    <a:xfrm>
                      <a:off x="4719823" y="2218458"/>
                      <a:ext cx="283630" cy="253824"/>
                      <a:chOff x="6986427" y="2972145"/>
                      <a:chExt cx="283630" cy="253824"/>
                    </a:xfrm>
                  </p:grpSpPr>
                  <p:pic>
                    <p:nvPicPr>
                      <p:cNvPr id="79"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80"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grpSp>
      </p:grpSp>
      <p:grpSp>
        <p:nvGrpSpPr>
          <p:cNvPr id="156" name="Group 306"/>
          <p:cNvGrpSpPr/>
          <p:nvPr/>
        </p:nvGrpSpPr>
        <p:grpSpPr>
          <a:xfrm rot="3967299">
            <a:off x="7439072" y="3683702"/>
            <a:ext cx="694268" cy="722847"/>
            <a:chOff x="4930347" y="2731026"/>
            <a:chExt cx="2516626" cy="1922962"/>
          </a:xfrm>
        </p:grpSpPr>
        <p:grpSp>
          <p:nvGrpSpPr>
            <p:cNvPr id="161" name="Group 264"/>
            <p:cNvGrpSpPr/>
            <p:nvPr/>
          </p:nvGrpSpPr>
          <p:grpSpPr>
            <a:xfrm>
              <a:off x="4930347" y="3360022"/>
              <a:ext cx="657768" cy="378452"/>
              <a:chOff x="4777947" y="3207622"/>
              <a:chExt cx="657768" cy="378452"/>
            </a:xfrm>
          </p:grpSpPr>
          <p:grpSp>
            <p:nvGrpSpPr>
              <p:cNvPr id="162" name="Group 265"/>
              <p:cNvGrpSpPr/>
              <p:nvPr/>
            </p:nvGrpSpPr>
            <p:grpSpPr>
              <a:xfrm>
                <a:off x="4777947" y="3207622"/>
                <a:ext cx="499826" cy="320263"/>
                <a:chOff x="4503627" y="2218458"/>
                <a:chExt cx="499826" cy="320263"/>
              </a:xfrm>
            </p:grpSpPr>
            <p:grpSp>
              <p:nvGrpSpPr>
                <p:cNvPr id="163" name="Group 176"/>
                <p:cNvGrpSpPr/>
                <p:nvPr/>
              </p:nvGrpSpPr>
              <p:grpSpPr>
                <a:xfrm>
                  <a:off x="4503627" y="2301538"/>
                  <a:ext cx="300259" cy="237183"/>
                  <a:chOff x="2962956" y="2115885"/>
                  <a:chExt cx="300259" cy="237183"/>
                </a:xfrm>
              </p:grpSpPr>
              <p:pic>
                <p:nvPicPr>
                  <p:cNvPr id="551"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552"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64" name="Group 179"/>
                <p:cNvGrpSpPr/>
                <p:nvPr/>
              </p:nvGrpSpPr>
              <p:grpSpPr>
                <a:xfrm>
                  <a:off x="4719823" y="2218458"/>
                  <a:ext cx="283630" cy="253824"/>
                  <a:chOff x="6986427" y="2972145"/>
                  <a:chExt cx="283630" cy="253824"/>
                </a:xfrm>
              </p:grpSpPr>
              <p:pic>
                <p:nvPicPr>
                  <p:cNvPr id="549"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550"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69" name="Group 266"/>
              <p:cNvGrpSpPr/>
              <p:nvPr/>
            </p:nvGrpSpPr>
            <p:grpSpPr>
              <a:xfrm>
                <a:off x="4935889" y="3265811"/>
                <a:ext cx="499826" cy="320263"/>
                <a:chOff x="4503627" y="2218458"/>
                <a:chExt cx="499826" cy="320263"/>
              </a:xfrm>
            </p:grpSpPr>
            <p:grpSp>
              <p:nvGrpSpPr>
                <p:cNvPr id="170" name="Group 176"/>
                <p:cNvGrpSpPr/>
                <p:nvPr/>
              </p:nvGrpSpPr>
              <p:grpSpPr>
                <a:xfrm>
                  <a:off x="4503627" y="2301538"/>
                  <a:ext cx="300259" cy="237183"/>
                  <a:chOff x="2962956" y="2115885"/>
                  <a:chExt cx="300259" cy="237183"/>
                </a:xfrm>
              </p:grpSpPr>
              <p:pic>
                <p:nvPicPr>
                  <p:cNvPr id="545"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546"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75" name="Group 179"/>
                <p:cNvGrpSpPr/>
                <p:nvPr/>
              </p:nvGrpSpPr>
              <p:grpSpPr>
                <a:xfrm>
                  <a:off x="4719823" y="2218458"/>
                  <a:ext cx="283630" cy="253824"/>
                  <a:chOff x="6986427" y="2972145"/>
                  <a:chExt cx="283630" cy="253824"/>
                </a:xfrm>
              </p:grpSpPr>
              <p:pic>
                <p:nvPicPr>
                  <p:cNvPr id="543"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544"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76" name="Group 279"/>
            <p:cNvGrpSpPr/>
            <p:nvPr/>
          </p:nvGrpSpPr>
          <p:grpSpPr>
            <a:xfrm>
              <a:off x="4938661" y="3636001"/>
              <a:ext cx="601238" cy="499826"/>
              <a:chOff x="5841977" y="3176030"/>
              <a:chExt cx="601238" cy="499826"/>
            </a:xfrm>
          </p:grpSpPr>
          <p:grpSp>
            <p:nvGrpSpPr>
              <p:cNvPr id="177" name="Group 280"/>
              <p:cNvGrpSpPr/>
              <p:nvPr/>
            </p:nvGrpSpPr>
            <p:grpSpPr>
              <a:xfrm rot="19742345">
                <a:off x="5841977" y="3207622"/>
                <a:ext cx="499826" cy="320263"/>
                <a:chOff x="4503627" y="2218458"/>
                <a:chExt cx="499826" cy="320263"/>
              </a:xfrm>
            </p:grpSpPr>
            <p:grpSp>
              <p:nvGrpSpPr>
                <p:cNvPr id="178" name="Group 176"/>
                <p:cNvGrpSpPr/>
                <p:nvPr/>
              </p:nvGrpSpPr>
              <p:grpSpPr>
                <a:xfrm>
                  <a:off x="4503627" y="2301538"/>
                  <a:ext cx="300259" cy="237183"/>
                  <a:chOff x="2962956" y="2115885"/>
                  <a:chExt cx="300259" cy="237183"/>
                </a:xfrm>
              </p:grpSpPr>
              <p:pic>
                <p:nvPicPr>
                  <p:cNvPr id="537"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538"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83" name="Group 179"/>
                <p:cNvGrpSpPr/>
                <p:nvPr/>
              </p:nvGrpSpPr>
              <p:grpSpPr>
                <a:xfrm>
                  <a:off x="4719823" y="2218458"/>
                  <a:ext cx="283630" cy="253824"/>
                  <a:chOff x="6986427" y="2972145"/>
                  <a:chExt cx="283630" cy="253824"/>
                </a:xfrm>
              </p:grpSpPr>
              <p:pic>
                <p:nvPicPr>
                  <p:cNvPr id="535"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536"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84" name="Group 281"/>
              <p:cNvGrpSpPr/>
              <p:nvPr/>
            </p:nvGrpSpPr>
            <p:grpSpPr>
              <a:xfrm rot="17239213">
                <a:off x="6033171" y="3265811"/>
                <a:ext cx="499826" cy="320263"/>
                <a:chOff x="4503627" y="2218458"/>
                <a:chExt cx="499826" cy="320263"/>
              </a:xfrm>
            </p:grpSpPr>
            <p:grpSp>
              <p:nvGrpSpPr>
                <p:cNvPr id="189" name="Group 176"/>
                <p:cNvGrpSpPr/>
                <p:nvPr/>
              </p:nvGrpSpPr>
              <p:grpSpPr>
                <a:xfrm>
                  <a:off x="4503627" y="2301538"/>
                  <a:ext cx="300259" cy="237183"/>
                  <a:chOff x="2962956" y="2115885"/>
                  <a:chExt cx="300259" cy="237183"/>
                </a:xfrm>
              </p:grpSpPr>
              <p:pic>
                <p:nvPicPr>
                  <p:cNvPr id="531"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532"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90" name="Group 179"/>
                <p:cNvGrpSpPr/>
                <p:nvPr/>
              </p:nvGrpSpPr>
              <p:grpSpPr>
                <a:xfrm>
                  <a:off x="4719823" y="2218458"/>
                  <a:ext cx="283630" cy="253824"/>
                  <a:chOff x="6986427" y="2972145"/>
                  <a:chExt cx="283630" cy="253824"/>
                </a:xfrm>
              </p:grpSpPr>
              <p:pic>
                <p:nvPicPr>
                  <p:cNvPr id="529"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530"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91" name="Group 294"/>
            <p:cNvGrpSpPr/>
            <p:nvPr/>
          </p:nvGrpSpPr>
          <p:grpSpPr>
            <a:xfrm>
              <a:off x="5407774" y="3379418"/>
              <a:ext cx="1055948" cy="610380"/>
              <a:chOff x="6261214" y="3135578"/>
              <a:chExt cx="1055948" cy="610380"/>
            </a:xfrm>
          </p:grpSpPr>
          <p:grpSp>
            <p:nvGrpSpPr>
              <p:cNvPr id="192" name="Group 295"/>
              <p:cNvGrpSpPr/>
              <p:nvPr/>
            </p:nvGrpSpPr>
            <p:grpSpPr>
              <a:xfrm>
                <a:off x="6659394" y="3135578"/>
                <a:ext cx="657768" cy="378452"/>
                <a:chOff x="4777947" y="3207622"/>
                <a:chExt cx="657768" cy="378452"/>
              </a:xfrm>
            </p:grpSpPr>
            <p:grpSp>
              <p:nvGrpSpPr>
                <p:cNvPr id="193" name="Group 311"/>
                <p:cNvGrpSpPr/>
                <p:nvPr/>
              </p:nvGrpSpPr>
              <p:grpSpPr>
                <a:xfrm>
                  <a:off x="4777947" y="3207622"/>
                  <a:ext cx="499826" cy="320263"/>
                  <a:chOff x="4503627" y="2218458"/>
                  <a:chExt cx="499826" cy="320263"/>
                </a:xfrm>
              </p:grpSpPr>
              <p:grpSp>
                <p:nvGrpSpPr>
                  <p:cNvPr id="194" name="Group 176"/>
                  <p:cNvGrpSpPr/>
                  <p:nvPr/>
                </p:nvGrpSpPr>
                <p:grpSpPr>
                  <a:xfrm>
                    <a:off x="4503627" y="2301538"/>
                    <a:ext cx="300259" cy="237183"/>
                    <a:chOff x="2962956" y="2115885"/>
                    <a:chExt cx="300259" cy="237183"/>
                  </a:xfrm>
                </p:grpSpPr>
                <p:pic>
                  <p:nvPicPr>
                    <p:cNvPr id="523"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524"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95" name="Group 179"/>
                  <p:cNvGrpSpPr/>
                  <p:nvPr/>
                </p:nvGrpSpPr>
                <p:grpSpPr>
                  <a:xfrm>
                    <a:off x="4719823" y="2218458"/>
                    <a:ext cx="283630" cy="253824"/>
                    <a:chOff x="6986427" y="2972145"/>
                    <a:chExt cx="283630" cy="253824"/>
                  </a:xfrm>
                </p:grpSpPr>
                <p:pic>
                  <p:nvPicPr>
                    <p:cNvPr id="521"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522"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96" name="Group 312"/>
                <p:cNvGrpSpPr/>
                <p:nvPr/>
              </p:nvGrpSpPr>
              <p:grpSpPr>
                <a:xfrm>
                  <a:off x="4935889" y="3265811"/>
                  <a:ext cx="499826" cy="320263"/>
                  <a:chOff x="4503627" y="2218458"/>
                  <a:chExt cx="499826" cy="320263"/>
                </a:xfrm>
              </p:grpSpPr>
              <p:grpSp>
                <p:nvGrpSpPr>
                  <p:cNvPr id="201" name="Group 176"/>
                  <p:cNvGrpSpPr/>
                  <p:nvPr/>
                </p:nvGrpSpPr>
                <p:grpSpPr>
                  <a:xfrm>
                    <a:off x="4503627" y="2301538"/>
                    <a:ext cx="300259" cy="237183"/>
                    <a:chOff x="2962956" y="2115885"/>
                    <a:chExt cx="300259" cy="237183"/>
                  </a:xfrm>
                </p:grpSpPr>
                <p:pic>
                  <p:nvPicPr>
                    <p:cNvPr id="517"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518"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202" name="Group 179"/>
                  <p:cNvGrpSpPr/>
                  <p:nvPr/>
                </p:nvGrpSpPr>
                <p:grpSpPr>
                  <a:xfrm>
                    <a:off x="4719823" y="2218458"/>
                    <a:ext cx="283630" cy="253824"/>
                    <a:chOff x="6986427" y="2972145"/>
                    <a:chExt cx="283630" cy="253824"/>
                  </a:xfrm>
                </p:grpSpPr>
                <p:pic>
                  <p:nvPicPr>
                    <p:cNvPr id="515"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516"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207" name="Group 296"/>
              <p:cNvGrpSpPr/>
              <p:nvPr/>
            </p:nvGrpSpPr>
            <p:grpSpPr>
              <a:xfrm rot="18877668">
                <a:off x="6210508" y="3195426"/>
                <a:ext cx="601238" cy="499826"/>
                <a:chOff x="5841977" y="3176030"/>
                <a:chExt cx="601238" cy="499826"/>
              </a:xfrm>
            </p:grpSpPr>
            <p:grpSp>
              <p:nvGrpSpPr>
                <p:cNvPr id="208" name="Group 297"/>
                <p:cNvGrpSpPr/>
                <p:nvPr/>
              </p:nvGrpSpPr>
              <p:grpSpPr>
                <a:xfrm rot="19742345">
                  <a:off x="5841977" y="3207622"/>
                  <a:ext cx="499826" cy="320263"/>
                  <a:chOff x="4503627" y="2218458"/>
                  <a:chExt cx="499826" cy="320263"/>
                </a:xfrm>
              </p:grpSpPr>
              <p:grpSp>
                <p:nvGrpSpPr>
                  <p:cNvPr id="209" name="Group 176"/>
                  <p:cNvGrpSpPr/>
                  <p:nvPr/>
                </p:nvGrpSpPr>
                <p:grpSpPr>
                  <a:xfrm>
                    <a:off x="4503627" y="2301538"/>
                    <a:ext cx="300259" cy="237183"/>
                    <a:chOff x="2962956" y="2115885"/>
                    <a:chExt cx="300259" cy="237183"/>
                  </a:xfrm>
                </p:grpSpPr>
                <p:pic>
                  <p:nvPicPr>
                    <p:cNvPr id="509"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510"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210" name="Group 179"/>
                  <p:cNvGrpSpPr/>
                  <p:nvPr/>
                </p:nvGrpSpPr>
                <p:grpSpPr>
                  <a:xfrm>
                    <a:off x="4719823" y="2218458"/>
                    <a:ext cx="283630" cy="253824"/>
                    <a:chOff x="6986427" y="2972145"/>
                    <a:chExt cx="283630" cy="253824"/>
                  </a:xfrm>
                </p:grpSpPr>
                <p:pic>
                  <p:nvPicPr>
                    <p:cNvPr id="507"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508"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215" name="Group 298"/>
                <p:cNvGrpSpPr/>
                <p:nvPr/>
              </p:nvGrpSpPr>
              <p:grpSpPr>
                <a:xfrm rot="17239213">
                  <a:off x="6033171" y="3265811"/>
                  <a:ext cx="499826" cy="320263"/>
                  <a:chOff x="4503627" y="2218458"/>
                  <a:chExt cx="499826" cy="320263"/>
                </a:xfrm>
              </p:grpSpPr>
              <p:grpSp>
                <p:nvGrpSpPr>
                  <p:cNvPr id="216" name="Group 176"/>
                  <p:cNvGrpSpPr/>
                  <p:nvPr/>
                </p:nvGrpSpPr>
                <p:grpSpPr>
                  <a:xfrm>
                    <a:off x="4503627" y="2301538"/>
                    <a:ext cx="300259" cy="237183"/>
                    <a:chOff x="2962956" y="2115885"/>
                    <a:chExt cx="300259" cy="237183"/>
                  </a:xfrm>
                </p:grpSpPr>
                <p:pic>
                  <p:nvPicPr>
                    <p:cNvPr id="503"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504"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221" name="Group 179"/>
                  <p:cNvGrpSpPr/>
                  <p:nvPr/>
                </p:nvGrpSpPr>
                <p:grpSpPr>
                  <a:xfrm>
                    <a:off x="4719823" y="2218458"/>
                    <a:ext cx="283630" cy="253824"/>
                    <a:chOff x="6986427" y="2972145"/>
                    <a:chExt cx="283630" cy="253824"/>
                  </a:xfrm>
                </p:grpSpPr>
                <p:pic>
                  <p:nvPicPr>
                    <p:cNvPr id="501"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502"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grpSp>
          <p:nvGrpSpPr>
            <p:cNvPr id="222" name="Group 325"/>
            <p:cNvGrpSpPr/>
            <p:nvPr/>
          </p:nvGrpSpPr>
          <p:grpSpPr>
            <a:xfrm>
              <a:off x="5382005" y="3684276"/>
              <a:ext cx="1106234" cy="969712"/>
              <a:chOff x="6792398" y="2509410"/>
              <a:chExt cx="1106234" cy="969712"/>
            </a:xfrm>
          </p:grpSpPr>
          <p:grpSp>
            <p:nvGrpSpPr>
              <p:cNvPr id="223" name="Group 326"/>
              <p:cNvGrpSpPr/>
              <p:nvPr/>
            </p:nvGrpSpPr>
            <p:grpSpPr>
              <a:xfrm>
                <a:off x="6792398" y="2703317"/>
                <a:ext cx="657768" cy="378452"/>
                <a:chOff x="4777947" y="3207622"/>
                <a:chExt cx="657768" cy="378452"/>
              </a:xfrm>
            </p:grpSpPr>
            <p:grpSp>
              <p:nvGrpSpPr>
                <p:cNvPr id="224" name="Group 372"/>
                <p:cNvGrpSpPr/>
                <p:nvPr/>
              </p:nvGrpSpPr>
              <p:grpSpPr>
                <a:xfrm>
                  <a:off x="4777947" y="3207622"/>
                  <a:ext cx="499826" cy="320263"/>
                  <a:chOff x="4503627" y="2218458"/>
                  <a:chExt cx="499826" cy="320263"/>
                </a:xfrm>
              </p:grpSpPr>
              <p:grpSp>
                <p:nvGrpSpPr>
                  <p:cNvPr id="229" name="Group 176"/>
                  <p:cNvGrpSpPr/>
                  <p:nvPr/>
                </p:nvGrpSpPr>
                <p:grpSpPr>
                  <a:xfrm>
                    <a:off x="4503627" y="2301538"/>
                    <a:ext cx="300259" cy="237183"/>
                    <a:chOff x="2962956" y="2115885"/>
                    <a:chExt cx="300259" cy="237183"/>
                  </a:xfrm>
                </p:grpSpPr>
                <p:pic>
                  <p:nvPicPr>
                    <p:cNvPr id="493"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494"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230" name="Group 179"/>
                  <p:cNvGrpSpPr/>
                  <p:nvPr/>
                </p:nvGrpSpPr>
                <p:grpSpPr>
                  <a:xfrm>
                    <a:off x="4719823" y="2218458"/>
                    <a:ext cx="283630" cy="253824"/>
                    <a:chOff x="6986427" y="2972145"/>
                    <a:chExt cx="283630" cy="253824"/>
                  </a:xfrm>
                </p:grpSpPr>
                <p:pic>
                  <p:nvPicPr>
                    <p:cNvPr id="491"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492"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235" name="Group 373"/>
                <p:cNvGrpSpPr/>
                <p:nvPr/>
              </p:nvGrpSpPr>
              <p:grpSpPr>
                <a:xfrm>
                  <a:off x="4935889" y="3265811"/>
                  <a:ext cx="499826" cy="320263"/>
                  <a:chOff x="4503627" y="2218458"/>
                  <a:chExt cx="499826" cy="320263"/>
                </a:xfrm>
              </p:grpSpPr>
              <p:grpSp>
                <p:nvGrpSpPr>
                  <p:cNvPr id="236" name="Group 176"/>
                  <p:cNvGrpSpPr/>
                  <p:nvPr/>
                </p:nvGrpSpPr>
                <p:grpSpPr>
                  <a:xfrm>
                    <a:off x="4503627" y="2301538"/>
                    <a:ext cx="300259" cy="237183"/>
                    <a:chOff x="2962956" y="2115885"/>
                    <a:chExt cx="300259" cy="237183"/>
                  </a:xfrm>
                </p:grpSpPr>
                <p:pic>
                  <p:nvPicPr>
                    <p:cNvPr id="487"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488"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237" name="Group 179"/>
                  <p:cNvGrpSpPr/>
                  <p:nvPr/>
                </p:nvGrpSpPr>
                <p:grpSpPr>
                  <a:xfrm>
                    <a:off x="4719823" y="2218458"/>
                    <a:ext cx="283630" cy="253824"/>
                    <a:chOff x="6986427" y="2972145"/>
                    <a:chExt cx="283630" cy="253824"/>
                  </a:xfrm>
                </p:grpSpPr>
                <p:pic>
                  <p:nvPicPr>
                    <p:cNvPr id="485"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486"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238" name="Group 327"/>
              <p:cNvGrpSpPr/>
              <p:nvPr/>
            </p:nvGrpSpPr>
            <p:grpSpPr>
              <a:xfrm rot="19661454">
                <a:off x="6800712" y="2979296"/>
                <a:ext cx="601238" cy="499826"/>
                <a:chOff x="5841977" y="3176030"/>
                <a:chExt cx="601238" cy="499826"/>
              </a:xfrm>
            </p:grpSpPr>
            <p:grpSp>
              <p:nvGrpSpPr>
                <p:cNvPr id="243" name="Group 358"/>
                <p:cNvGrpSpPr/>
                <p:nvPr/>
              </p:nvGrpSpPr>
              <p:grpSpPr>
                <a:xfrm rot="19742345">
                  <a:off x="5841977" y="3207622"/>
                  <a:ext cx="499826" cy="320263"/>
                  <a:chOff x="4503627" y="2218458"/>
                  <a:chExt cx="499826" cy="320263"/>
                </a:xfrm>
              </p:grpSpPr>
              <p:grpSp>
                <p:nvGrpSpPr>
                  <p:cNvPr id="244" name="Group 176"/>
                  <p:cNvGrpSpPr/>
                  <p:nvPr/>
                </p:nvGrpSpPr>
                <p:grpSpPr>
                  <a:xfrm>
                    <a:off x="4503627" y="2301538"/>
                    <a:ext cx="300259" cy="237183"/>
                    <a:chOff x="2962956" y="2115885"/>
                    <a:chExt cx="300259" cy="237183"/>
                  </a:xfrm>
                </p:grpSpPr>
                <p:pic>
                  <p:nvPicPr>
                    <p:cNvPr id="479"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480"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249" name="Group 179"/>
                  <p:cNvGrpSpPr/>
                  <p:nvPr/>
                </p:nvGrpSpPr>
                <p:grpSpPr>
                  <a:xfrm>
                    <a:off x="4719823" y="2218458"/>
                    <a:ext cx="283630" cy="253824"/>
                    <a:chOff x="6986427" y="2972145"/>
                    <a:chExt cx="283630" cy="253824"/>
                  </a:xfrm>
                </p:grpSpPr>
                <p:pic>
                  <p:nvPicPr>
                    <p:cNvPr id="477"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478"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250" name="Group 359"/>
                <p:cNvGrpSpPr/>
                <p:nvPr/>
              </p:nvGrpSpPr>
              <p:grpSpPr>
                <a:xfrm rot="17239213">
                  <a:off x="6033171" y="3265811"/>
                  <a:ext cx="499826" cy="320263"/>
                  <a:chOff x="4503627" y="2218458"/>
                  <a:chExt cx="499826" cy="320263"/>
                </a:xfrm>
              </p:grpSpPr>
              <p:grpSp>
                <p:nvGrpSpPr>
                  <p:cNvPr id="251" name="Group 176"/>
                  <p:cNvGrpSpPr/>
                  <p:nvPr/>
                </p:nvGrpSpPr>
                <p:grpSpPr>
                  <a:xfrm>
                    <a:off x="4503627" y="2301538"/>
                    <a:ext cx="300259" cy="237183"/>
                    <a:chOff x="2962956" y="2115885"/>
                    <a:chExt cx="300259" cy="237183"/>
                  </a:xfrm>
                </p:grpSpPr>
                <p:pic>
                  <p:nvPicPr>
                    <p:cNvPr id="473"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474"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252" name="Group 179"/>
                  <p:cNvGrpSpPr/>
                  <p:nvPr/>
                </p:nvGrpSpPr>
                <p:grpSpPr>
                  <a:xfrm>
                    <a:off x="4719823" y="2218458"/>
                    <a:ext cx="283630" cy="253824"/>
                    <a:chOff x="6986427" y="2972145"/>
                    <a:chExt cx="283630" cy="253824"/>
                  </a:xfrm>
                </p:grpSpPr>
                <p:pic>
                  <p:nvPicPr>
                    <p:cNvPr id="471"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472"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253" name="Group 328"/>
              <p:cNvGrpSpPr/>
              <p:nvPr/>
            </p:nvGrpSpPr>
            <p:grpSpPr>
              <a:xfrm rot="2171672">
                <a:off x="7240864" y="2945788"/>
                <a:ext cx="657768" cy="378452"/>
                <a:chOff x="4777947" y="3207622"/>
                <a:chExt cx="657768" cy="378452"/>
              </a:xfrm>
            </p:grpSpPr>
            <p:grpSp>
              <p:nvGrpSpPr>
                <p:cNvPr id="254" name="Group 344"/>
                <p:cNvGrpSpPr/>
                <p:nvPr/>
              </p:nvGrpSpPr>
              <p:grpSpPr>
                <a:xfrm>
                  <a:off x="4777947" y="3207622"/>
                  <a:ext cx="499826" cy="320263"/>
                  <a:chOff x="4503627" y="2218458"/>
                  <a:chExt cx="499826" cy="320263"/>
                </a:xfrm>
              </p:grpSpPr>
              <p:grpSp>
                <p:nvGrpSpPr>
                  <p:cNvPr id="259" name="Group 176"/>
                  <p:cNvGrpSpPr/>
                  <p:nvPr/>
                </p:nvGrpSpPr>
                <p:grpSpPr>
                  <a:xfrm>
                    <a:off x="4503627" y="2301538"/>
                    <a:ext cx="300259" cy="237183"/>
                    <a:chOff x="2962956" y="2115885"/>
                    <a:chExt cx="300259" cy="237183"/>
                  </a:xfrm>
                </p:grpSpPr>
                <p:pic>
                  <p:nvPicPr>
                    <p:cNvPr id="465"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466"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260" name="Group 179"/>
                  <p:cNvGrpSpPr/>
                  <p:nvPr/>
                </p:nvGrpSpPr>
                <p:grpSpPr>
                  <a:xfrm>
                    <a:off x="4719823" y="2218458"/>
                    <a:ext cx="283630" cy="253824"/>
                    <a:chOff x="6986427" y="2972145"/>
                    <a:chExt cx="283630" cy="253824"/>
                  </a:xfrm>
                </p:grpSpPr>
                <p:pic>
                  <p:nvPicPr>
                    <p:cNvPr id="463"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464"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265" name="Group 345"/>
                <p:cNvGrpSpPr/>
                <p:nvPr/>
              </p:nvGrpSpPr>
              <p:grpSpPr>
                <a:xfrm>
                  <a:off x="4935889" y="3265811"/>
                  <a:ext cx="499826" cy="320263"/>
                  <a:chOff x="4503627" y="2218458"/>
                  <a:chExt cx="499826" cy="320263"/>
                </a:xfrm>
              </p:grpSpPr>
              <p:grpSp>
                <p:nvGrpSpPr>
                  <p:cNvPr id="266" name="Group 176"/>
                  <p:cNvGrpSpPr/>
                  <p:nvPr/>
                </p:nvGrpSpPr>
                <p:grpSpPr>
                  <a:xfrm>
                    <a:off x="4503627" y="2301538"/>
                    <a:ext cx="300259" cy="237183"/>
                    <a:chOff x="2962956" y="2115885"/>
                    <a:chExt cx="300259" cy="237183"/>
                  </a:xfrm>
                </p:grpSpPr>
                <p:pic>
                  <p:nvPicPr>
                    <p:cNvPr id="459"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460"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267" name="Group 179"/>
                  <p:cNvGrpSpPr/>
                  <p:nvPr/>
                </p:nvGrpSpPr>
                <p:grpSpPr>
                  <a:xfrm>
                    <a:off x="4719823" y="2218458"/>
                    <a:ext cx="283630" cy="253824"/>
                    <a:chOff x="6986427" y="2972145"/>
                    <a:chExt cx="283630" cy="253824"/>
                  </a:xfrm>
                </p:grpSpPr>
                <p:pic>
                  <p:nvPicPr>
                    <p:cNvPr id="457"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458"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268" name="Group 329"/>
              <p:cNvGrpSpPr/>
              <p:nvPr/>
            </p:nvGrpSpPr>
            <p:grpSpPr>
              <a:xfrm rot="21049340">
                <a:off x="7270080" y="2509410"/>
                <a:ext cx="601238" cy="499826"/>
                <a:chOff x="5841977" y="3176030"/>
                <a:chExt cx="601238" cy="499826"/>
              </a:xfrm>
            </p:grpSpPr>
            <p:grpSp>
              <p:nvGrpSpPr>
                <p:cNvPr id="273" name="Group 330"/>
                <p:cNvGrpSpPr/>
                <p:nvPr/>
              </p:nvGrpSpPr>
              <p:grpSpPr>
                <a:xfrm rot="19742345">
                  <a:off x="5841977" y="3207622"/>
                  <a:ext cx="499826" cy="320263"/>
                  <a:chOff x="4503627" y="2218458"/>
                  <a:chExt cx="499826" cy="320263"/>
                </a:xfrm>
              </p:grpSpPr>
              <p:grpSp>
                <p:nvGrpSpPr>
                  <p:cNvPr id="274" name="Group 176"/>
                  <p:cNvGrpSpPr/>
                  <p:nvPr/>
                </p:nvGrpSpPr>
                <p:grpSpPr>
                  <a:xfrm>
                    <a:off x="4503627" y="2301538"/>
                    <a:ext cx="300259" cy="237183"/>
                    <a:chOff x="2962956" y="2115885"/>
                    <a:chExt cx="300259" cy="237183"/>
                  </a:xfrm>
                </p:grpSpPr>
                <p:pic>
                  <p:nvPicPr>
                    <p:cNvPr id="451"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452"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279" name="Group 179"/>
                  <p:cNvGrpSpPr/>
                  <p:nvPr/>
                </p:nvGrpSpPr>
                <p:grpSpPr>
                  <a:xfrm>
                    <a:off x="4719823" y="2218458"/>
                    <a:ext cx="283630" cy="253824"/>
                    <a:chOff x="6986427" y="2972145"/>
                    <a:chExt cx="283630" cy="253824"/>
                  </a:xfrm>
                </p:grpSpPr>
                <p:pic>
                  <p:nvPicPr>
                    <p:cNvPr id="449"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450"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280" name="Group 331"/>
                <p:cNvGrpSpPr/>
                <p:nvPr/>
              </p:nvGrpSpPr>
              <p:grpSpPr>
                <a:xfrm rot="17239213">
                  <a:off x="6033171" y="3265811"/>
                  <a:ext cx="499826" cy="320263"/>
                  <a:chOff x="4503627" y="2218458"/>
                  <a:chExt cx="499826" cy="320263"/>
                </a:xfrm>
              </p:grpSpPr>
              <p:grpSp>
                <p:nvGrpSpPr>
                  <p:cNvPr id="281" name="Group 176"/>
                  <p:cNvGrpSpPr/>
                  <p:nvPr/>
                </p:nvGrpSpPr>
                <p:grpSpPr>
                  <a:xfrm>
                    <a:off x="4503627" y="2301538"/>
                    <a:ext cx="300259" cy="237183"/>
                    <a:chOff x="2962956" y="2115885"/>
                    <a:chExt cx="300259" cy="237183"/>
                  </a:xfrm>
                </p:grpSpPr>
                <p:pic>
                  <p:nvPicPr>
                    <p:cNvPr id="445"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446"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282" name="Group 179"/>
                  <p:cNvGrpSpPr/>
                  <p:nvPr/>
                </p:nvGrpSpPr>
                <p:grpSpPr>
                  <a:xfrm>
                    <a:off x="4719823" y="2218458"/>
                    <a:ext cx="283630" cy="253824"/>
                    <a:chOff x="6986427" y="2972145"/>
                    <a:chExt cx="283630" cy="253824"/>
                  </a:xfrm>
                </p:grpSpPr>
                <p:pic>
                  <p:nvPicPr>
                    <p:cNvPr id="443"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444"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grpSp>
          <p:nvGrpSpPr>
            <p:cNvPr id="287" name="Group 386"/>
            <p:cNvGrpSpPr/>
            <p:nvPr/>
          </p:nvGrpSpPr>
          <p:grpSpPr>
            <a:xfrm>
              <a:off x="5889081" y="2731026"/>
              <a:ext cx="1557892" cy="1293966"/>
              <a:chOff x="6991903" y="2695004"/>
              <a:chExt cx="1557892" cy="1293966"/>
            </a:xfrm>
          </p:grpSpPr>
          <p:grpSp>
            <p:nvGrpSpPr>
              <p:cNvPr id="288" name="Group 387"/>
              <p:cNvGrpSpPr/>
              <p:nvPr/>
            </p:nvGrpSpPr>
            <p:grpSpPr>
              <a:xfrm>
                <a:off x="6991903" y="2695004"/>
                <a:ext cx="657768" cy="378452"/>
                <a:chOff x="4777947" y="3207622"/>
                <a:chExt cx="657768" cy="378452"/>
              </a:xfrm>
            </p:grpSpPr>
            <p:grpSp>
              <p:nvGrpSpPr>
                <p:cNvPr id="293" name="Group 495"/>
                <p:cNvGrpSpPr/>
                <p:nvPr/>
              </p:nvGrpSpPr>
              <p:grpSpPr>
                <a:xfrm>
                  <a:off x="4777947" y="3207622"/>
                  <a:ext cx="499826" cy="320263"/>
                  <a:chOff x="4503627" y="2218458"/>
                  <a:chExt cx="499826" cy="320263"/>
                </a:xfrm>
              </p:grpSpPr>
              <p:grpSp>
                <p:nvGrpSpPr>
                  <p:cNvPr id="294" name="Group 176"/>
                  <p:cNvGrpSpPr/>
                  <p:nvPr/>
                </p:nvGrpSpPr>
                <p:grpSpPr>
                  <a:xfrm>
                    <a:off x="4503627" y="2301538"/>
                    <a:ext cx="300259" cy="237183"/>
                    <a:chOff x="2962956" y="2115885"/>
                    <a:chExt cx="300259" cy="237183"/>
                  </a:xfrm>
                </p:grpSpPr>
                <p:pic>
                  <p:nvPicPr>
                    <p:cNvPr id="433"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434"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295" name="Group 179"/>
                  <p:cNvGrpSpPr/>
                  <p:nvPr/>
                </p:nvGrpSpPr>
                <p:grpSpPr>
                  <a:xfrm>
                    <a:off x="4719823" y="2218458"/>
                    <a:ext cx="283630" cy="253824"/>
                    <a:chOff x="6986427" y="2972145"/>
                    <a:chExt cx="283630" cy="253824"/>
                  </a:xfrm>
                </p:grpSpPr>
                <p:pic>
                  <p:nvPicPr>
                    <p:cNvPr id="431"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432"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296" name="Group 496"/>
                <p:cNvGrpSpPr/>
                <p:nvPr/>
              </p:nvGrpSpPr>
              <p:grpSpPr>
                <a:xfrm>
                  <a:off x="4935889" y="3265811"/>
                  <a:ext cx="499826" cy="320263"/>
                  <a:chOff x="4503627" y="2218458"/>
                  <a:chExt cx="499826" cy="320263"/>
                </a:xfrm>
              </p:grpSpPr>
              <p:grpSp>
                <p:nvGrpSpPr>
                  <p:cNvPr id="301" name="Group 176"/>
                  <p:cNvGrpSpPr/>
                  <p:nvPr/>
                </p:nvGrpSpPr>
                <p:grpSpPr>
                  <a:xfrm>
                    <a:off x="4503627" y="2301538"/>
                    <a:ext cx="300259" cy="237183"/>
                    <a:chOff x="2962956" y="2115885"/>
                    <a:chExt cx="300259" cy="237183"/>
                  </a:xfrm>
                </p:grpSpPr>
                <p:pic>
                  <p:nvPicPr>
                    <p:cNvPr id="427"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428"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302" name="Group 179"/>
                  <p:cNvGrpSpPr/>
                  <p:nvPr/>
                </p:nvGrpSpPr>
                <p:grpSpPr>
                  <a:xfrm>
                    <a:off x="4719823" y="2218458"/>
                    <a:ext cx="283630" cy="253824"/>
                    <a:chOff x="6986427" y="2972145"/>
                    <a:chExt cx="283630" cy="253824"/>
                  </a:xfrm>
                </p:grpSpPr>
                <p:pic>
                  <p:nvPicPr>
                    <p:cNvPr id="425"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426"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307" name="Group 388"/>
              <p:cNvGrpSpPr/>
              <p:nvPr/>
            </p:nvGrpSpPr>
            <p:grpSpPr>
              <a:xfrm>
                <a:off x="7000217" y="2970983"/>
                <a:ext cx="601238" cy="499826"/>
                <a:chOff x="5841977" y="3176030"/>
                <a:chExt cx="601238" cy="499826"/>
              </a:xfrm>
            </p:grpSpPr>
            <p:grpSp>
              <p:nvGrpSpPr>
                <p:cNvPr id="308" name="Group 481"/>
                <p:cNvGrpSpPr/>
                <p:nvPr/>
              </p:nvGrpSpPr>
              <p:grpSpPr>
                <a:xfrm rot="19742345">
                  <a:off x="5841977" y="3207622"/>
                  <a:ext cx="499826" cy="320263"/>
                  <a:chOff x="4503627" y="2218458"/>
                  <a:chExt cx="499826" cy="320263"/>
                </a:xfrm>
              </p:grpSpPr>
              <p:grpSp>
                <p:nvGrpSpPr>
                  <p:cNvPr id="309" name="Group 176"/>
                  <p:cNvGrpSpPr/>
                  <p:nvPr/>
                </p:nvGrpSpPr>
                <p:grpSpPr>
                  <a:xfrm>
                    <a:off x="4503627" y="2301538"/>
                    <a:ext cx="300259" cy="237183"/>
                    <a:chOff x="2962956" y="2115885"/>
                    <a:chExt cx="300259" cy="237183"/>
                  </a:xfrm>
                </p:grpSpPr>
                <p:pic>
                  <p:nvPicPr>
                    <p:cNvPr id="419"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420"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310" name="Group 179"/>
                  <p:cNvGrpSpPr/>
                  <p:nvPr/>
                </p:nvGrpSpPr>
                <p:grpSpPr>
                  <a:xfrm>
                    <a:off x="4719823" y="2218458"/>
                    <a:ext cx="283630" cy="253824"/>
                    <a:chOff x="6986427" y="2972145"/>
                    <a:chExt cx="283630" cy="253824"/>
                  </a:xfrm>
                </p:grpSpPr>
                <p:pic>
                  <p:nvPicPr>
                    <p:cNvPr id="417"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418"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311" name="Group 482"/>
                <p:cNvGrpSpPr/>
                <p:nvPr/>
              </p:nvGrpSpPr>
              <p:grpSpPr>
                <a:xfrm rot="17239213">
                  <a:off x="6033171" y="3265811"/>
                  <a:ext cx="499826" cy="320263"/>
                  <a:chOff x="4503627" y="2218458"/>
                  <a:chExt cx="499826" cy="320263"/>
                </a:xfrm>
              </p:grpSpPr>
              <p:grpSp>
                <p:nvGrpSpPr>
                  <p:cNvPr id="312" name="Group 176"/>
                  <p:cNvGrpSpPr/>
                  <p:nvPr/>
                </p:nvGrpSpPr>
                <p:grpSpPr>
                  <a:xfrm>
                    <a:off x="4503627" y="2301538"/>
                    <a:ext cx="300259" cy="237183"/>
                    <a:chOff x="2962956" y="2115885"/>
                    <a:chExt cx="300259" cy="237183"/>
                  </a:xfrm>
                </p:grpSpPr>
                <p:pic>
                  <p:nvPicPr>
                    <p:cNvPr id="413"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414"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313" name="Group 179"/>
                  <p:cNvGrpSpPr/>
                  <p:nvPr/>
                </p:nvGrpSpPr>
                <p:grpSpPr>
                  <a:xfrm>
                    <a:off x="4719823" y="2218458"/>
                    <a:ext cx="283630" cy="253824"/>
                    <a:chOff x="6986427" y="2972145"/>
                    <a:chExt cx="283630" cy="253824"/>
                  </a:xfrm>
                </p:grpSpPr>
                <p:pic>
                  <p:nvPicPr>
                    <p:cNvPr id="411"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412"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314" name="Group 389"/>
              <p:cNvGrpSpPr/>
              <p:nvPr/>
            </p:nvGrpSpPr>
            <p:grpSpPr>
              <a:xfrm>
                <a:off x="7469330" y="2714400"/>
                <a:ext cx="1055948" cy="610380"/>
                <a:chOff x="6261214" y="3135578"/>
                <a:chExt cx="1055948" cy="610380"/>
              </a:xfrm>
            </p:grpSpPr>
            <p:grpSp>
              <p:nvGrpSpPr>
                <p:cNvPr id="315" name="Group 451"/>
                <p:cNvGrpSpPr/>
                <p:nvPr/>
              </p:nvGrpSpPr>
              <p:grpSpPr>
                <a:xfrm>
                  <a:off x="6659394" y="3135578"/>
                  <a:ext cx="657768" cy="378452"/>
                  <a:chOff x="4777947" y="3207622"/>
                  <a:chExt cx="657768" cy="378452"/>
                </a:xfrm>
              </p:grpSpPr>
              <p:grpSp>
                <p:nvGrpSpPr>
                  <p:cNvPr id="316" name="Group 467"/>
                  <p:cNvGrpSpPr/>
                  <p:nvPr/>
                </p:nvGrpSpPr>
                <p:grpSpPr>
                  <a:xfrm>
                    <a:off x="4777947" y="3207622"/>
                    <a:ext cx="499826" cy="320263"/>
                    <a:chOff x="4503627" y="2218458"/>
                    <a:chExt cx="499826" cy="320263"/>
                  </a:xfrm>
                </p:grpSpPr>
                <p:grpSp>
                  <p:nvGrpSpPr>
                    <p:cNvPr id="317" name="Group 176"/>
                    <p:cNvGrpSpPr/>
                    <p:nvPr/>
                  </p:nvGrpSpPr>
                  <p:grpSpPr>
                    <a:xfrm>
                      <a:off x="4503627" y="2301538"/>
                      <a:ext cx="300259" cy="237183"/>
                      <a:chOff x="2962956" y="2115885"/>
                      <a:chExt cx="300259" cy="237183"/>
                    </a:xfrm>
                  </p:grpSpPr>
                  <p:pic>
                    <p:nvPicPr>
                      <p:cNvPr id="405"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406"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318" name="Group 179"/>
                    <p:cNvGrpSpPr/>
                    <p:nvPr/>
                  </p:nvGrpSpPr>
                  <p:grpSpPr>
                    <a:xfrm>
                      <a:off x="4719823" y="2218458"/>
                      <a:ext cx="283630" cy="253824"/>
                      <a:chOff x="6986427" y="2972145"/>
                      <a:chExt cx="283630" cy="253824"/>
                    </a:xfrm>
                  </p:grpSpPr>
                  <p:pic>
                    <p:nvPicPr>
                      <p:cNvPr id="403"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404"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319" name="Group 468"/>
                  <p:cNvGrpSpPr/>
                  <p:nvPr/>
                </p:nvGrpSpPr>
                <p:grpSpPr>
                  <a:xfrm>
                    <a:off x="4935889" y="3265811"/>
                    <a:ext cx="499826" cy="320263"/>
                    <a:chOff x="4503627" y="2218458"/>
                    <a:chExt cx="499826" cy="320263"/>
                  </a:xfrm>
                </p:grpSpPr>
                <p:grpSp>
                  <p:nvGrpSpPr>
                    <p:cNvPr id="320" name="Group 176"/>
                    <p:cNvGrpSpPr/>
                    <p:nvPr/>
                  </p:nvGrpSpPr>
                  <p:grpSpPr>
                    <a:xfrm>
                      <a:off x="4503627" y="2301538"/>
                      <a:ext cx="300259" cy="237183"/>
                      <a:chOff x="2962956" y="2115885"/>
                      <a:chExt cx="300259" cy="237183"/>
                    </a:xfrm>
                  </p:grpSpPr>
                  <p:pic>
                    <p:nvPicPr>
                      <p:cNvPr id="399"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400"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321" name="Group 179"/>
                    <p:cNvGrpSpPr/>
                    <p:nvPr/>
                  </p:nvGrpSpPr>
                  <p:grpSpPr>
                    <a:xfrm>
                      <a:off x="4719823" y="2218458"/>
                      <a:ext cx="283630" cy="253824"/>
                      <a:chOff x="6986427" y="2972145"/>
                      <a:chExt cx="283630" cy="253824"/>
                    </a:xfrm>
                  </p:grpSpPr>
                  <p:pic>
                    <p:nvPicPr>
                      <p:cNvPr id="397"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398"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322" name="Group 452"/>
                <p:cNvGrpSpPr/>
                <p:nvPr/>
              </p:nvGrpSpPr>
              <p:grpSpPr>
                <a:xfrm rot="18877668">
                  <a:off x="6210508" y="3195426"/>
                  <a:ext cx="601238" cy="499826"/>
                  <a:chOff x="5841977" y="3176030"/>
                  <a:chExt cx="601238" cy="499826"/>
                </a:xfrm>
              </p:grpSpPr>
              <p:grpSp>
                <p:nvGrpSpPr>
                  <p:cNvPr id="323" name="Group 453"/>
                  <p:cNvGrpSpPr/>
                  <p:nvPr/>
                </p:nvGrpSpPr>
                <p:grpSpPr>
                  <a:xfrm rot="19742345">
                    <a:off x="5841977" y="3207622"/>
                    <a:ext cx="499826" cy="320263"/>
                    <a:chOff x="4503627" y="2218458"/>
                    <a:chExt cx="499826" cy="320263"/>
                  </a:xfrm>
                </p:grpSpPr>
                <p:grpSp>
                  <p:nvGrpSpPr>
                    <p:cNvPr id="324" name="Group 176"/>
                    <p:cNvGrpSpPr/>
                    <p:nvPr/>
                  </p:nvGrpSpPr>
                  <p:grpSpPr>
                    <a:xfrm>
                      <a:off x="4503627" y="2301538"/>
                      <a:ext cx="300259" cy="237183"/>
                      <a:chOff x="2962956" y="2115885"/>
                      <a:chExt cx="300259" cy="237183"/>
                    </a:xfrm>
                  </p:grpSpPr>
                  <p:pic>
                    <p:nvPicPr>
                      <p:cNvPr id="391"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392"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329" name="Group 179"/>
                    <p:cNvGrpSpPr/>
                    <p:nvPr/>
                  </p:nvGrpSpPr>
                  <p:grpSpPr>
                    <a:xfrm>
                      <a:off x="4719823" y="2218458"/>
                      <a:ext cx="283630" cy="253824"/>
                      <a:chOff x="6986427" y="2972145"/>
                      <a:chExt cx="283630" cy="253824"/>
                    </a:xfrm>
                  </p:grpSpPr>
                  <p:pic>
                    <p:nvPicPr>
                      <p:cNvPr id="389"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390"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330" name="Group 454"/>
                  <p:cNvGrpSpPr/>
                  <p:nvPr/>
                </p:nvGrpSpPr>
                <p:grpSpPr>
                  <a:xfrm rot="17239213">
                    <a:off x="6033171" y="3265811"/>
                    <a:ext cx="499826" cy="320263"/>
                    <a:chOff x="4503627" y="2218458"/>
                    <a:chExt cx="499826" cy="320263"/>
                  </a:xfrm>
                </p:grpSpPr>
                <p:grpSp>
                  <p:nvGrpSpPr>
                    <p:cNvPr id="335" name="Group 455"/>
                    <p:cNvGrpSpPr/>
                    <p:nvPr/>
                  </p:nvGrpSpPr>
                  <p:grpSpPr>
                    <a:xfrm>
                      <a:off x="4503627" y="2301538"/>
                      <a:ext cx="300259" cy="237183"/>
                      <a:chOff x="2962956" y="2115885"/>
                      <a:chExt cx="300259" cy="237183"/>
                    </a:xfrm>
                  </p:grpSpPr>
                  <p:pic>
                    <p:nvPicPr>
                      <p:cNvPr id="385"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386"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336" name="Group 179"/>
                    <p:cNvGrpSpPr/>
                    <p:nvPr/>
                  </p:nvGrpSpPr>
                  <p:grpSpPr>
                    <a:xfrm>
                      <a:off x="4719823" y="2218458"/>
                      <a:ext cx="283630" cy="253824"/>
                      <a:chOff x="6986427" y="2972145"/>
                      <a:chExt cx="283630" cy="253824"/>
                    </a:xfrm>
                  </p:grpSpPr>
                  <p:pic>
                    <p:nvPicPr>
                      <p:cNvPr id="383"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384"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grpSp>
            <p:nvGrpSpPr>
              <p:cNvPr id="337" name="Group 390"/>
              <p:cNvGrpSpPr/>
              <p:nvPr/>
            </p:nvGrpSpPr>
            <p:grpSpPr>
              <a:xfrm>
                <a:off x="7443561" y="3019258"/>
                <a:ext cx="1106234" cy="969712"/>
                <a:chOff x="6792398" y="2509410"/>
                <a:chExt cx="1106234" cy="969712"/>
              </a:xfrm>
            </p:grpSpPr>
            <p:grpSp>
              <p:nvGrpSpPr>
                <p:cNvPr id="338" name="Group 391"/>
                <p:cNvGrpSpPr/>
                <p:nvPr/>
              </p:nvGrpSpPr>
              <p:grpSpPr>
                <a:xfrm>
                  <a:off x="6792398" y="2703317"/>
                  <a:ext cx="657768" cy="378452"/>
                  <a:chOff x="4777947" y="3207622"/>
                  <a:chExt cx="657768" cy="378452"/>
                </a:xfrm>
              </p:grpSpPr>
              <p:grpSp>
                <p:nvGrpSpPr>
                  <p:cNvPr id="343" name="Group 437"/>
                  <p:cNvGrpSpPr/>
                  <p:nvPr/>
                </p:nvGrpSpPr>
                <p:grpSpPr>
                  <a:xfrm>
                    <a:off x="4777947" y="3207622"/>
                    <a:ext cx="499826" cy="320263"/>
                    <a:chOff x="4503627" y="2218458"/>
                    <a:chExt cx="499826" cy="320263"/>
                  </a:xfrm>
                </p:grpSpPr>
                <p:grpSp>
                  <p:nvGrpSpPr>
                    <p:cNvPr id="344" name="Group 176"/>
                    <p:cNvGrpSpPr/>
                    <p:nvPr/>
                  </p:nvGrpSpPr>
                  <p:grpSpPr>
                    <a:xfrm>
                      <a:off x="4503627" y="2301538"/>
                      <a:ext cx="300259" cy="237183"/>
                      <a:chOff x="2962956" y="2115885"/>
                      <a:chExt cx="300259" cy="237183"/>
                    </a:xfrm>
                  </p:grpSpPr>
                  <p:pic>
                    <p:nvPicPr>
                      <p:cNvPr id="375"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376"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349" name="Group 179"/>
                    <p:cNvGrpSpPr/>
                    <p:nvPr/>
                  </p:nvGrpSpPr>
                  <p:grpSpPr>
                    <a:xfrm>
                      <a:off x="4719823" y="2218458"/>
                      <a:ext cx="283630" cy="253824"/>
                      <a:chOff x="6986427" y="2972145"/>
                      <a:chExt cx="283630" cy="253824"/>
                    </a:xfrm>
                  </p:grpSpPr>
                  <p:pic>
                    <p:nvPicPr>
                      <p:cNvPr id="373"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374"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350" name="Group 438"/>
                  <p:cNvGrpSpPr/>
                  <p:nvPr/>
                </p:nvGrpSpPr>
                <p:grpSpPr>
                  <a:xfrm>
                    <a:off x="4935889" y="3265811"/>
                    <a:ext cx="499826" cy="320263"/>
                    <a:chOff x="4503627" y="2218458"/>
                    <a:chExt cx="499826" cy="320263"/>
                  </a:xfrm>
                </p:grpSpPr>
                <p:grpSp>
                  <p:nvGrpSpPr>
                    <p:cNvPr id="351" name="Group 176"/>
                    <p:cNvGrpSpPr/>
                    <p:nvPr/>
                  </p:nvGrpSpPr>
                  <p:grpSpPr>
                    <a:xfrm>
                      <a:off x="4503627" y="2301538"/>
                      <a:ext cx="300259" cy="237183"/>
                      <a:chOff x="2962956" y="2115885"/>
                      <a:chExt cx="300259" cy="237183"/>
                    </a:xfrm>
                  </p:grpSpPr>
                  <p:pic>
                    <p:nvPicPr>
                      <p:cNvPr id="369"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370"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352" name="Group 179"/>
                    <p:cNvGrpSpPr/>
                    <p:nvPr/>
                  </p:nvGrpSpPr>
                  <p:grpSpPr>
                    <a:xfrm>
                      <a:off x="4719823" y="2218458"/>
                      <a:ext cx="283630" cy="253824"/>
                      <a:chOff x="6986427" y="2972145"/>
                      <a:chExt cx="283630" cy="253824"/>
                    </a:xfrm>
                  </p:grpSpPr>
                  <p:pic>
                    <p:nvPicPr>
                      <p:cNvPr id="367"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368"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357" name="Group 392"/>
                <p:cNvGrpSpPr/>
                <p:nvPr/>
              </p:nvGrpSpPr>
              <p:grpSpPr>
                <a:xfrm rot="19661454">
                  <a:off x="6800712" y="2979296"/>
                  <a:ext cx="601238" cy="499826"/>
                  <a:chOff x="5841977" y="3176030"/>
                  <a:chExt cx="601238" cy="499826"/>
                </a:xfrm>
              </p:grpSpPr>
              <p:grpSp>
                <p:nvGrpSpPr>
                  <p:cNvPr id="358" name="Group 423"/>
                  <p:cNvGrpSpPr/>
                  <p:nvPr/>
                </p:nvGrpSpPr>
                <p:grpSpPr>
                  <a:xfrm rot="19742345">
                    <a:off x="5841977" y="3207622"/>
                    <a:ext cx="499826" cy="320263"/>
                    <a:chOff x="4503627" y="2218458"/>
                    <a:chExt cx="499826" cy="320263"/>
                  </a:xfrm>
                </p:grpSpPr>
                <p:grpSp>
                  <p:nvGrpSpPr>
                    <p:cNvPr id="363" name="Group 176"/>
                    <p:cNvGrpSpPr/>
                    <p:nvPr/>
                  </p:nvGrpSpPr>
                  <p:grpSpPr>
                    <a:xfrm>
                      <a:off x="4503627" y="2301538"/>
                      <a:ext cx="300259" cy="237183"/>
                      <a:chOff x="2962956" y="2115885"/>
                      <a:chExt cx="300259" cy="237183"/>
                    </a:xfrm>
                  </p:grpSpPr>
                  <p:pic>
                    <p:nvPicPr>
                      <p:cNvPr id="361"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362"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364" name="Group 179"/>
                    <p:cNvGrpSpPr/>
                    <p:nvPr/>
                  </p:nvGrpSpPr>
                  <p:grpSpPr>
                    <a:xfrm>
                      <a:off x="4719823" y="2218458"/>
                      <a:ext cx="283630" cy="253824"/>
                      <a:chOff x="6986427" y="2972145"/>
                      <a:chExt cx="283630" cy="253824"/>
                    </a:xfrm>
                  </p:grpSpPr>
                  <p:pic>
                    <p:nvPicPr>
                      <p:cNvPr id="359"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360"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365" name="Group 424"/>
                  <p:cNvGrpSpPr/>
                  <p:nvPr/>
                </p:nvGrpSpPr>
                <p:grpSpPr>
                  <a:xfrm rot="17239213">
                    <a:off x="6033171" y="3265811"/>
                    <a:ext cx="499826" cy="320263"/>
                    <a:chOff x="4503627" y="2218458"/>
                    <a:chExt cx="499826" cy="320263"/>
                  </a:xfrm>
                </p:grpSpPr>
                <p:grpSp>
                  <p:nvGrpSpPr>
                    <p:cNvPr id="366" name="Group 176"/>
                    <p:cNvGrpSpPr/>
                    <p:nvPr/>
                  </p:nvGrpSpPr>
                  <p:grpSpPr>
                    <a:xfrm>
                      <a:off x="4503627" y="2301538"/>
                      <a:ext cx="300259" cy="237183"/>
                      <a:chOff x="2962956" y="2115885"/>
                      <a:chExt cx="300259" cy="237183"/>
                    </a:xfrm>
                  </p:grpSpPr>
                  <p:pic>
                    <p:nvPicPr>
                      <p:cNvPr id="355"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356"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371" name="Group 179"/>
                    <p:cNvGrpSpPr/>
                    <p:nvPr/>
                  </p:nvGrpSpPr>
                  <p:grpSpPr>
                    <a:xfrm>
                      <a:off x="4719823" y="2218458"/>
                      <a:ext cx="283630" cy="253824"/>
                      <a:chOff x="6986427" y="2972145"/>
                      <a:chExt cx="283630" cy="253824"/>
                    </a:xfrm>
                  </p:grpSpPr>
                  <p:pic>
                    <p:nvPicPr>
                      <p:cNvPr id="353"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354"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372" name="Group 393"/>
                <p:cNvGrpSpPr/>
                <p:nvPr/>
              </p:nvGrpSpPr>
              <p:grpSpPr>
                <a:xfrm rot="2171672">
                  <a:off x="7240864" y="2945788"/>
                  <a:ext cx="657768" cy="378452"/>
                  <a:chOff x="4777947" y="3207622"/>
                  <a:chExt cx="657768" cy="378452"/>
                </a:xfrm>
              </p:grpSpPr>
              <p:grpSp>
                <p:nvGrpSpPr>
                  <p:cNvPr id="377" name="Group 409"/>
                  <p:cNvGrpSpPr/>
                  <p:nvPr/>
                </p:nvGrpSpPr>
                <p:grpSpPr>
                  <a:xfrm>
                    <a:off x="4777947" y="3207622"/>
                    <a:ext cx="499826" cy="320263"/>
                    <a:chOff x="4503627" y="2218458"/>
                    <a:chExt cx="499826" cy="320263"/>
                  </a:xfrm>
                </p:grpSpPr>
                <p:grpSp>
                  <p:nvGrpSpPr>
                    <p:cNvPr id="378" name="Group 176"/>
                    <p:cNvGrpSpPr/>
                    <p:nvPr/>
                  </p:nvGrpSpPr>
                  <p:grpSpPr>
                    <a:xfrm>
                      <a:off x="4503627" y="2301538"/>
                      <a:ext cx="300259" cy="237183"/>
                      <a:chOff x="2962956" y="2115885"/>
                      <a:chExt cx="300259" cy="237183"/>
                    </a:xfrm>
                  </p:grpSpPr>
                  <p:pic>
                    <p:nvPicPr>
                      <p:cNvPr id="347"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348"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379" name="Group 179"/>
                    <p:cNvGrpSpPr/>
                    <p:nvPr/>
                  </p:nvGrpSpPr>
                  <p:grpSpPr>
                    <a:xfrm>
                      <a:off x="4719823" y="2218458"/>
                      <a:ext cx="283630" cy="253824"/>
                      <a:chOff x="6986427" y="2972145"/>
                      <a:chExt cx="283630" cy="253824"/>
                    </a:xfrm>
                  </p:grpSpPr>
                  <p:pic>
                    <p:nvPicPr>
                      <p:cNvPr id="345"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346"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380" name="Group 410"/>
                  <p:cNvGrpSpPr/>
                  <p:nvPr/>
                </p:nvGrpSpPr>
                <p:grpSpPr>
                  <a:xfrm>
                    <a:off x="4935889" y="3265811"/>
                    <a:ext cx="499826" cy="320263"/>
                    <a:chOff x="4503627" y="2218458"/>
                    <a:chExt cx="499826" cy="320263"/>
                  </a:xfrm>
                </p:grpSpPr>
                <p:grpSp>
                  <p:nvGrpSpPr>
                    <p:cNvPr id="381" name="Group 176"/>
                    <p:cNvGrpSpPr/>
                    <p:nvPr/>
                  </p:nvGrpSpPr>
                  <p:grpSpPr>
                    <a:xfrm>
                      <a:off x="4503627" y="2301538"/>
                      <a:ext cx="300259" cy="237183"/>
                      <a:chOff x="2962956" y="2115885"/>
                      <a:chExt cx="300259" cy="237183"/>
                    </a:xfrm>
                  </p:grpSpPr>
                  <p:pic>
                    <p:nvPicPr>
                      <p:cNvPr id="341"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342"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382" name="Group 179"/>
                    <p:cNvGrpSpPr/>
                    <p:nvPr/>
                  </p:nvGrpSpPr>
                  <p:grpSpPr>
                    <a:xfrm>
                      <a:off x="4719823" y="2218458"/>
                      <a:ext cx="283630" cy="253824"/>
                      <a:chOff x="6986427" y="2972145"/>
                      <a:chExt cx="283630" cy="253824"/>
                    </a:xfrm>
                  </p:grpSpPr>
                  <p:pic>
                    <p:nvPicPr>
                      <p:cNvPr id="339"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340"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387" name="Group 394"/>
                <p:cNvGrpSpPr/>
                <p:nvPr/>
              </p:nvGrpSpPr>
              <p:grpSpPr>
                <a:xfrm rot="21049340">
                  <a:off x="7270080" y="2509410"/>
                  <a:ext cx="601238" cy="499826"/>
                  <a:chOff x="5841977" y="3176030"/>
                  <a:chExt cx="601238" cy="499826"/>
                </a:xfrm>
              </p:grpSpPr>
              <p:grpSp>
                <p:nvGrpSpPr>
                  <p:cNvPr id="388" name="Group 395"/>
                  <p:cNvGrpSpPr/>
                  <p:nvPr/>
                </p:nvGrpSpPr>
                <p:grpSpPr>
                  <a:xfrm rot="19742345">
                    <a:off x="5841977" y="3207622"/>
                    <a:ext cx="499826" cy="320263"/>
                    <a:chOff x="4503627" y="2218458"/>
                    <a:chExt cx="499826" cy="320263"/>
                  </a:xfrm>
                </p:grpSpPr>
                <p:grpSp>
                  <p:nvGrpSpPr>
                    <p:cNvPr id="393" name="Group 176"/>
                    <p:cNvGrpSpPr/>
                    <p:nvPr/>
                  </p:nvGrpSpPr>
                  <p:grpSpPr>
                    <a:xfrm>
                      <a:off x="4503627" y="2301538"/>
                      <a:ext cx="300259" cy="237183"/>
                      <a:chOff x="2962956" y="2115885"/>
                      <a:chExt cx="300259" cy="237183"/>
                    </a:xfrm>
                  </p:grpSpPr>
                  <p:pic>
                    <p:nvPicPr>
                      <p:cNvPr id="333"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334"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394" name="Group 179"/>
                    <p:cNvGrpSpPr/>
                    <p:nvPr/>
                  </p:nvGrpSpPr>
                  <p:grpSpPr>
                    <a:xfrm>
                      <a:off x="4719823" y="2218458"/>
                      <a:ext cx="283630" cy="253824"/>
                      <a:chOff x="6986427" y="2972145"/>
                      <a:chExt cx="283630" cy="253824"/>
                    </a:xfrm>
                  </p:grpSpPr>
                  <p:pic>
                    <p:nvPicPr>
                      <p:cNvPr id="331"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332"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395" name="Group 396"/>
                  <p:cNvGrpSpPr/>
                  <p:nvPr/>
                </p:nvGrpSpPr>
                <p:grpSpPr>
                  <a:xfrm rot="17239213">
                    <a:off x="6033171" y="3265811"/>
                    <a:ext cx="499826" cy="320263"/>
                    <a:chOff x="4503627" y="2218458"/>
                    <a:chExt cx="499826" cy="320263"/>
                  </a:xfrm>
                </p:grpSpPr>
                <p:grpSp>
                  <p:nvGrpSpPr>
                    <p:cNvPr id="396" name="Group 176"/>
                    <p:cNvGrpSpPr/>
                    <p:nvPr/>
                  </p:nvGrpSpPr>
                  <p:grpSpPr>
                    <a:xfrm>
                      <a:off x="4503627" y="2301538"/>
                      <a:ext cx="300259" cy="237183"/>
                      <a:chOff x="2962956" y="2115885"/>
                      <a:chExt cx="300259" cy="237183"/>
                    </a:xfrm>
                  </p:grpSpPr>
                  <p:pic>
                    <p:nvPicPr>
                      <p:cNvPr id="327"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328"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401" name="Group 179"/>
                    <p:cNvGrpSpPr/>
                    <p:nvPr/>
                  </p:nvGrpSpPr>
                  <p:grpSpPr>
                    <a:xfrm>
                      <a:off x="4719823" y="2218458"/>
                      <a:ext cx="283630" cy="253824"/>
                      <a:chOff x="6986427" y="2972145"/>
                      <a:chExt cx="283630" cy="253824"/>
                    </a:xfrm>
                  </p:grpSpPr>
                  <p:pic>
                    <p:nvPicPr>
                      <p:cNvPr id="325"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326"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grpSp>
      </p:grpSp>
      <p:grpSp>
        <p:nvGrpSpPr>
          <p:cNvPr id="402" name="Group 552"/>
          <p:cNvGrpSpPr/>
          <p:nvPr/>
        </p:nvGrpSpPr>
        <p:grpSpPr>
          <a:xfrm rot="13541701">
            <a:off x="8154979" y="3644642"/>
            <a:ext cx="694268" cy="722847"/>
            <a:chOff x="4930347" y="2731026"/>
            <a:chExt cx="2516626" cy="1922962"/>
          </a:xfrm>
        </p:grpSpPr>
        <p:grpSp>
          <p:nvGrpSpPr>
            <p:cNvPr id="407" name="Group 264"/>
            <p:cNvGrpSpPr/>
            <p:nvPr/>
          </p:nvGrpSpPr>
          <p:grpSpPr>
            <a:xfrm>
              <a:off x="4930347" y="3360022"/>
              <a:ext cx="657768" cy="378452"/>
              <a:chOff x="4777947" y="3207622"/>
              <a:chExt cx="657768" cy="378452"/>
            </a:xfrm>
          </p:grpSpPr>
          <p:grpSp>
            <p:nvGrpSpPr>
              <p:cNvPr id="408" name="Group 265"/>
              <p:cNvGrpSpPr/>
              <p:nvPr/>
            </p:nvGrpSpPr>
            <p:grpSpPr>
              <a:xfrm>
                <a:off x="4777947" y="3207622"/>
                <a:ext cx="499826" cy="320263"/>
                <a:chOff x="4503627" y="2218458"/>
                <a:chExt cx="499826" cy="320263"/>
              </a:xfrm>
            </p:grpSpPr>
            <p:grpSp>
              <p:nvGrpSpPr>
                <p:cNvPr id="409" name="Group 176"/>
                <p:cNvGrpSpPr/>
                <p:nvPr/>
              </p:nvGrpSpPr>
              <p:grpSpPr>
                <a:xfrm>
                  <a:off x="4503627" y="2301538"/>
                  <a:ext cx="300259" cy="237183"/>
                  <a:chOff x="2962956" y="2115885"/>
                  <a:chExt cx="300259" cy="237183"/>
                </a:xfrm>
              </p:grpSpPr>
              <p:pic>
                <p:nvPicPr>
                  <p:cNvPr id="797"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798"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410" name="Group 179"/>
                <p:cNvGrpSpPr/>
                <p:nvPr/>
              </p:nvGrpSpPr>
              <p:grpSpPr>
                <a:xfrm>
                  <a:off x="4719823" y="2218458"/>
                  <a:ext cx="283630" cy="253824"/>
                  <a:chOff x="6986427" y="2972145"/>
                  <a:chExt cx="283630" cy="253824"/>
                </a:xfrm>
              </p:grpSpPr>
              <p:pic>
                <p:nvPicPr>
                  <p:cNvPr id="795"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796"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415" name="Group 266"/>
              <p:cNvGrpSpPr/>
              <p:nvPr/>
            </p:nvGrpSpPr>
            <p:grpSpPr>
              <a:xfrm>
                <a:off x="4935889" y="3265811"/>
                <a:ext cx="499826" cy="320263"/>
                <a:chOff x="4503627" y="2218458"/>
                <a:chExt cx="499826" cy="320263"/>
              </a:xfrm>
            </p:grpSpPr>
            <p:grpSp>
              <p:nvGrpSpPr>
                <p:cNvPr id="4096" name="Group 176"/>
                <p:cNvGrpSpPr/>
                <p:nvPr/>
              </p:nvGrpSpPr>
              <p:grpSpPr>
                <a:xfrm>
                  <a:off x="4503627" y="2301538"/>
                  <a:ext cx="300259" cy="237183"/>
                  <a:chOff x="2962956" y="2115885"/>
                  <a:chExt cx="300259" cy="237183"/>
                </a:xfrm>
              </p:grpSpPr>
              <p:pic>
                <p:nvPicPr>
                  <p:cNvPr id="791"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792"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4099" name="Group 179"/>
                <p:cNvGrpSpPr/>
                <p:nvPr/>
              </p:nvGrpSpPr>
              <p:grpSpPr>
                <a:xfrm>
                  <a:off x="4719823" y="2218458"/>
                  <a:ext cx="283630" cy="253824"/>
                  <a:chOff x="6986427" y="2972145"/>
                  <a:chExt cx="283630" cy="253824"/>
                </a:xfrm>
              </p:grpSpPr>
              <p:pic>
                <p:nvPicPr>
                  <p:cNvPr id="789"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790"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4100" name="Group 279"/>
            <p:cNvGrpSpPr/>
            <p:nvPr/>
          </p:nvGrpSpPr>
          <p:grpSpPr>
            <a:xfrm>
              <a:off x="4938661" y="3636001"/>
              <a:ext cx="601238" cy="499826"/>
              <a:chOff x="5841977" y="3176030"/>
              <a:chExt cx="601238" cy="499826"/>
            </a:xfrm>
          </p:grpSpPr>
          <p:grpSp>
            <p:nvGrpSpPr>
              <p:cNvPr id="4101" name="Group 280"/>
              <p:cNvGrpSpPr/>
              <p:nvPr/>
            </p:nvGrpSpPr>
            <p:grpSpPr>
              <a:xfrm rot="19742345">
                <a:off x="5841977" y="3207622"/>
                <a:ext cx="499826" cy="320263"/>
                <a:chOff x="4503627" y="2218458"/>
                <a:chExt cx="499826" cy="320263"/>
              </a:xfrm>
            </p:grpSpPr>
            <p:grpSp>
              <p:nvGrpSpPr>
                <p:cNvPr id="4102" name="Group 176"/>
                <p:cNvGrpSpPr/>
                <p:nvPr/>
              </p:nvGrpSpPr>
              <p:grpSpPr>
                <a:xfrm>
                  <a:off x="4503627" y="2301538"/>
                  <a:ext cx="300259" cy="237183"/>
                  <a:chOff x="2962956" y="2115885"/>
                  <a:chExt cx="300259" cy="237183"/>
                </a:xfrm>
              </p:grpSpPr>
              <p:pic>
                <p:nvPicPr>
                  <p:cNvPr id="783"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784"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4103" name="Group 179"/>
                <p:cNvGrpSpPr/>
                <p:nvPr/>
              </p:nvGrpSpPr>
              <p:grpSpPr>
                <a:xfrm>
                  <a:off x="4719823" y="2218458"/>
                  <a:ext cx="283630" cy="253824"/>
                  <a:chOff x="6986427" y="2972145"/>
                  <a:chExt cx="283630" cy="253824"/>
                </a:xfrm>
              </p:grpSpPr>
              <p:pic>
                <p:nvPicPr>
                  <p:cNvPr id="781"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782"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4104" name="Group 281"/>
              <p:cNvGrpSpPr/>
              <p:nvPr/>
            </p:nvGrpSpPr>
            <p:grpSpPr>
              <a:xfrm rot="17239213">
                <a:off x="6033171" y="3265811"/>
                <a:ext cx="499826" cy="320263"/>
                <a:chOff x="4503627" y="2218458"/>
                <a:chExt cx="499826" cy="320263"/>
              </a:xfrm>
            </p:grpSpPr>
            <p:grpSp>
              <p:nvGrpSpPr>
                <p:cNvPr id="4105" name="Group 176"/>
                <p:cNvGrpSpPr/>
                <p:nvPr/>
              </p:nvGrpSpPr>
              <p:grpSpPr>
                <a:xfrm>
                  <a:off x="4503627" y="2301538"/>
                  <a:ext cx="300259" cy="237183"/>
                  <a:chOff x="2962956" y="2115885"/>
                  <a:chExt cx="300259" cy="237183"/>
                </a:xfrm>
              </p:grpSpPr>
              <p:pic>
                <p:nvPicPr>
                  <p:cNvPr id="777"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778"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4106" name="Group 179"/>
                <p:cNvGrpSpPr/>
                <p:nvPr/>
              </p:nvGrpSpPr>
              <p:grpSpPr>
                <a:xfrm>
                  <a:off x="4719823" y="2218458"/>
                  <a:ext cx="283630" cy="253824"/>
                  <a:chOff x="6986427" y="2972145"/>
                  <a:chExt cx="283630" cy="253824"/>
                </a:xfrm>
              </p:grpSpPr>
              <p:pic>
                <p:nvPicPr>
                  <p:cNvPr id="775"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776"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4107" name="Group 294"/>
            <p:cNvGrpSpPr/>
            <p:nvPr/>
          </p:nvGrpSpPr>
          <p:grpSpPr>
            <a:xfrm>
              <a:off x="5407774" y="3379418"/>
              <a:ext cx="1055948" cy="610380"/>
              <a:chOff x="6261214" y="3135578"/>
              <a:chExt cx="1055948" cy="610380"/>
            </a:xfrm>
          </p:grpSpPr>
          <p:grpSp>
            <p:nvGrpSpPr>
              <p:cNvPr id="4108" name="Group 295"/>
              <p:cNvGrpSpPr/>
              <p:nvPr/>
            </p:nvGrpSpPr>
            <p:grpSpPr>
              <a:xfrm>
                <a:off x="6659394" y="3135578"/>
                <a:ext cx="657768" cy="378452"/>
                <a:chOff x="4777947" y="3207622"/>
                <a:chExt cx="657768" cy="378452"/>
              </a:xfrm>
            </p:grpSpPr>
            <p:grpSp>
              <p:nvGrpSpPr>
                <p:cNvPr id="4109" name="Group 311"/>
                <p:cNvGrpSpPr/>
                <p:nvPr/>
              </p:nvGrpSpPr>
              <p:grpSpPr>
                <a:xfrm>
                  <a:off x="4777947" y="3207622"/>
                  <a:ext cx="499826" cy="320263"/>
                  <a:chOff x="4503627" y="2218458"/>
                  <a:chExt cx="499826" cy="320263"/>
                </a:xfrm>
              </p:grpSpPr>
              <p:grpSp>
                <p:nvGrpSpPr>
                  <p:cNvPr id="4110" name="Group 176"/>
                  <p:cNvGrpSpPr/>
                  <p:nvPr/>
                </p:nvGrpSpPr>
                <p:grpSpPr>
                  <a:xfrm>
                    <a:off x="4503627" y="2301538"/>
                    <a:ext cx="300259" cy="237183"/>
                    <a:chOff x="2962956" y="2115885"/>
                    <a:chExt cx="300259" cy="237183"/>
                  </a:xfrm>
                </p:grpSpPr>
                <p:pic>
                  <p:nvPicPr>
                    <p:cNvPr id="769"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770"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4111" name="Group 179"/>
                  <p:cNvGrpSpPr/>
                  <p:nvPr/>
                </p:nvGrpSpPr>
                <p:grpSpPr>
                  <a:xfrm>
                    <a:off x="4719823" y="2218458"/>
                    <a:ext cx="283630" cy="253824"/>
                    <a:chOff x="6986427" y="2972145"/>
                    <a:chExt cx="283630" cy="253824"/>
                  </a:xfrm>
                </p:grpSpPr>
                <p:pic>
                  <p:nvPicPr>
                    <p:cNvPr id="767"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768"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4112" name="Group 312"/>
                <p:cNvGrpSpPr/>
                <p:nvPr/>
              </p:nvGrpSpPr>
              <p:grpSpPr>
                <a:xfrm>
                  <a:off x="4935889" y="3265811"/>
                  <a:ext cx="499826" cy="320263"/>
                  <a:chOff x="4503627" y="2218458"/>
                  <a:chExt cx="499826" cy="320263"/>
                </a:xfrm>
              </p:grpSpPr>
              <p:grpSp>
                <p:nvGrpSpPr>
                  <p:cNvPr id="4113" name="Group 176"/>
                  <p:cNvGrpSpPr/>
                  <p:nvPr/>
                </p:nvGrpSpPr>
                <p:grpSpPr>
                  <a:xfrm>
                    <a:off x="4503627" y="2301538"/>
                    <a:ext cx="300259" cy="237183"/>
                    <a:chOff x="2962956" y="2115885"/>
                    <a:chExt cx="300259" cy="237183"/>
                  </a:xfrm>
                </p:grpSpPr>
                <p:pic>
                  <p:nvPicPr>
                    <p:cNvPr id="763"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764"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4114" name="Group 179"/>
                  <p:cNvGrpSpPr/>
                  <p:nvPr/>
                </p:nvGrpSpPr>
                <p:grpSpPr>
                  <a:xfrm>
                    <a:off x="4719823" y="2218458"/>
                    <a:ext cx="283630" cy="253824"/>
                    <a:chOff x="6986427" y="2972145"/>
                    <a:chExt cx="283630" cy="253824"/>
                  </a:xfrm>
                </p:grpSpPr>
                <p:pic>
                  <p:nvPicPr>
                    <p:cNvPr id="761"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762"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4115" name="Group 296"/>
              <p:cNvGrpSpPr/>
              <p:nvPr/>
            </p:nvGrpSpPr>
            <p:grpSpPr>
              <a:xfrm rot="18877668">
                <a:off x="6210508" y="3195426"/>
                <a:ext cx="601238" cy="499826"/>
                <a:chOff x="5841977" y="3176030"/>
                <a:chExt cx="601238" cy="499826"/>
              </a:xfrm>
            </p:grpSpPr>
            <p:grpSp>
              <p:nvGrpSpPr>
                <p:cNvPr id="4116" name="Group 297"/>
                <p:cNvGrpSpPr/>
                <p:nvPr/>
              </p:nvGrpSpPr>
              <p:grpSpPr>
                <a:xfrm rot="19742345">
                  <a:off x="5841977" y="3207622"/>
                  <a:ext cx="499826" cy="320263"/>
                  <a:chOff x="4503627" y="2218458"/>
                  <a:chExt cx="499826" cy="320263"/>
                </a:xfrm>
              </p:grpSpPr>
              <p:grpSp>
                <p:nvGrpSpPr>
                  <p:cNvPr id="4117" name="Group 176"/>
                  <p:cNvGrpSpPr/>
                  <p:nvPr/>
                </p:nvGrpSpPr>
                <p:grpSpPr>
                  <a:xfrm>
                    <a:off x="4503627" y="2301538"/>
                    <a:ext cx="300259" cy="237183"/>
                    <a:chOff x="2962956" y="2115885"/>
                    <a:chExt cx="300259" cy="237183"/>
                  </a:xfrm>
                </p:grpSpPr>
                <p:pic>
                  <p:nvPicPr>
                    <p:cNvPr id="755"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756"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4118" name="Group 179"/>
                  <p:cNvGrpSpPr/>
                  <p:nvPr/>
                </p:nvGrpSpPr>
                <p:grpSpPr>
                  <a:xfrm>
                    <a:off x="4719823" y="2218458"/>
                    <a:ext cx="283630" cy="253824"/>
                    <a:chOff x="6986427" y="2972145"/>
                    <a:chExt cx="283630" cy="253824"/>
                  </a:xfrm>
                </p:grpSpPr>
                <p:pic>
                  <p:nvPicPr>
                    <p:cNvPr id="753"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754"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4119" name="Group 298"/>
                <p:cNvGrpSpPr/>
                <p:nvPr/>
              </p:nvGrpSpPr>
              <p:grpSpPr>
                <a:xfrm rot="17239213">
                  <a:off x="6033171" y="3265811"/>
                  <a:ext cx="499826" cy="320263"/>
                  <a:chOff x="4503627" y="2218458"/>
                  <a:chExt cx="499826" cy="320263"/>
                </a:xfrm>
              </p:grpSpPr>
              <p:grpSp>
                <p:nvGrpSpPr>
                  <p:cNvPr id="4120" name="Group 176"/>
                  <p:cNvGrpSpPr/>
                  <p:nvPr/>
                </p:nvGrpSpPr>
                <p:grpSpPr>
                  <a:xfrm>
                    <a:off x="4503627" y="2301538"/>
                    <a:ext cx="300259" cy="237183"/>
                    <a:chOff x="2962956" y="2115885"/>
                    <a:chExt cx="300259" cy="237183"/>
                  </a:xfrm>
                </p:grpSpPr>
                <p:pic>
                  <p:nvPicPr>
                    <p:cNvPr id="749"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750"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4121" name="Group 179"/>
                  <p:cNvGrpSpPr/>
                  <p:nvPr/>
                </p:nvGrpSpPr>
                <p:grpSpPr>
                  <a:xfrm>
                    <a:off x="4719823" y="2218458"/>
                    <a:ext cx="283630" cy="253824"/>
                    <a:chOff x="6986427" y="2972145"/>
                    <a:chExt cx="283630" cy="253824"/>
                  </a:xfrm>
                </p:grpSpPr>
                <p:pic>
                  <p:nvPicPr>
                    <p:cNvPr id="747"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748"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grpSp>
          <p:nvGrpSpPr>
            <p:cNvPr id="4122" name="Group 325"/>
            <p:cNvGrpSpPr/>
            <p:nvPr/>
          </p:nvGrpSpPr>
          <p:grpSpPr>
            <a:xfrm>
              <a:off x="5382005" y="3684276"/>
              <a:ext cx="1106234" cy="969712"/>
              <a:chOff x="6792398" y="2509410"/>
              <a:chExt cx="1106234" cy="969712"/>
            </a:xfrm>
          </p:grpSpPr>
          <p:grpSp>
            <p:nvGrpSpPr>
              <p:cNvPr id="4123" name="Group 326"/>
              <p:cNvGrpSpPr/>
              <p:nvPr/>
            </p:nvGrpSpPr>
            <p:grpSpPr>
              <a:xfrm>
                <a:off x="6792398" y="2703317"/>
                <a:ext cx="657768" cy="378452"/>
                <a:chOff x="4777947" y="3207622"/>
                <a:chExt cx="657768" cy="378452"/>
              </a:xfrm>
            </p:grpSpPr>
            <p:grpSp>
              <p:nvGrpSpPr>
                <p:cNvPr id="4124" name="Group 372"/>
                <p:cNvGrpSpPr/>
                <p:nvPr/>
              </p:nvGrpSpPr>
              <p:grpSpPr>
                <a:xfrm>
                  <a:off x="4777947" y="3207622"/>
                  <a:ext cx="499826" cy="320263"/>
                  <a:chOff x="4503627" y="2218458"/>
                  <a:chExt cx="499826" cy="320263"/>
                </a:xfrm>
              </p:grpSpPr>
              <p:grpSp>
                <p:nvGrpSpPr>
                  <p:cNvPr id="4125" name="Group 176"/>
                  <p:cNvGrpSpPr/>
                  <p:nvPr/>
                </p:nvGrpSpPr>
                <p:grpSpPr>
                  <a:xfrm>
                    <a:off x="4503627" y="2301538"/>
                    <a:ext cx="300259" cy="237183"/>
                    <a:chOff x="2962956" y="2115885"/>
                    <a:chExt cx="300259" cy="237183"/>
                  </a:xfrm>
                </p:grpSpPr>
                <p:pic>
                  <p:nvPicPr>
                    <p:cNvPr id="739"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740"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4126" name="Group 179"/>
                  <p:cNvGrpSpPr/>
                  <p:nvPr/>
                </p:nvGrpSpPr>
                <p:grpSpPr>
                  <a:xfrm>
                    <a:off x="4719823" y="2218458"/>
                    <a:ext cx="283630" cy="253824"/>
                    <a:chOff x="6986427" y="2972145"/>
                    <a:chExt cx="283630" cy="253824"/>
                  </a:xfrm>
                </p:grpSpPr>
                <p:pic>
                  <p:nvPicPr>
                    <p:cNvPr id="737"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738"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4127" name="Group 373"/>
                <p:cNvGrpSpPr/>
                <p:nvPr/>
              </p:nvGrpSpPr>
              <p:grpSpPr>
                <a:xfrm>
                  <a:off x="4935889" y="3265811"/>
                  <a:ext cx="499826" cy="320263"/>
                  <a:chOff x="4503627" y="2218458"/>
                  <a:chExt cx="499826" cy="320263"/>
                </a:xfrm>
              </p:grpSpPr>
              <p:grpSp>
                <p:nvGrpSpPr>
                  <p:cNvPr id="416" name="Group 176"/>
                  <p:cNvGrpSpPr/>
                  <p:nvPr/>
                </p:nvGrpSpPr>
                <p:grpSpPr>
                  <a:xfrm>
                    <a:off x="4503627" y="2301538"/>
                    <a:ext cx="300259" cy="237183"/>
                    <a:chOff x="2962956" y="2115885"/>
                    <a:chExt cx="300259" cy="237183"/>
                  </a:xfrm>
                </p:grpSpPr>
                <p:pic>
                  <p:nvPicPr>
                    <p:cNvPr id="733"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734"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421" name="Group 179"/>
                  <p:cNvGrpSpPr/>
                  <p:nvPr/>
                </p:nvGrpSpPr>
                <p:grpSpPr>
                  <a:xfrm>
                    <a:off x="4719823" y="2218458"/>
                    <a:ext cx="283630" cy="253824"/>
                    <a:chOff x="6986427" y="2972145"/>
                    <a:chExt cx="283630" cy="253824"/>
                  </a:xfrm>
                </p:grpSpPr>
                <p:pic>
                  <p:nvPicPr>
                    <p:cNvPr id="731"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732"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422" name="Group 327"/>
              <p:cNvGrpSpPr/>
              <p:nvPr/>
            </p:nvGrpSpPr>
            <p:grpSpPr>
              <a:xfrm rot="19661454">
                <a:off x="6800712" y="2979296"/>
                <a:ext cx="601238" cy="499826"/>
                <a:chOff x="5841977" y="3176030"/>
                <a:chExt cx="601238" cy="499826"/>
              </a:xfrm>
            </p:grpSpPr>
            <p:grpSp>
              <p:nvGrpSpPr>
                <p:cNvPr id="423" name="Group 358"/>
                <p:cNvGrpSpPr/>
                <p:nvPr/>
              </p:nvGrpSpPr>
              <p:grpSpPr>
                <a:xfrm rot="19742345">
                  <a:off x="5841977" y="3207622"/>
                  <a:ext cx="499826" cy="320263"/>
                  <a:chOff x="4503627" y="2218458"/>
                  <a:chExt cx="499826" cy="320263"/>
                </a:xfrm>
              </p:grpSpPr>
              <p:grpSp>
                <p:nvGrpSpPr>
                  <p:cNvPr id="424" name="Group 176"/>
                  <p:cNvGrpSpPr/>
                  <p:nvPr/>
                </p:nvGrpSpPr>
                <p:grpSpPr>
                  <a:xfrm>
                    <a:off x="4503627" y="2301538"/>
                    <a:ext cx="300259" cy="237183"/>
                    <a:chOff x="2962956" y="2115885"/>
                    <a:chExt cx="300259" cy="237183"/>
                  </a:xfrm>
                </p:grpSpPr>
                <p:pic>
                  <p:nvPicPr>
                    <p:cNvPr id="725"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726"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429" name="Group 179"/>
                  <p:cNvGrpSpPr/>
                  <p:nvPr/>
                </p:nvGrpSpPr>
                <p:grpSpPr>
                  <a:xfrm>
                    <a:off x="4719823" y="2218458"/>
                    <a:ext cx="283630" cy="253824"/>
                    <a:chOff x="6986427" y="2972145"/>
                    <a:chExt cx="283630" cy="253824"/>
                  </a:xfrm>
                </p:grpSpPr>
                <p:pic>
                  <p:nvPicPr>
                    <p:cNvPr id="723"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724"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430" name="Group 359"/>
                <p:cNvGrpSpPr/>
                <p:nvPr/>
              </p:nvGrpSpPr>
              <p:grpSpPr>
                <a:xfrm rot="17239213">
                  <a:off x="6033171" y="3265811"/>
                  <a:ext cx="499826" cy="320263"/>
                  <a:chOff x="4503627" y="2218458"/>
                  <a:chExt cx="499826" cy="320263"/>
                </a:xfrm>
              </p:grpSpPr>
              <p:grpSp>
                <p:nvGrpSpPr>
                  <p:cNvPr id="435" name="Group 176"/>
                  <p:cNvGrpSpPr/>
                  <p:nvPr/>
                </p:nvGrpSpPr>
                <p:grpSpPr>
                  <a:xfrm>
                    <a:off x="4503627" y="2301538"/>
                    <a:ext cx="300259" cy="237183"/>
                    <a:chOff x="2962956" y="2115885"/>
                    <a:chExt cx="300259" cy="237183"/>
                  </a:xfrm>
                </p:grpSpPr>
                <p:pic>
                  <p:nvPicPr>
                    <p:cNvPr id="719"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720"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436" name="Group 179"/>
                  <p:cNvGrpSpPr/>
                  <p:nvPr/>
                </p:nvGrpSpPr>
                <p:grpSpPr>
                  <a:xfrm>
                    <a:off x="4719823" y="2218458"/>
                    <a:ext cx="283630" cy="253824"/>
                    <a:chOff x="6986427" y="2972145"/>
                    <a:chExt cx="283630" cy="253824"/>
                  </a:xfrm>
                </p:grpSpPr>
                <p:pic>
                  <p:nvPicPr>
                    <p:cNvPr id="717"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718"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437" name="Group 328"/>
              <p:cNvGrpSpPr/>
              <p:nvPr/>
            </p:nvGrpSpPr>
            <p:grpSpPr>
              <a:xfrm rot="2171672">
                <a:off x="7240864" y="2945788"/>
                <a:ext cx="657768" cy="378452"/>
                <a:chOff x="4777947" y="3207622"/>
                <a:chExt cx="657768" cy="378452"/>
              </a:xfrm>
            </p:grpSpPr>
            <p:grpSp>
              <p:nvGrpSpPr>
                <p:cNvPr id="438" name="Group 344"/>
                <p:cNvGrpSpPr/>
                <p:nvPr/>
              </p:nvGrpSpPr>
              <p:grpSpPr>
                <a:xfrm>
                  <a:off x="4777947" y="3207622"/>
                  <a:ext cx="499826" cy="320263"/>
                  <a:chOff x="4503627" y="2218458"/>
                  <a:chExt cx="499826" cy="320263"/>
                </a:xfrm>
              </p:grpSpPr>
              <p:grpSp>
                <p:nvGrpSpPr>
                  <p:cNvPr id="439" name="Group 176"/>
                  <p:cNvGrpSpPr/>
                  <p:nvPr/>
                </p:nvGrpSpPr>
                <p:grpSpPr>
                  <a:xfrm>
                    <a:off x="4503627" y="2301538"/>
                    <a:ext cx="300259" cy="237183"/>
                    <a:chOff x="2962956" y="2115885"/>
                    <a:chExt cx="300259" cy="237183"/>
                  </a:xfrm>
                </p:grpSpPr>
                <p:pic>
                  <p:nvPicPr>
                    <p:cNvPr id="711"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712"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440" name="Group 179"/>
                  <p:cNvGrpSpPr/>
                  <p:nvPr/>
                </p:nvGrpSpPr>
                <p:grpSpPr>
                  <a:xfrm>
                    <a:off x="4719823" y="2218458"/>
                    <a:ext cx="283630" cy="253824"/>
                    <a:chOff x="6986427" y="2972145"/>
                    <a:chExt cx="283630" cy="253824"/>
                  </a:xfrm>
                </p:grpSpPr>
                <p:pic>
                  <p:nvPicPr>
                    <p:cNvPr id="709"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710"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441" name="Group 345"/>
                <p:cNvGrpSpPr/>
                <p:nvPr/>
              </p:nvGrpSpPr>
              <p:grpSpPr>
                <a:xfrm>
                  <a:off x="4935889" y="3265811"/>
                  <a:ext cx="499826" cy="320263"/>
                  <a:chOff x="4503627" y="2218458"/>
                  <a:chExt cx="499826" cy="320263"/>
                </a:xfrm>
              </p:grpSpPr>
              <p:grpSp>
                <p:nvGrpSpPr>
                  <p:cNvPr id="442" name="Group 176"/>
                  <p:cNvGrpSpPr/>
                  <p:nvPr/>
                </p:nvGrpSpPr>
                <p:grpSpPr>
                  <a:xfrm>
                    <a:off x="4503627" y="2301538"/>
                    <a:ext cx="300259" cy="237183"/>
                    <a:chOff x="2962956" y="2115885"/>
                    <a:chExt cx="300259" cy="237183"/>
                  </a:xfrm>
                </p:grpSpPr>
                <p:pic>
                  <p:nvPicPr>
                    <p:cNvPr id="705"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706"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447" name="Group 179"/>
                  <p:cNvGrpSpPr/>
                  <p:nvPr/>
                </p:nvGrpSpPr>
                <p:grpSpPr>
                  <a:xfrm>
                    <a:off x="4719823" y="2218458"/>
                    <a:ext cx="283630" cy="253824"/>
                    <a:chOff x="6986427" y="2972145"/>
                    <a:chExt cx="283630" cy="253824"/>
                  </a:xfrm>
                </p:grpSpPr>
                <p:pic>
                  <p:nvPicPr>
                    <p:cNvPr id="703"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704"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448" name="Group 329"/>
              <p:cNvGrpSpPr/>
              <p:nvPr/>
            </p:nvGrpSpPr>
            <p:grpSpPr>
              <a:xfrm rot="21049340">
                <a:off x="7270080" y="2509410"/>
                <a:ext cx="601238" cy="499826"/>
                <a:chOff x="5841977" y="3176030"/>
                <a:chExt cx="601238" cy="499826"/>
              </a:xfrm>
            </p:grpSpPr>
            <p:grpSp>
              <p:nvGrpSpPr>
                <p:cNvPr id="453" name="Group 330"/>
                <p:cNvGrpSpPr/>
                <p:nvPr/>
              </p:nvGrpSpPr>
              <p:grpSpPr>
                <a:xfrm rot="19742345">
                  <a:off x="5841977" y="3207622"/>
                  <a:ext cx="499826" cy="320263"/>
                  <a:chOff x="4503627" y="2218458"/>
                  <a:chExt cx="499826" cy="320263"/>
                </a:xfrm>
              </p:grpSpPr>
              <p:grpSp>
                <p:nvGrpSpPr>
                  <p:cNvPr id="454" name="Group 176"/>
                  <p:cNvGrpSpPr/>
                  <p:nvPr/>
                </p:nvGrpSpPr>
                <p:grpSpPr>
                  <a:xfrm>
                    <a:off x="4503627" y="2301538"/>
                    <a:ext cx="300259" cy="237183"/>
                    <a:chOff x="2962956" y="2115885"/>
                    <a:chExt cx="300259" cy="237183"/>
                  </a:xfrm>
                </p:grpSpPr>
                <p:pic>
                  <p:nvPicPr>
                    <p:cNvPr id="697"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698"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455" name="Group 179"/>
                  <p:cNvGrpSpPr/>
                  <p:nvPr/>
                </p:nvGrpSpPr>
                <p:grpSpPr>
                  <a:xfrm>
                    <a:off x="4719823" y="2218458"/>
                    <a:ext cx="283630" cy="253824"/>
                    <a:chOff x="6986427" y="2972145"/>
                    <a:chExt cx="283630" cy="253824"/>
                  </a:xfrm>
                </p:grpSpPr>
                <p:pic>
                  <p:nvPicPr>
                    <p:cNvPr id="695"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696"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456" name="Group 331"/>
                <p:cNvGrpSpPr/>
                <p:nvPr/>
              </p:nvGrpSpPr>
              <p:grpSpPr>
                <a:xfrm rot="17239213">
                  <a:off x="6033171" y="3265811"/>
                  <a:ext cx="499826" cy="320263"/>
                  <a:chOff x="4503627" y="2218458"/>
                  <a:chExt cx="499826" cy="320263"/>
                </a:xfrm>
              </p:grpSpPr>
              <p:grpSp>
                <p:nvGrpSpPr>
                  <p:cNvPr id="461" name="Group 176"/>
                  <p:cNvGrpSpPr/>
                  <p:nvPr/>
                </p:nvGrpSpPr>
                <p:grpSpPr>
                  <a:xfrm>
                    <a:off x="4503627" y="2301538"/>
                    <a:ext cx="300259" cy="237183"/>
                    <a:chOff x="2962956" y="2115885"/>
                    <a:chExt cx="300259" cy="237183"/>
                  </a:xfrm>
                </p:grpSpPr>
                <p:pic>
                  <p:nvPicPr>
                    <p:cNvPr id="691"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692"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462" name="Group 179"/>
                  <p:cNvGrpSpPr/>
                  <p:nvPr/>
                </p:nvGrpSpPr>
                <p:grpSpPr>
                  <a:xfrm>
                    <a:off x="4719823" y="2218458"/>
                    <a:ext cx="283630" cy="253824"/>
                    <a:chOff x="6986427" y="2972145"/>
                    <a:chExt cx="283630" cy="253824"/>
                  </a:xfrm>
                </p:grpSpPr>
                <p:pic>
                  <p:nvPicPr>
                    <p:cNvPr id="689"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690"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grpSp>
          <p:nvGrpSpPr>
            <p:cNvPr id="467" name="Group 386"/>
            <p:cNvGrpSpPr/>
            <p:nvPr/>
          </p:nvGrpSpPr>
          <p:grpSpPr>
            <a:xfrm>
              <a:off x="5889081" y="2731026"/>
              <a:ext cx="1557892" cy="1293966"/>
              <a:chOff x="6991903" y="2695004"/>
              <a:chExt cx="1557892" cy="1293966"/>
            </a:xfrm>
          </p:grpSpPr>
          <p:grpSp>
            <p:nvGrpSpPr>
              <p:cNvPr id="468" name="Group 387"/>
              <p:cNvGrpSpPr/>
              <p:nvPr/>
            </p:nvGrpSpPr>
            <p:grpSpPr>
              <a:xfrm>
                <a:off x="6991903" y="2695004"/>
                <a:ext cx="657768" cy="378452"/>
                <a:chOff x="4777947" y="3207622"/>
                <a:chExt cx="657768" cy="378452"/>
              </a:xfrm>
            </p:grpSpPr>
            <p:grpSp>
              <p:nvGrpSpPr>
                <p:cNvPr id="469" name="Group 495"/>
                <p:cNvGrpSpPr/>
                <p:nvPr/>
              </p:nvGrpSpPr>
              <p:grpSpPr>
                <a:xfrm>
                  <a:off x="4777947" y="3207622"/>
                  <a:ext cx="499826" cy="320263"/>
                  <a:chOff x="4503627" y="2218458"/>
                  <a:chExt cx="499826" cy="320263"/>
                </a:xfrm>
              </p:grpSpPr>
              <p:grpSp>
                <p:nvGrpSpPr>
                  <p:cNvPr id="470" name="Group 176"/>
                  <p:cNvGrpSpPr/>
                  <p:nvPr/>
                </p:nvGrpSpPr>
                <p:grpSpPr>
                  <a:xfrm>
                    <a:off x="4503627" y="2301538"/>
                    <a:ext cx="300259" cy="237183"/>
                    <a:chOff x="2962956" y="2115885"/>
                    <a:chExt cx="300259" cy="237183"/>
                  </a:xfrm>
                </p:grpSpPr>
                <p:pic>
                  <p:nvPicPr>
                    <p:cNvPr id="679"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680"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475" name="Group 179"/>
                  <p:cNvGrpSpPr/>
                  <p:nvPr/>
                </p:nvGrpSpPr>
                <p:grpSpPr>
                  <a:xfrm>
                    <a:off x="4719823" y="2218458"/>
                    <a:ext cx="283630" cy="253824"/>
                    <a:chOff x="6986427" y="2972145"/>
                    <a:chExt cx="283630" cy="253824"/>
                  </a:xfrm>
                </p:grpSpPr>
                <p:pic>
                  <p:nvPicPr>
                    <p:cNvPr id="677"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678"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476" name="Group 496"/>
                <p:cNvGrpSpPr/>
                <p:nvPr/>
              </p:nvGrpSpPr>
              <p:grpSpPr>
                <a:xfrm>
                  <a:off x="4935889" y="3265811"/>
                  <a:ext cx="499826" cy="320263"/>
                  <a:chOff x="4503627" y="2218458"/>
                  <a:chExt cx="499826" cy="320263"/>
                </a:xfrm>
              </p:grpSpPr>
              <p:grpSp>
                <p:nvGrpSpPr>
                  <p:cNvPr id="481" name="Group 176"/>
                  <p:cNvGrpSpPr/>
                  <p:nvPr/>
                </p:nvGrpSpPr>
                <p:grpSpPr>
                  <a:xfrm>
                    <a:off x="4503627" y="2301538"/>
                    <a:ext cx="300259" cy="237183"/>
                    <a:chOff x="2962956" y="2115885"/>
                    <a:chExt cx="300259" cy="237183"/>
                  </a:xfrm>
                </p:grpSpPr>
                <p:pic>
                  <p:nvPicPr>
                    <p:cNvPr id="673"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674"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482" name="Group 179"/>
                  <p:cNvGrpSpPr/>
                  <p:nvPr/>
                </p:nvGrpSpPr>
                <p:grpSpPr>
                  <a:xfrm>
                    <a:off x="4719823" y="2218458"/>
                    <a:ext cx="283630" cy="253824"/>
                    <a:chOff x="6986427" y="2972145"/>
                    <a:chExt cx="283630" cy="253824"/>
                  </a:xfrm>
                </p:grpSpPr>
                <p:pic>
                  <p:nvPicPr>
                    <p:cNvPr id="671"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672"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483" name="Group 388"/>
              <p:cNvGrpSpPr/>
              <p:nvPr/>
            </p:nvGrpSpPr>
            <p:grpSpPr>
              <a:xfrm>
                <a:off x="7000217" y="2970983"/>
                <a:ext cx="601238" cy="499826"/>
                <a:chOff x="5841977" y="3176030"/>
                <a:chExt cx="601238" cy="499826"/>
              </a:xfrm>
            </p:grpSpPr>
            <p:grpSp>
              <p:nvGrpSpPr>
                <p:cNvPr id="484" name="Group 481"/>
                <p:cNvGrpSpPr/>
                <p:nvPr/>
              </p:nvGrpSpPr>
              <p:grpSpPr>
                <a:xfrm rot="19742345">
                  <a:off x="5841977" y="3207622"/>
                  <a:ext cx="499826" cy="320263"/>
                  <a:chOff x="4503627" y="2218458"/>
                  <a:chExt cx="499826" cy="320263"/>
                </a:xfrm>
              </p:grpSpPr>
              <p:grpSp>
                <p:nvGrpSpPr>
                  <p:cNvPr id="489" name="Group 176"/>
                  <p:cNvGrpSpPr/>
                  <p:nvPr/>
                </p:nvGrpSpPr>
                <p:grpSpPr>
                  <a:xfrm>
                    <a:off x="4503627" y="2301538"/>
                    <a:ext cx="300259" cy="237183"/>
                    <a:chOff x="2962956" y="2115885"/>
                    <a:chExt cx="300259" cy="237183"/>
                  </a:xfrm>
                </p:grpSpPr>
                <p:pic>
                  <p:nvPicPr>
                    <p:cNvPr id="665"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666"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490" name="Group 179"/>
                  <p:cNvGrpSpPr/>
                  <p:nvPr/>
                </p:nvGrpSpPr>
                <p:grpSpPr>
                  <a:xfrm>
                    <a:off x="4719823" y="2218458"/>
                    <a:ext cx="283630" cy="253824"/>
                    <a:chOff x="6986427" y="2972145"/>
                    <a:chExt cx="283630" cy="253824"/>
                  </a:xfrm>
                </p:grpSpPr>
                <p:pic>
                  <p:nvPicPr>
                    <p:cNvPr id="663"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664"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495" name="Group 482"/>
                <p:cNvGrpSpPr/>
                <p:nvPr/>
              </p:nvGrpSpPr>
              <p:grpSpPr>
                <a:xfrm rot="17239213">
                  <a:off x="6033171" y="3265811"/>
                  <a:ext cx="499826" cy="320263"/>
                  <a:chOff x="4503627" y="2218458"/>
                  <a:chExt cx="499826" cy="320263"/>
                </a:xfrm>
              </p:grpSpPr>
              <p:grpSp>
                <p:nvGrpSpPr>
                  <p:cNvPr id="496" name="Group 176"/>
                  <p:cNvGrpSpPr/>
                  <p:nvPr/>
                </p:nvGrpSpPr>
                <p:grpSpPr>
                  <a:xfrm>
                    <a:off x="4503627" y="2301538"/>
                    <a:ext cx="300259" cy="237183"/>
                    <a:chOff x="2962956" y="2115885"/>
                    <a:chExt cx="300259" cy="237183"/>
                  </a:xfrm>
                </p:grpSpPr>
                <p:pic>
                  <p:nvPicPr>
                    <p:cNvPr id="659"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660"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497" name="Group 179"/>
                  <p:cNvGrpSpPr/>
                  <p:nvPr/>
                </p:nvGrpSpPr>
                <p:grpSpPr>
                  <a:xfrm>
                    <a:off x="4719823" y="2218458"/>
                    <a:ext cx="283630" cy="253824"/>
                    <a:chOff x="6986427" y="2972145"/>
                    <a:chExt cx="283630" cy="253824"/>
                  </a:xfrm>
                </p:grpSpPr>
                <p:pic>
                  <p:nvPicPr>
                    <p:cNvPr id="657"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658"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498" name="Group 389"/>
              <p:cNvGrpSpPr/>
              <p:nvPr/>
            </p:nvGrpSpPr>
            <p:grpSpPr>
              <a:xfrm>
                <a:off x="7469330" y="2714400"/>
                <a:ext cx="1055948" cy="610380"/>
                <a:chOff x="6261214" y="3135578"/>
                <a:chExt cx="1055948" cy="610380"/>
              </a:xfrm>
            </p:grpSpPr>
            <p:grpSp>
              <p:nvGrpSpPr>
                <p:cNvPr id="499" name="Group 451"/>
                <p:cNvGrpSpPr/>
                <p:nvPr/>
              </p:nvGrpSpPr>
              <p:grpSpPr>
                <a:xfrm>
                  <a:off x="6659394" y="3135578"/>
                  <a:ext cx="657768" cy="378452"/>
                  <a:chOff x="4777947" y="3207622"/>
                  <a:chExt cx="657768" cy="378452"/>
                </a:xfrm>
              </p:grpSpPr>
              <p:grpSp>
                <p:nvGrpSpPr>
                  <p:cNvPr id="500" name="Group 467"/>
                  <p:cNvGrpSpPr/>
                  <p:nvPr/>
                </p:nvGrpSpPr>
                <p:grpSpPr>
                  <a:xfrm>
                    <a:off x="4777947" y="3207622"/>
                    <a:ext cx="499826" cy="320263"/>
                    <a:chOff x="4503627" y="2218458"/>
                    <a:chExt cx="499826" cy="320263"/>
                  </a:xfrm>
                </p:grpSpPr>
                <p:grpSp>
                  <p:nvGrpSpPr>
                    <p:cNvPr id="505" name="Group 176"/>
                    <p:cNvGrpSpPr/>
                    <p:nvPr/>
                  </p:nvGrpSpPr>
                  <p:grpSpPr>
                    <a:xfrm>
                      <a:off x="4503627" y="2301538"/>
                      <a:ext cx="300259" cy="237183"/>
                      <a:chOff x="2962956" y="2115885"/>
                      <a:chExt cx="300259" cy="237183"/>
                    </a:xfrm>
                  </p:grpSpPr>
                  <p:pic>
                    <p:nvPicPr>
                      <p:cNvPr id="651"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652"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506" name="Group 179"/>
                    <p:cNvGrpSpPr/>
                    <p:nvPr/>
                  </p:nvGrpSpPr>
                  <p:grpSpPr>
                    <a:xfrm>
                      <a:off x="4719823" y="2218458"/>
                      <a:ext cx="283630" cy="253824"/>
                      <a:chOff x="6986427" y="2972145"/>
                      <a:chExt cx="283630" cy="253824"/>
                    </a:xfrm>
                  </p:grpSpPr>
                  <p:pic>
                    <p:nvPicPr>
                      <p:cNvPr id="649"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650"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511" name="Group 468"/>
                  <p:cNvGrpSpPr/>
                  <p:nvPr/>
                </p:nvGrpSpPr>
                <p:grpSpPr>
                  <a:xfrm>
                    <a:off x="4935889" y="3265811"/>
                    <a:ext cx="499826" cy="320263"/>
                    <a:chOff x="4503627" y="2218458"/>
                    <a:chExt cx="499826" cy="320263"/>
                  </a:xfrm>
                </p:grpSpPr>
                <p:grpSp>
                  <p:nvGrpSpPr>
                    <p:cNvPr id="512" name="Group 176"/>
                    <p:cNvGrpSpPr/>
                    <p:nvPr/>
                  </p:nvGrpSpPr>
                  <p:grpSpPr>
                    <a:xfrm>
                      <a:off x="4503627" y="2301538"/>
                      <a:ext cx="300259" cy="237183"/>
                      <a:chOff x="2962956" y="2115885"/>
                      <a:chExt cx="300259" cy="237183"/>
                    </a:xfrm>
                  </p:grpSpPr>
                  <p:pic>
                    <p:nvPicPr>
                      <p:cNvPr id="645"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646"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513" name="Group 179"/>
                    <p:cNvGrpSpPr/>
                    <p:nvPr/>
                  </p:nvGrpSpPr>
                  <p:grpSpPr>
                    <a:xfrm>
                      <a:off x="4719823" y="2218458"/>
                      <a:ext cx="283630" cy="253824"/>
                      <a:chOff x="6986427" y="2972145"/>
                      <a:chExt cx="283630" cy="253824"/>
                    </a:xfrm>
                  </p:grpSpPr>
                  <p:pic>
                    <p:nvPicPr>
                      <p:cNvPr id="643"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644"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514" name="Group 452"/>
                <p:cNvGrpSpPr/>
                <p:nvPr/>
              </p:nvGrpSpPr>
              <p:grpSpPr>
                <a:xfrm rot="18877668">
                  <a:off x="6210508" y="3195426"/>
                  <a:ext cx="601238" cy="499826"/>
                  <a:chOff x="5841977" y="3176030"/>
                  <a:chExt cx="601238" cy="499826"/>
                </a:xfrm>
              </p:grpSpPr>
              <p:grpSp>
                <p:nvGrpSpPr>
                  <p:cNvPr id="519" name="Group 453"/>
                  <p:cNvGrpSpPr/>
                  <p:nvPr/>
                </p:nvGrpSpPr>
                <p:grpSpPr>
                  <a:xfrm rot="19742345">
                    <a:off x="5841977" y="3207622"/>
                    <a:ext cx="499826" cy="320263"/>
                    <a:chOff x="4503627" y="2218458"/>
                    <a:chExt cx="499826" cy="320263"/>
                  </a:xfrm>
                </p:grpSpPr>
                <p:grpSp>
                  <p:nvGrpSpPr>
                    <p:cNvPr id="520" name="Group 176"/>
                    <p:cNvGrpSpPr/>
                    <p:nvPr/>
                  </p:nvGrpSpPr>
                  <p:grpSpPr>
                    <a:xfrm>
                      <a:off x="4503627" y="2301538"/>
                      <a:ext cx="300259" cy="237183"/>
                      <a:chOff x="2962956" y="2115885"/>
                      <a:chExt cx="300259" cy="237183"/>
                    </a:xfrm>
                  </p:grpSpPr>
                  <p:pic>
                    <p:nvPicPr>
                      <p:cNvPr id="637"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638"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525" name="Group 179"/>
                    <p:cNvGrpSpPr/>
                    <p:nvPr/>
                  </p:nvGrpSpPr>
                  <p:grpSpPr>
                    <a:xfrm>
                      <a:off x="4719823" y="2218458"/>
                      <a:ext cx="283630" cy="253824"/>
                      <a:chOff x="6986427" y="2972145"/>
                      <a:chExt cx="283630" cy="253824"/>
                    </a:xfrm>
                  </p:grpSpPr>
                  <p:pic>
                    <p:nvPicPr>
                      <p:cNvPr id="635"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636"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526" name="Group 454"/>
                  <p:cNvGrpSpPr/>
                  <p:nvPr/>
                </p:nvGrpSpPr>
                <p:grpSpPr>
                  <a:xfrm rot="17239213">
                    <a:off x="6033171" y="3265811"/>
                    <a:ext cx="499826" cy="320263"/>
                    <a:chOff x="4503627" y="2218458"/>
                    <a:chExt cx="499826" cy="320263"/>
                  </a:xfrm>
                </p:grpSpPr>
                <p:grpSp>
                  <p:nvGrpSpPr>
                    <p:cNvPr id="527" name="Group 455"/>
                    <p:cNvGrpSpPr/>
                    <p:nvPr/>
                  </p:nvGrpSpPr>
                  <p:grpSpPr>
                    <a:xfrm>
                      <a:off x="4503627" y="2301538"/>
                      <a:ext cx="300259" cy="237183"/>
                      <a:chOff x="2962956" y="2115885"/>
                      <a:chExt cx="300259" cy="237183"/>
                    </a:xfrm>
                  </p:grpSpPr>
                  <p:pic>
                    <p:nvPicPr>
                      <p:cNvPr id="631"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632"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528" name="Group 179"/>
                    <p:cNvGrpSpPr/>
                    <p:nvPr/>
                  </p:nvGrpSpPr>
                  <p:grpSpPr>
                    <a:xfrm>
                      <a:off x="4719823" y="2218458"/>
                      <a:ext cx="283630" cy="253824"/>
                      <a:chOff x="6986427" y="2972145"/>
                      <a:chExt cx="283630" cy="253824"/>
                    </a:xfrm>
                  </p:grpSpPr>
                  <p:pic>
                    <p:nvPicPr>
                      <p:cNvPr id="629"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630"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grpSp>
            <p:nvGrpSpPr>
              <p:cNvPr id="533" name="Group 390"/>
              <p:cNvGrpSpPr/>
              <p:nvPr/>
            </p:nvGrpSpPr>
            <p:grpSpPr>
              <a:xfrm>
                <a:off x="7443561" y="3019258"/>
                <a:ext cx="1106234" cy="969712"/>
                <a:chOff x="6792398" y="2509410"/>
                <a:chExt cx="1106234" cy="969712"/>
              </a:xfrm>
            </p:grpSpPr>
            <p:grpSp>
              <p:nvGrpSpPr>
                <p:cNvPr id="534" name="Group 391"/>
                <p:cNvGrpSpPr/>
                <p:nvPr/>
              </p:nvGrpSpPr>
              <p:grpSpPr>
                <a:xfrm>
                  <a:off x="6792398" y="2703317"/>
                  <a:ext cx="657768" cy="378452"/>
                  <a:chOff x="4777947" y="3207622"/>
                  <a:chExt cx="657768" cy="378452"/>
                </a:xfrm>
              </p:grpSpPr>
              <p:grpSp>
                <p:nvGrpSpPr>
                  <p:cNvPr id="539" name="Group 437"/>
                  <p:cNvGrpSpPr/>
                  <p:nvPr/>
                </p:nvGrpSpPr>
                <p:grpSpPr>
                  <a:xfrm>
                    <a:off x="4777947" y="3207622"/>
                    <a:ext cx="499826" cy="320263"/>
                    <a:chOff x="4503627" y="2218458"/>
                    <a:chExt cx="499826" cy="320263"/>
                  </a:xfrm>
                </p:grpSpPr>
                <p:grpSp>
                  <p:nvGrpSpPr>
                    <p:cNvPr id="540" name="Group 176"/>
                    <p:cNvGrpSpPr/>
                    <p:nvPr/>
                  </p:nvGrpSpPr>
                  <p:grpSpPr>
                    <a:xfrm>
                      <a:off x="4503627" y="2301538"/>
                      <a:ext cx="300259" cy="237183"/>
                      <a:chOff x="2962956" y="2115885"/>
                      <a:chExt cx="300259" cy="237183"/>
                    </a:xfrm>
                  </p:grpSpPr>
                  <p:pic>
                    <p:nvPicPr>
                      <p:cNvPr id="621"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622"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541" name="Group 179"/>
                    <p:cNvGrpSpPr/>
                    <p:nvPr/>
                  </p:nvGrpSpPr>
                  <p:grpSpPr>
                    <a:xfrm>
                      <a:off x="4719823" y="2218458"/>
                      <a:ext cx="283630" cy="253824"/>
                      <a:chOff x="6986427" y="2972145"/>
                      <a:chExt cx="283630" cy="253824"/>
                    </a:xfrm>
                  </p:grpSpPr>
                  <p:pic>
                    <p:nvPicPr>
                      <p:cNvPr id="619"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620"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542" name="Group 438"/>
                  <p:cNvGrpSpPr/>
                  <p:nvPr/>
                </p:nvGrpSpPr>
                <p:grpSpPr>
                  <a:xfrm>
                    <a:off x="4935889" y="3265811"/>
                    <a:ext cx="499826" cy="320263"/>
                    <a:chOff x="4503627" y="2218458"/>
                    <a:chExt cx="499826" cy="320263"/>
                  </a:xfrm>
                </p:grpSpPr>
                <p:grpSp>
                  <p:nvGrpSpPr>
                    <p:cNvPr id="547" name="Group 176"/>
                    <p:cNvGrpSpPr/>
                    <p:nvPr/>
                  </p:nvGrpSpPr>
                  <p:grpSpPr>
                    <a:xfrm>
                      <a:off x="4503627" y="2301538"/>
                      <a:ext cx="300259" cy="237183"/>
                      <a:chOff x="2962956" y="2115885"/>
                      <a:chExt cx="300259" cy="237183"/>
                    </a:xfrm>
                  </p:grpSpPr>
                  <p:pic>
                    <p:nvPicPr>
                      <p:cNvPr id="615"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616"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548" name="Group 179"/>
                    <p:cNvGrpSpPr/>
                    <p:nvPr/>
                  </p:nvGrpSpPr>
                  <p:grpSpPr>
                    <a:xfrm>
                      <a:off x="4719823" y="2218458"/>
                      <a:ext cx="283630" cy="253824"/>
                      <a:chOff x="6986427" y="2972145"/>
                      <a:chExt cx="283630" cy="253824"/>
                    </a:xfrm>
                  </p:grpSpPr>
                  <p:pic>
                    <p:nvPicPr>
                      <p:cNvPr id="613"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614"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553" name="Group 392"/>
                <p:cNvGrpSpPr/>
                <p:nvPr/>
              </p:nvGrpSpPr>
              <p:grpSpPr>
                <a:xfrm rot="19661454">
                  <a:off x="6800712" y="2979296"/>
                  <a:ext cx="601238" cy="499826"/>
                  <a:chOff x="5841977" y="3176030"/>
                  <a:chExt cx="601238" cy="499826"/>
                </a:xfrm>
              </p:grpSpPr>
              <p:grpSp>
                <p:nvGrpSpPr>
                  <p:cNvPr id="554" name="Group 423"/>
                  <p:cNvGrpSpPr/>
                  <p:nvPr/>
                </p:nvGrpSpPr>
                <p:grpSpPr>
                  <a:xfrm rot="19742345">
                    <a:off x="5841977" y="3207622"/>
                    <a:ext cx="499826" cy="320263"/>
                    <a:chOff x="4503627" y="2218458"/>
                    <a:chExt cx="499826" cy="320263"/>
                  </a:xfrm>
                </p:grpSpPr>
                <p:grpSp>
                  <p:nvGrpSpPr>
                    <p:cNvPr id="555" name="Group 176"/>
                    <p:cNvGrpSpPr/>
                    <p:nvPr/>
                  </p:nvGrpSpPr>
                  <p:grpSpPr>
                    <a:xfrm>
                      <a:off x="4503627" y="2301538"/>
                      <a:ext cx="300259" cy="237183"/>
                      <a:chOff x="2962956" y="2115885"/>
                      <a:chExt cx="300259" cy="237183"/>
                    </a:xfrm>
                  </p:grpSpPr>
                  <p:pic>
                    <p:nvPicPr>
                      <p:cNvPr id="607"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608"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556" name="Group 179"/>
                    <p:cNvGrpSpPr/>
                    <p:nvPr/>
                  </p:nvGrpSpPr>
                  <p:grpSpPr>
                    <a:xfrm>
                      <a:off x="4719823" y="2218458"/>
                      <a:ext cx="283630" cy="253824"/>
                      <a:chOff x="6986427" y="2972145"/>
                      <a:chExt cx="283630" cy="253824"/>
                    </a:xfrm>
                  </p:grpSpPr>
                  <p:pic>
                    <p:nvPicPr>
                      <p:cNvPr id="605"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606"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557" name="Group 424"/>
                  <p:cNvGrpSpPr/>
                  <p:nvPr/>
                </p:nvGrpSpPr>
                <p:grpSpPr>
                  <a:xfrm rot="17239213">
                    <a:off x="6033171" y="3265811"/>
                    <a:ext cx="499826" cy="320263"/>
                    <a:chOff x="4503627" y="2218458"/>
                    <a:chExt cx="499826" cy="320263"/>
                  </a:xfrm>
                </p:grpSpPr>
                <p:grpSp>
                  <p:nvGrpSpPr>
                    <p:cNvPr id="558" name="Group 176"/>
                    <p:cNvGrpSpPr/>
                    <p:nvPr/>
                  </p:nvGrpSpPr>
                  <p:grpSpPr>
                    <a:xfrm>
                      <a:off x="4503627" y="2301538"/>
                      <a:ext cx="300259" cy="237183"/>
                      <a:chOff x="2962956" y="2115885"/>
                      <a:chExt cx="300259" cy="237183"/>
                    </a:xfrm>
                  </p:grpSpPr>
                  <p:pic>
                    <p:nvPicPr>
                      <p:cNvPr id="601"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602"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559" name="Group 179"/>
                    <p:cNvGrpSpPr/>
                    <p:nvPr/>
                  </p:nvGrpSpPr>
                  <p:grpSpPr>
                    <a:xfrm>
                      <a:off x="4719823" y="2218458"/>
                      <a:ext cx="283630" cy="253824"/>
                      <a:chOff x="6986427" y="2972145"/>
                      <a:chExt cx="283630" cy="253824"/>
                    </a:xfrm>
                  </p:grpSpPr>
                  <p:pic>
                    <p:nvPicPr>
                      <p:cNvPr id="599"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600"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560" name="Group 393"/>
                <p:cNvGrpSpPr/>
                <p:nvPr/>
              </p:nvGrpSpPr>
              <p:grpSpPr>
                <a:xfrm rot="2171672">
                  <a:off x="7240864" y="2945788"/>
                  <a:ext cx="657768" cy="378452"/>
                  <a:chOff x="4777947" y="3207622"/>
                  <a:chExt cx="657768" cy="378452"/>
                </a:xfrm>
              </p:grpSpPr>
              <p:grpSp>
                <p:nvGrpSpPr>
                  <p:cNvPr id="561" name="Group 409"/>
                  <p:cNvGrpSpPr/>
                  <p:nvPr/>
                </p:nvGrpSpPr>
                <p:grpSpPr>
                  <a:xfrm>
                    <a:off x="4777947" y="3207622"/>
                    <a:ext cx="499826" cy="320263"/>
                    <a:chOff x="4503627" y="2218458"/>
                    <a:chExt cx="499826" cy="320263"/>
                  </a:xfrm>
                </p:grpSpPr>
                <p:grpSp>
                  <p:nvGrpSpPr>
                    <p:cNvPr id="562" name="Group 176"/>
                    <p:cNvGrpSpPr/>
                    <p:nvPr/>
                  </p:nvGrpSpPr>
                  <p:grpSpPr>
                    <a:xfrm>
                      <a:off x="4503627" y="2301538"/>
                      <a:ext cx="300259" cy="237183"/>
                      <a:chOff x="2962956" y="2115885"/>
                      <a:chExt cx="300259" cy="237183"/>
                    </a:xfrm>
                  </p:grpSpPr>
                  <p:pic>
                    <p:nvPicPr>
                      <p:cNvPr id="593"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594"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563" name="Group 179"/>
                    <p:cNvGrpSpPr/>
                    <p:nvPr/>
                  </p:nvGrpSpPr>
                  <p:grpSpPr>
                    <a:xfrm>
                      <a:off x="4719823" y="2218458"/>
                      <a:ext cx="283630" cy="253824"/>
                      <a:chOff x="6986427" y="2972145"/>
                      <a:chExt cx="283630" cy="253824"/>
                    </a:xfrm>
                  </p:grpSpPr>
                  <p:pic>
                    <p:nvPicPr>
                      <p:cNvPr id="591"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592"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564" name="Group 410"/>
                  <p:cNvGrpSpPr/>
                  <p:nvPr/>
                </p:nvGrpSpPr>
                <p:grpSpPr>
                  <a:xfrm>
                    <a:off x="4935889" y="3265811"/>
                    <a:ext cx="499826" cy="320263"/>
                    <a:chOff x="4503627" y="2218458"/>
                    <a:chExt cx="499826" cy="320263"/>
                  </a:xfrm>
                </p:grpSpPr>
                <p:grpSp>
                  <p:nvGrpSpPr>
                    <p:cNvPr id="565" name="Group 176"/>
                    <p:cNvGrpSpPr/>
                    <p:nvPr/>
                  </p:nvGrpSpPr>
                  <p:grpSpPr>
                    <a:xfrm>
                      <a:off x="4503627" y="2301538"/>
                      <a:ext cx="300259" cy="237183"/>
                      <a:chOff x="2962956" y="2115885"/>
                      <a:chExt cx="300259" cy="237183"/>
                    </a:xfrm>
                  </p:grpSpPr>
                  <p:pic>
                    <p:nvPicPr>
                      <p:cNvPr id="587"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588"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566" name="Group 179"/>
                    <p:cNvGrpSpPr/>
                    <p:nvPr/>
                  </p:nvGrpSpPr>
                  <p:grpSpPr>
                    <a:xfrm>
                      <a:off x="4719823" y="2218458"/>
                      <a:ext cx="283630" cy="253824"/>
                      <a:chOff x="6986427" y="2972145"/>
                      <a:chExt cx="283630" cy="253824"/>
                    </a:xfrm>
                  </p:grpSpPr>
                  <p:pic>
                    <p:nvPicPr>
                      <p:cNvPr id="585"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586"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567" name="Group 394"/>
                <p:cNvGrpSpPr/>
                <p:nvPr/>
              </p:nvGrpSpPr>
              <p:grpSpPr>
                <a:xfrm rot="21049340">
                  <a:off x="7270080" y="2509410"/>
                  <a:ext cx="601238" cy="499826"/>
                  <a:chOff x="5841977" y="3176030"/>
                  <a:chExt cx="601238" cy="499826"/>
                </a:xfrm>
              </p:grpSpPr>
              <p:grpSp>
                <p:nvGrpSpPr>
                  <p:cNvPr id="568" name="Group 395"/>
                  <p:cNvGrpSpPr/>
                  <p:nvPr/>
                </p:nvGrpSpPr>
                <p:grpSpPr>
                  <a:xfrm rot="19742345">
                    <a:off x="5841977" y="3207622"/>
                    <a:ext cx="499826" cy="320263"/>
                    <a:chOff x="4503627" y="2218458"/>
                    <a:chExt cx="499826" cy="320263"/>
                  </a:xfrm>
                </p:grpSpPr>
                <p:grpSp>
                  <p:nvGrpSpPr>
                    <p:cNvPr id="569" name="Group 176"/>
                    <p:cNvGrpSpPr/>
                    <p:nvPr/>
                  </p:nvGrpSpPr>
                  <p:grpSpPr>
                    <a:xfrm>
                      <a:off x="4503627" y="2301538"/>
                      <a:ext cx="300259" cy="237183"/>
                      <a:chOff x="2962956" y="2115885"/>
                      <a:chExt cx="300259" cy="237183"/>
                    </a:xfrm>
                  </p:grpSpPr>
                  <p:pic>
                    <p:nvPicPr>
                      <p:cNvPr id="579"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580"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570" name="Group 179"/>
                    <p:cNvGrpSpPr/>
                    <p:nvPr/>
                  </p:nvGrpSpPr>
                  <p:grpSpPr>
                    <a:xfrm>
                      <a:off x="4719823" y="2218458"/>
                      <a:ext cx="283630" cy="253824"/>
                      <a:chOff x="6986427" y="2972145"/>
                      <a:chExt cx="283630" cy="253824"/>
                    </a:xfrm>
                  </p:grpSpPr>
                  <p:pic>
                    <p:nvPicPr>
                      <p:cNvPr id="577"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578"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575" name="Group 396"/>
                  <p:cNvGrpSpPr/>
                  <p:nvPr/>
                </p:nvGrpSpPr>
                <p:grpSpPr>
                  <a:xfrm rot="17239213">
                    <a:off x="6033171" y="3265811"/>
                    <a:ext cx="499826" cy="320263"/>
                    <a:chOff x="4503627" y="2218458"/>
                    <a:chExt cx="499826" cy="320263"/>
                  </a:xfrm>
                </p:grpSpPr>
                <p:grpSp>
                  <p:nvGrpSpPr>
                    <p:cNvPr id="2048" name="Group 176"/>
                    <p:cNvGrpSpPr/>
                    <p:nvPr/>
                  </p:nvGrpSpPr>
                  <p:grpSpPr>
                    <a:xfrm>
                      <a:off x="4503627" y="2301538"/>
                      <a:ext cx="300259" cy="237183"/>
                      <a:chOff x="2962956" y="2115885"/>
                      <a:chExt cx="300259" cy="237183"/>
                    </a:xfrm>
                  </p:grpSpPr>
                  <p:pic>
                    <p:nvPicPr>
                      <p:cNvPr id="573" name="Picture 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574" name="Picture 24"/>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2049" name="Group 179"/>
                    <p:cNvGrpSpPr/>
                    <p:nvPr/>
                  </p:nvGrpSpPr>
                  <p:grpSpPr>
                    <a:xfrm>
                      <a:off x="4719823" y="2218458"/>
                      <a:ext cx="283630" cy="253824"/>
                      <a:chOff x="6986427" y="2972145"/>
                      <a:chExt cx="283630" cy="253824"/>
                    </a:xfrm>
                  </p:grpSpPr>
                  <p:pic>
                    <p:nvPicPr>
                      <p:cNvPr id="571" name="Picture 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572" name="Picture 24"/>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grpSp>
      </p:grpSp>
      <p:grpSp>
        <p:nvGrpSpPr>
          <p:cNvPr id="835" name="Group 834"/>
          <p:cNvGrpSpPr/>
          <p:nvPr/>
        </p:nvGrpSpPr>
        <p:grpSpPr>
          <a:xfrm>
            <a:off x="5257800" y="2537936"/>
            <a:ext cx="1219200" cy="1729264"/>
            <a:chOff x="5257800" y="3135868"/>
            <a:chExt cx="1219200" cy="1729264"/>
          </a:xfrm>
        </p:grpSpPr>
        <p:pic>
          <p:nvPicPr>
            <p:cNvPr id="799" name="Picture 24"/>
            <p:cNvPicPr>
              <a:picLocks noChangeAspect="1" noChangeArrowheads="1"/>
            </p:cNvPicPr>
            <p:nvPr/>
          </p:nvPicPr>
          <p:blipFill>
            <a:blip r:embed="rId4" cstate="screen"/>
            <a:srcRect/>
            <a:stretch>
              <a:fillRect/>
            </a:stretch>
          </p:blipFill>
          <p:spPr bwMode="auto">
            <a:xfrm rot="5400000" flipV="1">
              <a:off x="5407270" y="3660530"/>
              <a:ext cx="691661" cy="685801"/>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cxnSp>
          <p:nvCxnSpPr>
            <p:cNvPr id="800" name="Straight Arrow Connector 799"/>
            <p:cNvCxnSpPr/>
            <p:nvPr/>
          </p:nvCxnSpPr>
          <p:spPr bwMode="auto">
            <a:xfrm flipV="1">
              <a:off x="5791200" y="3505200"/>
              <a:ext cx="0" cy="304800"/>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sp>
          <p:nvSpPr>
            <p:cNvPr id="801" name="TextBox 800"/>
            <p:cNvSpPr txBox="1"/>
            <p:nvPr/>
          </p:nvSpPr>
          <p:spPr>
            <a:xfrm>
              <a:off x="5268336" y="3135868"/>
              <a:ext cx="1208664" cy="369332"/>
            </a:xfrm>
            <a:prstGeom prst="rect">
              <a:avLst/>
            </a:prstGeom>
            <a:noFill/>
          </p:spPr>
          <p:txBody>
            <a:bodyPr wrap="none" rtlCol="0">
              <a:spAutoFit/>
            </a:bodyPr>
            <a:lstStyle/>
            <a:p>
              <a:r>
                <a:rPr lang="en-US" dirty="0" err="1" smtClean="0">
                  <a:solidFill>
                    <a:srgbClr val="FF0000"/>
                  </a:solidFill>
                  <a:latin typeface="Arial" pitchFamily="34" charset="0"/>
                  <a:cs typeface="Arial" pitchFamily="34" charset="0"/>
                </a:rPr>
                <a:t>V.</a:t>
              </a:r>
              <a:r>
                <a:rPr lang="en-US" sz="1400" dirty="0" err="1" smtClean="0">
                  <a:solidFill>
                    <a:srgbClr val="FF0000"/>
                  </a:solidFill>
                  <a:latin typeface="Arial" pitchFamily="34" charset="0"/>
                  <a:cs typeface="Arial" pitchFamily="34" charset="0"/>
                </a:rPr>
                <a:t>UpParticle</a:t>
              </a:r>
              <a:endParaRPr lang="en-US" dirty="0">
                <a:solidFill>
                  <a:srgbClr val="FF0000"/>
                </a:solidFill>
                <a:latin typeface="Arial" pitchFamily="34" charset="0"/>
                <a:cs typeface="Arial" pitchFamily="34" charset="0"/>
              </a:endParaRPr>
            </a:p>
          </p:txBody>
        </p:sp>
        <p:cxnSp>
          <p:nvCxnSpPr>
            <p:cNvPr id="802" name="Straight Arrow Connector 801"/>
            <p:cNvCxnSpPr/>
            <p:nvPr/>
          </p:nvCxnSpPr>
          <p:spPr bwMode="auto">
            <a:xfrm>
              <a:off x="5791200" y="4191000"/>
              <a:ext cx="0" cy="304800"/>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sp>
          <p:nvSpPr>
            <p:cNvPr id="803" name="TextBox 802"/>
            <p:cNvSpPr txBox="1"/>
            <p:nvPr/>
          </p:nvSpPr>
          <p:spPr>
            <a:xfrm>
              <a:off x="5257800" y="4495800"/>
              <a:ext cx="1107676" cy="369332"/>
            </a:xfrm>
            <a:prstGeom prst="rect">
              <a:avLst/>
            </a:prstGeom>
            <a:noFill/>
          </p:spPr>
          <p:txBody>
            <a:bodyPr wrap="none" rtlCol="0">
              <a:spAutoFit/>
            </a:bodyPr>
            <a:lstStyle/>
            <a:p>
              <a:r>
                <a:rPr lang="en-US" dirty="0" err="1" smtClean="0">
                  <a:solidFill>
                    <a:srgbClr val="FF0000"/>
                  </a:solidFill>
                  <a:latin typeface="Arial" pitchFamily="34" charset="0"/>
                  <a:cs typeface="Arial" pitchFamily="34" charset="0"/>
                </a:rPr>
                <a:t>V.</a:t>
              </a:r>
              <a:r>
                <a:rPr lang="en-US" sz="1400" dirty="0" err="1" smtClean="0">
                  <a:solidFill>
                    <a:srgbClr val="FF0000"/>
                  </a:solidFill>
                  <a:latin typeface="Arial" pitchFamily="34" charset="0"/>
                  <a:cs typeface="Arial" pitchFamily="34" charset="0"/>
                </a:rPr>
                <a:t>Hindered</a:t>
              </a:r>
              <a:endParaRPr lang="en-US" dirty="0">
                <a:solidFill>
                  <a:srgbClr val="FF0000"/>
                </a:solidFill>
                <a:latin typeface="Arial" pitchFamily="34" charset="0"/>
                <a:cs typeface="Arial" pitchFamily="34" charset="0"/>
              </a:endParaRPr>
            </a:p>
          </p:txBody>
        </p:sp>
      </p:grpSp>
      <p:sp>
        <p:nvSpPr>
          <p:cNvPr id="2057"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56" name="Picture 8"/>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57200" y="5715000"/>
            <a:ext cx="3409950" cy="600075"/>
          </a:xfrm>
          <a:prstGeom prst="rect">
            <a:avLst/>
          </a:prstGeom>
          <a:noFill/>
        </p:spPr>
      </p:pic>
      <p:sp>
        <p:nvSpPr>
          <p:cNvPr id="2058" name="Rectangle 10"/>
          <p:cNvSpPr>
            <a:spLocks noChangeArrowheads="1"/>
          </p:cNvSpPr>
          <p:nvPr/>
        </p:nvSpPr>
        <p:spPr bwMode="auto">
          <a:xfrm>
            <a:off x="0" y="10572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60"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59" name="Picture 11"/>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5172075" y="5105400"/>
            <a:ext cx="3438525" cy="600075"/>
          </a:xfrm>
          <a:prstGeom prst="rect">
            <a:avLst/>
          </a:prstGeom>
          <a:noFill/>
        </p:spPr>
      </p:pic>
      <p:sp>
        <p:nvSpPr>
          <p:cNvPr id="2061" name="Rectangle 13"/>
          <p:cNvSpPr>
            <a:spLocks noChangeArrowheads="1"/>
          </p:cNvSpPr>
          <p:nvPr/>
        </p:nvSpPr>
        <p:spPr bwMode="auto">
          <a:xfrm>
            <a:off x="0" y="10572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2051" name="Group 834"/>
          <p:cNvGrpSpPr/>
          <p:nvPr/>
        </p:nvGrpSpPr>
        <p:grpSpPr>
          <a:xfrm>
            <a:off x="7239000" y="3581400"/>
            <a:ext cx="267353" cy="800595"/>
            <a:chOff x="7252513" y="3581400"/>
            <a:chExt cx="267353" cy="800595"/>
          </a:xfrm>
        </p:grpSpPr>
        <p:sp>
          <p:nvSpPr>
            <p:cNvPr id="815" name="Freeform 814"/>
            <p:cNvSpPr/>
            <p:nvPr/>
          </p:nvSpPr>
          <p:spPr bwMode="auto">
            <a:xfrm>
              <a:off x="7252513" y="3657600"/>
              <a:ext cx="267353" cy="724395"/>
            </a:xfrm>
            <a:custGeom>
              <a:avLst/>
              <a:gdLst>
                <a:gd name="connsiteX0" fmla="*/ 240817 w 267353"/>
                <a:gd name="connsiteY0" fmla="*/ 724395 h 724395"/>
                <a:gd name="connsiteX1" fmla="*/ 264568 w 267353"/>
                <a:gd name="connsiteY1" fmla="*/ 688769 h 724395"/>
                <a:gd name="connsiteX2" fmla="*/ 252692 w 267353"/>
                <a:gd name="connsiteY2" fmla="*/ 605642 h 724395"/>
                <a:gd name="connsiteX3" fmla="*/ 217066 w 267353"/>
                <a:gd name="connsiteY3" fmla="*/ 534390 h 724395"/>
                <a:gd name="connsiteX4" fmla="*/ 181440 w 267353"/>
                <a:gd name="connsiteY4" fmla="*/ 498764 h 724395"/>
                <a:gd name="connsiteX5" fmla="*/ 145814 w 267353"/>
                <a:gd name="connsiteY5" fmla="*/ 486888 h 724395"/>
                <a:gd name="connsiteX6" fmla="*/ 110188 w 267353"/>
                <a:gd name="connsiteY6" fmla="*/ 463138 h 724395"/>
                <a:gd name="connsiteX7" fmla="*/ 62687 w 267353"/>
                <a:gd name="connsiteY7" fmla="*/ 451262 h 724395"/>
                <a:gd name="connsiteX8" fmla="*/ 27061 w 267353"/>
                <a:gd name="connsiteY8" fmla="*/ 439387 h 724395"/>
                <a:gd name="connsiteX9" fmla="*/ 27061 w 267353"/>
                <a:gd name="connsiteY9" fmla="*/ 356260 h 724395"/>
                <a:gd name="connsiteX10" fmla="*/ 98313 w 267353"/>
                <a:gd name="connsiteY10" fmla="*/ 332509 h 724395"/>
                <a:gd name="connsiteX11" fmla="*/ 169565 w 267353"/>
                <a:gd name="connsiteY11" fmla="*/ 273132 h 724395"/>
                <a:gd name="connsiteX12" fmla="*/ 193316 w 267353"/>
                <a:gd name="connsiteY12" fmla="*/ 201881 h 724395"/>
                <a:gd name="connsiteX13" fmla="*/ 169565 w 267353"/>
                <a:gd name="connsiteY13" fmla="*/ 11875 h 724395"/>
                <a:gd name="connsiteX14" fmla="*/ 157690 w 267353"/>
                <a:gd name="connsiteY14" fmla="*/ 0 h 72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7353" h="724395">
                  <a:moveTo>
                    <a:pt x="240817" y="724395"/>
                  </a:moveTo>
                  <a:cubicBezTo>
                    <a:pt x="248734" y="712520"/>
                    <a:pt x="263148" y="702971"/>
                    <a:pt x="264568" y="688769"/>
                  </a:cubicBezTo>
                  <a:cubicBezTo>
                    <a:pt x="267353" y="660918"/>
                    <a:pt x="258181" y="633089"/>
                    <a:pt x="252692" y="605642"/>
                  </a:cubicBezTo>
                  <a:cubicBezTo>
                    <a:pt x="247054" y="577452"/>
                    <a:pt x="235504" y="556515"/>
                    <a:pt x="217066" y="534390"/>
                  </a:cubicBezTo>
                  <a:cubicBezTo>
                    <a:pt x="206315" y="521488"/>
                    <a:pt x="195414" y="508080"/>
                    <a:pt x="181440" y="498764"/>
                  </a:cubicBezTo>
                  <a:cubicBezTo>
                    <a:pt x="171025" y="491820"/>
                    <a:pt x="157010" y="492486"/>
                    <a:pt x="145814" y="486888"/>
                  </a:cubicBezTo>
                  <a:cubicBezTo>
                    <a:pt x="133049" y="480505"/>
                    <a:pt x="123306" y="468760"/>
                    <a:pt x="110188" y="463138"/>
                  </a:cubicBezTo>
                  <a:cubicBezTo>
                    <a:pt x="95187" y="456709"/>
                    <a:pt x="78380" y="455746"/>
                    <a:pt x="62687" y="451262"/>
                  </a:cubicBezTo>
                  <a:cubicBezTo>
                    <a:pt x="50651" y="447823"/>
                    <a:pt x="38936" y="443345"/>
                    <a:pt x="27061" y="439387"/>
                  </a:cubicBezTo>
                  <a:cubicBezTo>
                    <a:pt x="19343" y="416234"/>
                    <a:pt x="0" y="379455"/>
                    <a:pt x="27061" y="356260"/>
                  </a:cubicBezTo>
                  <a:cubicBezTo>
                    <a:pt x="46069" y="339967"/>
                    <a:pt x="98313" y="332509"/>
                    <a:pt x="98313" y="332509"/>
                  </a:cubicBezTo>
                  <a:cubicBezTo>
                    <a:pt x="120487" y="317726"/>
                    <a:pt x="156118" y="297335"/>
                    <a:pt x="169565" y="273132"/>
                  </a:cubicBezTo>
                  <a:cubicBezTo>
                    <a:pt x="181723" y="251247"/>
                    <a:pt x="193316" y="201881"/>
                    <a:pt x="193316" y="201881"/>
                  </a:cubicBezTo>
                  <a:cubicBezTo>
                    <a:pt x="191050" y="172420"/>
                    <a:pt x="195197" y="63141"/>
                    <a:pt x="169565" y="11875"/>
                  </a:cubicBezTo>
                  <a:cubicBezTo>
                    <a:pt x="167062" y="6868"/>
                    <a:pt x="161648" y="3958"/>
                    <a:pt x="157690" y="0"/>
                  </a:cubicBezTo>
                </a:path>
              </a:pathLst>
            </a:custGeom>
            <a:noFill/>
            <a:ln w="19050" cap="flat" cmpd="sng" algn="ctr">
              <a:solidFill>
                <a:srgbClr val="FF0000"/>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820" name="Straight Arrow Connector 819"/>
            <p:cNvCxnSpPr>
              <a:stCxn id="815" idx="13"/>
            </p:cNvCxnSpPr>
            <p:nvPr/>
          </p:nvCxnSpPr>
          <p:spPr bwMode="auto">
            <a:xfrm flipH="1" flipV="1">
              <a:off x="7391400" y="3581400"/>
              <a:ext cx="30678" cy="88075"/>
            </a:xfrm>
            <a:prstGeom prst="straightConnector1">
              <a:avLst/>
            </a:prstGeom>
            <a:solidFill>
              <a:schemeClr val="accent1"/>
            </a:solidFill>
            <a:ln w="19050" cap="flat" cmpd="sng" algn="ctr">
              <a:solidFill>
                <a:srgbClr val="FF0000"/>
              </a:solidFill>
              <a:prstDash val="solid"/>
              <a:round/>
              <a:headEnd type="none" w="lg" len="med"/>
              <a:tailEnd type="arrow"/>
            </a:ln>
            <a:effectLst/>
          </p:spPr>
        </p:cxnSp>
      </p:grpSp>
      <p:grpSp>
        <p:nvGrpSpPr>
          <p:cNvPr id="2053" name="Group 841"/>
          <p:cNvGrpSpPr/>
          <p:nvPr/>
        </p:nvGrpSpPr>
        <p:grpSpPr>
          <a:xfrm>
            <a:off x="7772400" y="3657600"/>
            <a:ext cx="176814" cy="665019"/>
            <a:chOff x="8052786" y="3657600"/>
            <a:chExt cx="176814" cy="665019"/>
          </a:xfrm>
        </p:grpSpPr>
        <p:sp>
          <p:nvSpPr>
            <p:cNvPr id="817" name="Freeform 816"/>
            <p:cNvSpPr/>
            <p:nvPr/>
          </p:nvSpPr>
          <p:spPr bwMode="auto">
            <a:xfrm>
              <a:off x="8052786" y="3788229"/>
              <a:ext cx="129313" cy="534390"/>
            </a:xfrm>
            <a:custGeom>
              <a:avLst/>
              <a:gdLst>
                <a:gd name="connsiteX0" fmla="*/ 22435 w 129313"/>
                <a:gd name="connsiteY0" fmla="*/ 534389 h 534390"/>
                <a:gd name="connsiteX1" fmla="*/ 93687 w 129313"/>
                <a:gd name="connsiteY1" fmla="*/ 510639 h 534390"/>
                <a:gd name="connsiteX2" fmla="*/ 117437 w 129313"/>
                <a:gd name="connsiteY2" fmla="*/ 439387 h 534390"/>
                <a:gd name="connsiteX3" fmla="*/ 105562 w 129313"/>
                <a:gd name="connsiteY3" fmla="*/ 320633 h 534390"/>
                <a:gd name="connsiteX4" fmla="*/ 69936 w 129313"/>
                <a:gd name="connsiteY4" fmla="*/ 308758 h 534390"/>
                <a:gd name="connsiteX5" fmla="*/ 34310 w 129313"/>
                <a:gd name="connsiteY5" fmla="*/ 285007 h 534390"/>
                <a:gd name="connsiteX6" fmla="*/ 22435 w 129313"/>
                <a:gd name="connsiteY6" fmla="*/ 249381 h 534390"/>
                <a:gd name="connsiteX7" fmla="*/ 22435 w 129313"/>
                <a:gd name="connsiteY7" fmla="*/ 142503 h 534390"/>
                <a:gd name="connsiteX8" fmla="*/ 58061 w 129313"/>
                <a:gd name="connsiteY8" fmla="*/ 118753 h 534390"/>
                <a:gd name="connsiteX9" fmla="*/ 93687 w 129313"/>
                <a:gd name="connsiteY9" fmla="*/ 83127 h 534390"/>
                <a:gd name="connsiteX10" fmla="*/ 129313 w 129313"/>
                <a:gd name="connsiteY10" fmla="*/ 0 h 534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313" h="534390">
                  <a:moveTo>
                    <a:pt x="22435" y="534389"/>
                  </a:moveTo>
                  <a:cubicBezTo>
                    <a:pt x="46186" y="526472"/>
                    <a:pt x="85770" y="534390"/>
                    <a:pt x="93687" y="510639"/>
                  </a:cubicBezTo>
                  <a:lnTo>
                    <a:pt x="117437" y="439387"/>
                  </a:lnTo>
                  <a:cubicBezTo>
                    <a:pt x="113479" y="399802"/>
                    <a:pt x="119157" y="358020"/>
                    <a:pt x="105562" y="320633"/>
                  </a:cubicBezTo>
                  <a:cubicBezTo>
                    <a:pt x="101284" y="308869"/>
                    <a:pt x="81132" y="314356"/>
                    <a:pt x="69936" y="308758"/>
                  </a:cubicBezTo>
                  <a:cubicBezTo>
                    <a:pt x="57170" y="302375"/>
                    <a:pt x="46185" y="292924"/>
                    <a:pt x="34310" y="285007"/>
                  </a:cubicBezTo>
                  <a:cubicBezTo>
                    <a:pt x="30352" y="273132"/>
                    <a:pt x="25874" y="261417"/>
                    <a:pt x="22435" y="249381"/>
                  </a:cubicBezTo>
                  <a:cubicBezTo>
                    <a:pt x="11613" y="211505"/>
                    <a:pt x="0" y="181764"/>
                    <a:pt x="22435" y="142503"/>
                  </a:cubicBezTo>
                  <a:cubicBezTo>
                    <a:pt x="29516" y="130111"/>
                    <a:pt x="47097" y="127890"/>
                    <a:pt x="58061" y="118753"/>
                  </a:cubicBezTo>
                  <a:cubicBezTo>
                    <a:pt x="70963" y="108002"/>
                    <a:pt x="81812" y="95002"/>
                    <a:pt x="93687" y="83127"/>
                  </a:cubicBezTo>
                  <a:cubicBezTo>
                    <a:pt x="119207" y="6564"/>
                    <a:pt x="99734" y="29577"/>
                    <a:pt x="129313" y="0"/>
                  </a:cubicBezTo>
                </a:path>
              </a:pathLst>
            </a:custGeom>
            <a:noFill/>
            <a:ln w="19050" cap="flat" cmpd="sng" algn="ctr">
              <a:solidFill>
                <a:srgbClr val="FF0000"/>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823" name="Straight Arrow Connector 822"/>
            <p:cNvCxnSpPr>
              <a:stCxn id="817" idx="10"/>
            </p:cNvCxnSpPr>
            <p:nvPr/>
          </p:nvCxnSpPr>
          <p:spPr bwMode="auto">
            <a:xfrm flipV="1">
              <a:off x="8182099" y="3657600"/>
              <a:ext cx="47501" cy="130629"/>
            </a:xfrm>
            <a:prstGeom prst="straightConnector1">
              <a:avLst/>
            </a:prstGeom>
            <a:solidFill>
              <a:schemeClr val="accent1"/>
            </a:solidFill>
            <a:ln w="19050" cap="flat" cmpd="sng" algn="ctr">
              <a:solidFill>
                <a:srgbClr val="FF0000"/>
              </a:solidFill>
              <a:prstDash val="solid"/>
              <a:round/>
              <a:headEnd type="none" w="lg" len="med"/>
              <a:tailEnd type="arrow"/>
            </a:ln>
            <a:effectLst/>
          </p:spPr>
        </p:cxnSp>
      </p:grpSp>
      <p:grpSp>
        <p:nvGrpSpPr>
          <p:cNvPr id="2062" name="Group 836"/>
          <p:cNvGrpSpPr/>
          <p:nvPr/>
        </p:nvGrpSpPr>
        <p:grpSpPr>
          <a:xfrm>
            <a:off x="8305800" y="3581400"/>
            <a:ext cx="263236" cy="734291"/>
            <a:chOff x="8382000" y="3505200"/>
            <a:chExt cx="263236" cy="734291"/>
          </a:xfrm>
        </p:grpSpPr>
        <p:sp>
          <p:nvSpPr>
            <p:cNvPr id="816" name="Freeform 815"/>
            <p:cNvSpPr/>
            <p:nvPr/>
          </p:nvSpPr>
          <p:spPr bwMode="auto">
            <a:xfrm>
              <a:off x="8405226" y="3657600"/>
              <a:ext cx="240010" cy="581891"/>
            </a:xfrm>
            <a:custGeom>
              <a:avLst/>
              <a:gdLst>
                <a:gd name="connsiteX0" fmla="*/ 121257 w 240010"/>
                <a:gd name="connsiteY0" fmla="*/ 581891 h 581891"/>
                <a:gd name="connsiteX1" fmla="*/ 109382 w 240010"/>
                <a:gd name="connsiteY1" fmla="*/ 546265 h 581891"/>
                <a:gd name="connsiteX2" fmla="*/ 145008 w 240010"/>
                <a:gd name="connsiteY2" fmla="*/ 439387 h 581891"/>
                <a:gd name="connsiteX3" fmla="*/ 216260 w 240010"/>
                <a:gd name="connsiteY3" fmla="*/ 368135 h 581891"/>
                <a:gd name="connsiteX4" fmla="*/ 228135 w 240010"/>
                <a:gd name="connsiteY4" fmla="*/ 332509 h 581891"/>
                <a:gd name="connsiteX5" fmla="*/ 180634 w 240010"/>
                <a:gd name="connsiteY5" fmla="*/ 273132 h 581891"/>
                <a:gd name="connsiteX6" fmla="*/ 216260 w 240010"/>
                <a:gd name="connsiteY6" fmla="*/ 225631 h 581891"/>
                <a:gd name="connsiteX7" fmla="*/ 240010 w 240010"/>
                <a:gd name="connsiteY7" fmla="*/ 190005 h 581891"/>
                <a:gd name="connsiteX8" fmla="*/ 228135 w 240010"/>
                <a:gd name="connsiteY8" fmla="*/ 154379 h 581891"/>
                <a:gd name="connsiteX9" fmla="*/ 121257 w 240010"/>
                <a:gd name="connsiteY9" fmla="*/ 106878 h 581891"/>
                <a:gd name="connsiteX10" fmla="*/ 50005 w 240010"/>
                <a:gd name="connsiteY10" fmla="*/ 83127 h 581891"/>
                <a:gd name="connsiteX11" fmla="*/ 14379 w 240010"/>
                <a:gd name="connsiteY11" fmla="*/ 59377 h 581891"/>
                <a:gd name="connsiteX12" fmla="*/ 2504 w 240010"/>
                <a:gd name="connsiteY12" fmla="*/ 0 h 58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0010" h="581891">
                  <a:moveTo>
                    <a:pt x="121257" y="581891"/>
                  </a:moveTo>
                  <a:cubicBezTo>
                    <a:pt x="117299" y="570016"/>
                    <a:pt x="109382" y="558783"/>
                    <a:pt x="109382" y="546265"/>
                  </a:cubicBezTo>
                  <a:cubicBezTo>
                    <a:pt x="109382" y="500408"/>
                    <a:pt x="116330" y="471649"/>
                    <a:pt x="145008" y="439387"/>
                  </a:cubicBezTo>
                  <a:cubicBezTo>
                    <a:pt x="167323" y="414283"/>
                    <a:pt x="216260" y="368135"/>
                    <a:pt x="216260" y="368135"/>
                  </a:cubicBezTo>
                  <a:cubicBezTo>
                    <a:pt x="220218" y="356260"/>
                    <a:pt x="228135" y="345027"/>
                    <a:pt x="228135" y="332509"/>
                  </a:cubicBezTo>
                  <a:cubicBezTo>
                    <a:pt x="228135" y="294269"/>
                    <a:pt x="207990" y="291369"/>
                    <a:pt x="180634" y="273132"/>
                  </a:cubicBezTo>
                  <a:cubicBezTo>
                    <a:pt x="158398" y="206427"/>
                    <a:pt x="163392" y="260876"/>
                    <a:pt x="216260" y="225631"/>
                  </a:cubicBezTo>
                  <a:cubicBezTo>
                    <a:pt x="228135" y="217714"/>
                    <a:pt x="232093" y="201880"/>
                    <a:pt x="240010" y="190005"/>
                  </a:cubicBezTo>
                  <a:cubicBezTo>
                    <a:pt x="236052" y="178130"/>
                    <a:pt x="235955" y="164154"/>
                    <a:pt x="228135" y="154379"/>
                  </a:cubicBezTo>
                  <a:cubicBezTo>
                    <a:pt x="207606" y="128718"/>
                    <a:pt x="143026" y="114134"/>
                    <a:pt x="121257" y="106878"/>
                  </a:cubicBezTo>
                  <a:cubicBezTo>
                    <a:pt x="121252" y="106876"/>
                    <a:pt x="50009" y="83130"/>
                    <a:pt x="50005" y="83127"/>
                  </a:cubicBezTo>
                  <a:lnTo>
                    <a:pt x="14379" y="59377"/>
                  </a:lnTo>
                  <a:cubicBezTo>
                    <a:pt x="0" y="16240"/>
                    <a:pt x="2504" y="36269"/>
                    <a:pt x="2504" y="0"/>
                  </a:cubicBezTo>
                </a:path>
              </a:pathLst>
            </a:custGeom>
            <a:noFill/>
            <a:ln w="19050" cap="flat" cmpd="sng" algn="ctr">
              <a:solidFill>
                <a:srgbClr val="FF0000"/>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828" name="Straight Arrow Connector 827"/>
            <p:cNvCxnSpPr>
              <a:stCxn id="816" idx="12"/>
            </p:cNvCxnSpPr>
            <p:nvPr/>
          </p:nvCxnSpPr>
          <p:spPr bwMode="auto">
            <a:xfrm flipH="1" flipV="1">
              <a:off x="8382000" y="3505200"/>
              <a:ext cx="25730" cy="152400"/>
            </a:xfrm>
            <a:prstGeom prst="straightConnector1">
              <a:avLst/>
            </a:prstGeom>
            <a:solidFill>
              <a:schemeClr val="accent1"/>
            </a:solidFill>
            <a:ln w="19050" cap="flat" cmpd="sng" algn="ctr">
              <a:solidFill>
                <a:srgbClr val="FF0000"/>
              </a:solidFill>
              <a:prstDash val="solid"/>
              <a:round/>
              <a:headEnd type="none" w="lg" len="med"/>
              <a:tailEnd type="arrow"/>
            </a:ln>
            <a:effectLst/>
          </p:spPr>
        </p:cxnSp>
      </p:grpSp>
      <p:pic>
        <p:nvPicPr>
          <p:cNvPr id="833" name="Picture 6" descr="a"/>
          <p:cNvPicPr>
            <a:picLocks noChangeAspect="1" noChangeArrowheads="1"/>
          </p:cNvPicPr>
          <p:nvPr/>
        </p:nvPicPr>
        <p:blipFill>
          <a:blip r:embed="rId7" cstate="print"/>
          <a:srcRect r="4546"/>
          <a:stretch>
            <a:fillRect/>
          </a:stretch>
        </p:blipFill>
        <p:spPr bwMode="auto">
          <a:xfrm>
            <a:off x="0" y="6300788"/>
            <a:ext cx="1981200" cy="557212"/>
          </a:xfrm>
          <a:prstGeom prst="rect">
            <a:avLst/>
          </a:prstGeom>
          <a:noFill/>
          <a:ln w="9525">
            <a:noFill/>
            <a:miter lim="800000"/>
            <a:headEnd/>
            <a:tailEnd/>
          </a:ln>
        </p:spPr>
      </p:pic>
      <p:pic>
        <p:nvPicPr>
          <p:cNvPr id="834" name="Picture 5" descr="b"/>
          <p:cNvPicPr>
            <a:picLocks noChangeAspect="1" noChangeArrowheads="1"/>
          </p:cNvPicPr>
          <p:nvPr/>
        </p:nvPicPr>
        <p:blipFill>
          <a:blip r:embed="rId8"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linds(horizontal)">
                                      <p:cBhvr>
                                        <p:cTn id="7" dur="500"/>
                                        <p:tgtEl>
                                          <p:spTgt spid="9">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blinds(horizontal)">
                                      <p:cBhvr>
                                        <p:cTn id="10" dur="500"/>
                                        <p:tgtEl>
                                          <p:spTgt spid="1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2">
                                            <p:txEl>
                                              <p:pRg st="6" end="6"/>
                                            </p:txEl>
                                          </p:spTgt>
                                        </p:tgtEl>
                                        <p:attrNameLst>
                                          <p:attrName>style.visibility</p:attrName>
                                        </p:attrNameLst>
                                      </p:cBhvr>
                                      <p:to>
                                        <p:strVal val="visible"/>
                                      </p:to>
                                    </p:set>
                                    <p:animEffect transition="in" filter="blinds(horizontal)">
                                      <p:cBhvr>
                                        <p:cTn id="15" dur="500"/>
                                        <p:tgtEl>
                                          <p:spTgt spid="12">
                                            <p:txEl>
                                              <p:pRg st="6" end="6"/>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linds(horizontal)">
                                      <p:cBhvr>
                                        <p:cTn id="18" dur="500"/>
                                        <p:tgtEl>
                                          <p:spTgt spid="2"/>
                                        </p:tgtEl>
                                      </p:cBhvr>
                                    </p:animEffect>
                                  </p:childTnLst>
                                </p:cTn>
                              </p:par>
                              <p:par>
                                <p:cTn id="19" presetID="3" presetClass="entr" presetSubtype="10" fill="hold" nodeType="withEffect">
                                  <p:stCondLst>
                                    <p:cond delay="0"/>
                                  </p:stCondLst>
                                  <p:childTnLst>
                                    <p:set>
                                      <p:cBhvr>
                                        <p:cTn id="20" dur="1" fill="hold">
                                          <p:stCondLst>
                                            <p:cond delay="0"/>
                                          </p:stCondLst>
                                        </p:cTn>
                                        <p:tgtEl>
                                          <p:spTgt spid="156"/>
                                        </p:tgtEl>
                                        <p:attrNameLst>
                                          <p:attrName>style.visibility</p:attrName>
                                        </p:attrNameLst>
                                      </p:cBhvr>
                                      <p:to>
                                        <p:strVal val="visible"/>
                                      </p:to>
                                    </p:set>
                                    <p:animEffect transition="in" filter="blinds(horizontal)">
                                      <p:cBhvr>
                                        <p:cTn id="21" dur="500"/>
                                        <p:tgtEl>
                                          <p:spTgt spid="156"/>
                                        </p:tgtEl>
                                      </p:cBhvr>
                                    </p:animEffect>
                                  </p:childTnLst>
                                </p:cTn>
                              </p:par>
                              <p:par>
                                <p:cTn id="22" presetID="3" presetClass="entr" presetSubtype="10" fill="hold" nodeType="withEffect">
                                  <p:stCondLst>
                                    <p:cond delay="0"/>
                                  </p:stCondLst>
                                  <p:childTnLst>
                                    <p:set>
                                      <p:cBhvr>
                                        <p:cTn id="23" dur="1" fill="hold">
                                          <p:stCondLst>
                                            <p:cond delay="0"/>
                                          </p:stCondLst>
                                        </p:cTn>
                                        <p:tgtEl>
                                          <p:spTgt spid="402"/>
                                        </p:tgtEl>
                                        <p:attrNameLst>
                                          <p:attrName>style.visibility</p:attrName>
                                        </p:attrNameLst>
                                      </p:cBhvr>
                                      <p:to>
                                        <p:strVal val="visible"/>
                                      </p:to>
                                    </p:set>
                                    <p:animEffect transition="in" filter="blinds(horizontal)">
                                      <p:cBhvr>
                                        <p:cTn id="24" dur="500"/>
                                        <p:tgtEl>
                                          <p:spTgt spid="402"/>
                                        </p:tgtEl>
                                      </p:cBhvr>
                                    </p:animEffect>
                                  </p:childTnLst>
                                </p:cTn>
                              </p:par>
                              <p:par>
                                <p:cTn id="25" presetID="3" presetClass="entr" presetSubtype="10" fill="hold" nodeType="withEffect">
                                  <p:stCondLst>
                                    <p:cond delay="0"/>
                                  </p:stCondLst>
                                  <p:childTnLst>
                                    <p:set>
                                      <p:cBhvr>
                                        <p:cTn id="26" dur="1" fill="hold">
                                          <p:stCondLst>
                                            <p:cond delay="0"/>
                                          </p:stCondLst>
                                        </p:cTn>
                                        <p:tgtEl>
                                          <p:spTgt spid="835"/>
                                        </p:tgtEl>
                                        <p:attrNameLst>
                                          <p:attrName>style.visibility</p:attrName>
                                        </p:attrNameLst>
                                      </p:cBhvr>
                                      <p:to>
                                        <p:strVal val="visible"/>
                                      </p:to>
                                    </p:set>
                                    <p:animEffect transition="in" filter="blinds(horizontal)">
                                      <p:cBhvr>
                                        <p:cTn id="27" dur="500"/>
                                        <p:tgtEl>
                                          <p:spTgt spid="835"/>
                                        </p:tgtEl>
                                      </p:cBhvr>
                                    </p:animEffect>
                                  </p:childTnLst>
                                </p:cTn>
                              </p:par>
                              <p:par>
                                <p:cTn id="28" presetID="3" presetClass="entr" presetSubtype="10" fill="hold" nodeType="withEffect">
                                  <p:stCondLst>
                                    <p:cond delay="0"/>
                                  </p:stCondLst>
                                  <p:childTnLst>
                                    <p:set>
                                      <p:cBhvr>
                                        <p:cTn id="29" dur="1" fill="hold">
                                          <p:stCondLst>
                                            <p:cond delay="0"/>
                                          </p:stCondLst>
                                        </p:cTn>
                                        <p:tgtEl>
                                          <p:spTgt spid="2059"/>
                                        </p:tgtEl>
                                        <p:attrNameLst>
                                          <p:attrName>style.visibility</p:attrName>
                                        </p:attrNameLst>
                                      </p:cBhvr>
                                      <p:to>
                                        <p:strVal val="visible"/>
                                      </p:to>
                                    </p:set>
                                    <p:animEffect transition="in" filter="blinds(horizontal)">
                                      <p:cBhvr>
                                        <p:cTn id="30" dur="500"/>
                                        <p:tgtEl>
                                          <p:spTgt spid="205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051"/>
                                        </p:tgtEl>
                                        <p:attrNameLst>
                                          <p:attrName>style.visibility</p:attrName>
                                        </p:attrNameLst>
                                      </p:cBhvr>
                                      <p:to>
                                        <p:strVal val="visible"/>
                                      </p:to>
                                    </p:set>
                                    <p:animEffect transition="in" filter="wipe(down)">
                                      <p:cBhvr>
                                        <p:cTn id="35" dur="500"/>
                                        <p:tgtEl>
                                          <p:spTgt spid="2051"/>
                                        </p:tgtEl>
                                      </p:cBhvr>
                                    </p:animEffect>
                                  </p:childTnLst>
                                </p:cTn>
                              </p:par>
                              <p:par>
                                <p:cTn id="36" presetID="3" presetClass="entr" presetSubtype="10" fill="hold" nodeType="withEffect">
                                  <p:stCondLst>
                                    <p:cond delay="0"/>
                                  </p:stCondLst>
                                  <p:childTnLst>
                                    <p:set>
                                      <p:cBhvr>
                                        <p:cTn id="37" dur="1" fill="hold">
                                          <p:stCondLst>
                                            <p:cond delay="0"/>
                                          </p:stCondLst>
                                        </p:cTn>
                                        <p:tgtEl>
                                          <p:spTgt spid="2053"/>
                                        </p:tgtEl>
                                        <p:attrNameLst>
                                          <p:attrName>style.visibility</p:attrName>
                                        </p:attrNameLst>
                                      </p:cBhvr>
                                      <p:to>
                                        <p:strVal val="visible"/>
                                      </p:to>
                                    </p:set>
                                    <p:animEffect transition="in" filter="blinds(horizontal)">
                                      <p:cBhvr>
                                        <p:cTn id="38" dur="500"/>
                                        <p:tgtEl>
                                          <p:spTgt spid="2053"/>
                                        </p:tgtEl>
                                      </p:cBhvr>
                                    </p:animEffect>
                                  </p:childTnLst>
                                </p:cTn>
                              </p:par>
                              <p:par>
                                <p:cTn id="39" presetID="3" presetClass="entr" presetSubtype="10" fill="hold" nodeType="withEffect">
                                  <p:stCondLst>
                                    <p:cond delay="0"/>
                                  </p:stCondLst>
                                  <p:childTnLst>
                                    <p:set>
                                      <p:cBhvr>
                                        <p:cTn id="40" dur="1" fill="hold">
                                          <p:stCondLst>
                                            <p:cond delay="0"/>
                                          </p:stCondLst>
                                        </p:cTn>
                                        <p:tgtEl>
                                          <p:spTgt spid="2062"/>
                                        </p:tgtEl>
                                        <p:attrNameLst>
                                          <p:attrName>style.visibility</p:attrName>
                                        </p:attrNameLst>
                                      </p:cBhvr>
                                      <p:to>
                                        <p:strVal val="visible"/>
                                      </p:to>
                                    </p:set>
                                    <p:animEffect transition="in" filter="blinds(horizontal)">
                                      <p:cBhvr>
                                        <p:cTn id="41" dur="500"/>
                                        <p:tgtEl>
                                          <p:spTgt spid="20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215742" y="267177"/>
            <a:ext cx="8698230" cy="817245"/>
          </a:xfrm>
        </p:spPr>
        <p:txBody>
          <a:bodyPr lIns="0" tIns="0" rIns="0" bIns="0" anchor="t"/>
          <a:lstStyle/>
          <a:p>
            <a:pPr>
              <a:lnSpc>
                <a:spcPct val="95000"/>
              </a:lnSpc>
            </a:pPr>
            <a:r>
              <a:rPr lang="en-US" sz="4800" dirty="0" smtClean="0"/>
              <a:t>Hindered Settling Experiment</a:t>
            </a:r>
            <a:endParaRPr lang="en-US" sz="4800" dirty="0">
              <a:solidFill>
                <a:srgbClr val="000000"/>
              </a:solidFill>
              <a:latin typeface="Arial" charset="0"/>
            </a:endParaRPr>
          </a:p>
        </p:txBody>
      </p:sp>
      <p:sp>
        <p:nvSpPr>
          <p:cNvPr id="7170" name="Rectangle 2"/>
          <p:cNvSpPr>
            <a:spLocks noGrp="1" noChangeArrowheads="1"/>
          </p:cNvSpPr>
          <p:nvPr>
            <p:ph type="body" idx="1"/>
          </p:nvPr>
        </p:nvSpPr>
        <p:spPr>
          <a:xfrm>
            <a:off x="222885" y="1645920"/>
            <a:ext cx="8692515" cy="4937760"/>
          </a:xfrm>
        </p:spPr>
        <p:txBody>
          <a:bodyPr lIns="0" tIns="0" rIns="0" bIns="0"/>
          <a:lstStyle/>
          <a:p>
            <a:pPr marL="411480" lvl="1" indent="-308610">
              <a:lnSpc>
                <a:spcPct val="95000"/>
              </a:lnSpc>
              <a:spcBef>
                <a:spcPct val="0"/>
              </a:spcBef>
              <a:buClr>
                <a:srgbClr val="000000"/>
              </a:buClr>
            </a:pPr>
            <a:r>
              <a:rPr lang="en-US" sz="2400" dirty="0" smtClean="0">
                <a:solidFill>
                  <a:srgbClr val="000000"/>
                </a:solidFill>
                <a:latin typeface="Century Gothic" pitchFamily="34" charset="0"/>
              </a:rPr>
              <a:t>Which theory best describes the </a:t>
            </a:r>
            <a:r>
              <a:rPr lang="en-US" sz="2400" dirty="0" err="1" smtClean="0">
                <a:solidFill>
                  <a:srgbClr val="000000"/>
                </a:solidFill>
                <a:latin typeface="Century Gothic" pitchFamily="34" charset="0"/>
              </a:rPr>
              <a:t>floc</a:t>
            </a:r>
            <a:r>
              <a:rPr lang="en-US" sz="2400" dirty="0" smtClean="0">
                <a:solidFill>
                  <a:srgbClr val="000000"/>
                </a:solidFill>
                <a:latin typeface="Century Gothic" pitchFamily="34" charset="0"/>
              </a:rPr>
              <a:t> blanket?</a:t>
            </a:r>
          </a:p>
          <a:p>
            <a:pPr marL="411480" lvl="1" indent="-308610">
              <a:lnSpc>
                <a:spcPct val="95000"/>
              </a:lnSpc>
              <a:spcBef>
                <a:spcPct val="0"/>
              </a:spcBef>
              <a:buClr>
                <a:srgbClr val="000000"/>
              </a:buClr>
            </a:pPr>
            <a:endParaRPr lang="en-US" sz="2400" dirty="0" smtClean="0">
              <a:solidFill>
                <a:srgbClr val="000000"/>
              </a:solidFill>
              <a:latin typeface="Century Gothic" pitchFamily="34" charset="0"/>
            </a:endParaRPr>
          </a:p>
          <a:p>
            <a:pPr marL="411480" lvl="1" indent="-308610">
              <a:lnSpc>
                <a:spcPct val="95000"/>
              </a:lnSpc>
              <a:spcBef>
                <a:spcPct val="0"/>
              </a:spcBef>
              <a:buClr>
                <a:srgbClr val="000000"/>
              </a:buClr>
            </a:pPr>
            <a:endParaRPr lang="en-US" sz="2400" dirty="0" smtClean="0">
              <a:solidFill>
                <a:srgbClr val="000000"/>
              </a:solidFill>
              <a:latin typeface="Century Gothic" pitchFamily="34" charset="0"/>
            </a:endParaRPr>
          </a:p>
          <a:p>
            <a:pPr marL="411480" lvl="1" indent="-308610">
              <a:lnSpc>
                <a:spcPct val="95000"/>
              </a:lnSpc>
              <a:spcBef>
                <a:spcPct val="0"/>
              </a:spcBef>
              <a:buClr>
                <a:srgbClr val="000000"/>
              </a:buClr>
            </a:pPr>
            <a:endParaRPr lang="en-US" sz="2400" dirty="0" smtClean="0">
              <a:solidFill>
                <a:srgbClr val="000000"/>
              </a:solidFill>
              <a:latin typeface="Century Gothic" pitchFamily="34" charset="0"/>
            </a:endParaRPr>
          </a:p>
          <a:p>
            <a:pPr marL="411480" lvl="1" indent="-308610">
              <a:lnSpc>
                <a:spcPct val="95000"/>
              </a:lnSpc>
              <a:spcBef>
                <a:spcPct val="0"/>
              </a:spcBef>
              <a:buClr>
                <a:srgbClr val="000000"/>
              </a:buClr>
            </a:pPr>
            <a:endParaRPr lang="en-US" sz="2400" dirty="0" smtClean="0">
              <a:solidFill>
                <a:srgbClr val="000000"/>
              </a:solidFill>
              <a:latin typeface="Century Gothic" pitchFamily="34" charset="0"/>
            </a:endParaRPr>
          </a:p>
          <a:p>
            <a:pPr marL="411480" lvl="1" indent="-308610">
              <a:lnSpc>
                <a:spcPct val="95000"/>
              </a:lnSpc>
              <a:spcBef>
                <a:spcPct val="0"/>
              </a:spcBef>
              <a:buClr>
                <a:srgbClr val="000000"/>
              </a:buClr>
            </a:pPr>
            <a:r>
              <a:rPr lang="en-US" sz="2400" dirty="0" smtClean="0">
                <a:solidFill>
                  <a:srgbClr val="000000"/>
                </a:solidFill>
                <a:latin typeface="Century Gothic" pitchFamily="34" charset="0"/>
              </a:rPr>
              <a:t>Form a </a:t>
            </a:r>
            <a:r>
              <a:rPr lang="en-US" sz="2400" dirty="0" err="1" smtClean="0">
                <a:solidFill>
                  <a:srgbClr val="000000"/>
                </a:solidFill>
                <a:latin typeface="Century Gothic" pitchFamily="34" charset="0"/>
              </a:rPr>
              <a:t>floc</a:t>
            </a:r>
            <a:r>
              <a:rPr lang="en-US" sz="2400" dirty="0" smtClean="0">
                <a:solidFill>
                  <a:srgbClr val="000000"/>
                </a:solidFill>
                <a:latin typeface="Century Gothic" pitchFamily="34" charset="0"/>
              </a:rPr>
              <a:t> blanket at different </a:t>
            </a:r>
            <a:r>
              <a:rPr lang="en-US" sz="2400" dirty="0" err="1" smtClean="0">
                <a:solidFill>
                  <a:srgbClr val="000000"/>
                </a:solidFill>
                <a:latin typeface="Century Gothic" pitchFamily="34" charset="0"/>
              </a:rPr>
              <a:t>V.up</a:t>
            </a:r>
            <a:r>
              <a:rPr lang="en-US" sz="2400" dirty="0" smtClean="0">
                <a:solidFill>
                  <a:srgbClr val="000000"/>
                </a:solidFill>
                <a:latin typeface="Century Gothic" pitchFamily="34" charset="0"/>
              </a:rPr>
              <a:t>, </a:t>
            </a:r>
          </a:p>
          <a:p>
            <a:pPr marL="411480" lvl="1" indent="-308610">
              <a:lnSpc>
                <a:spcPct val="95000"/>
              </a:lnSpc>
              <a:spcBef>
                <a:spcPct val="0"/>
              </a:spcBef>
              <a:buClr>
                <a:srgbClr val="000000"/>
              </a:buClr>
              <a:buNone/>
            </a:pPr>
            <a:r>
              <a:rPr lang="en-US" sz="2400" dirty="0" smtClean="0">
                <a:solidFill>
                  <a:srgbClr val="000000"/>
                </a:solidFill>
                <a:latin typeface="Century Gothic" pitchFamily="34" charset="0"/>
              </a:rPr>
              <a:t>  	then shut off pump for 20 seconds </a:t>
            </a:r>
          </a:p>
          <a:p>
            <a:pPr marL="411480" lvl="1" indent="-308610">
              <a:lnSpc>
                <a:spcPct val="95000"/>
              </a:lnSpc>
              <a:spcBef>
                <a:spcPct val="0"/>
              </a:spcBef>
              <a:buClr>
                <a:srgbClr val="000000"/>
              </a:buClr>
              <a:buNone/>
            </a:pPr>
            <a:r>
              <a:rPr lang="en-US" sz="2400" dirty="0" smtClean="0">
                <a:solidFill>
                  <a:srgbClr val="000000"/>
                </a:solidFill>
                <a:latin typeface="Century Gothic" pitchFamily="34" charset="0"/>
              </a:rPr>
              <a:t>   	to measure initial settling velocity</a:t>
            </a:r>
          </a:p>
          <a:p>
            <a:pPr marL="411480" lvl="1" indent="-308610">
              <a:lnSpc>
                <a:spcPct val="95000"/>
              </a:lnSpc>
              <a:spcBef>
                <a:spcPct val="0"/>
              </a:spcBef>
              <a:buClr>
                <a:srgbClr val="000000"/>
              </a:buClr>
              <a:buNone/>
            </a:pPr>
            <a:endParaRPr lang="en-US" sz="2400" dirty="0" smtClean="0">
              <a:solidFill>
                <a:srgbClr val="000000"/>
              </a:solidFill>
              <a:latin typeface="Century Gothic" pitchFamily="34" charset="0"/>
            </a:endParaRPr>
          </a:p>
          <a:p>
            <a:pPr marL="411480" lvl="1" indent="-308610">
              <a:lnSpc>
                <a:spcPct val="95000"/>
              </a:lnSpc>
              <a:spcBef>
                <a:spcPct val="0"/>
              </a:spcBef>
              <a:buClr>
                <a:srgbClr val="000000"/>
              </a:buClr>
            </a:pPr>
            <a:r>
              <a:rPr lang="en-US" sz="2400" dirty="0" smtClean="0">
                <a:solidFill>
                  <a:srgbClr val="000000"/>
                </a:solidFill>
                <a:latin typeface="Century Gothic" pitchFamily="34" charset="0"/>
              </a:rPr>
              <a:t>Inconclusive results </a:t>
            </a:r>
            <a:endParaRPr lang="en-US" sz="2400" dirty="0">
              <a:solidFill>
                <a:srgbClr val="000000"/>
              </a:solidFill>
              <a:latin typeface="Century Gothic" pitchFamily="34" charset="0"/>
            </a:endParaRPr>
          </a:p>
        </p:txBody>
      </p:sp>
      <p:pic>
        <p:nvPicPr>
          <p:cNvPr id="9"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10"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11" name="Picture 8"/>
          <p:cNvPicPr>
            <a:picLocks noChangeAspect="1" noChangeArrowheads="1"/>
          </p:cNvPicPr>
          <p:nvPr/>
        </p:nvPicPr>
        <p:blipFill>
          <a:blip r:embed="rId5" cstate="print">
            <a:clrChange>
              <a:clrFrom>
                <a:srgbClr val="FFFFFF"/>
              </a:clrFrom>
              <a:clrTo>
                <a:srgbClr val="FFFFFF">
                  <a:alpha val="0"/>
                </a:srgbClr>
              </a:clrTo>
            </a:clrChange>
          </a:blip>
          <a:srcRect l="40223" t="-12698"/>
          <a:stretch>
            <a:fillRect/>
          </a:stretch>
        </p:blipFill>
        <p:spPr bwMode="auto">
          <a:xfrm>
            <a:off x="1447800" y="2133600"/>
            <a:ext cx="2038350" cy="676275"/>
          </a:xfrm>
          <a:prstGeom prst="rect">
            <a:avLst/>
          </a:prstGeom>
          <a:noFill/>
        </p:spPr>
      </p:pic>
      <p:pic>
        <p:nvPicPr>
          <p:cNvPr id="12" name="Picture 11"/>
          <p:cNvPicPr>
            <a:picLocks noChangeAspect="1" noChangeArrowheads="1"/>
          </p:cNvPicPr>
          <p:nvPr/>
        </p:nvPicPr>
        <p:blipFill>
          <a:blip r:embed="rId6" cstate="print">
            <a:clrChange>
              <a:clrFrom>
                <a:srgbClr val="FFFFFF"/>
              </a:clrFrom>
              <a:clrTo>
                <a:srgbClr val="FFFFFF">
                  <a:alpha val="0"/>
                </a:srgbClr>
              </a:clrTo>
            </a:clrChange>
          </a:blip>
          <a:srcRect l="37673"/>
          <a:stretch>
            <a:fillRect/>
          </a:stretch>
        </p:blipFill>
        <p:spPr bwMode="auto">
          <a:xfrm>
            <a:off x="4495800" y="2209800"/>
            <a:ext cx="2143125" cy="600075"/>
          </a:xfrm>
          <a:prstGeom prst="rect">
            <a:avLst/>
          </a:prstGeom>
          <a:noFill/>
        </p:spPr>
      </p:pic>
      <p:sp>
        <p:nvSpPr>
          <p:cNvPr id="13" name="TextBox 12"/>
          <p:cNvSpPr txBox="1"/>
          <p:nvPr/>
        </p:nvSpPr>
        <p:spPr>
          <a:xfrm>
            <a:off x="3810000" y="2286000"/>
            <a:ext cx="404278" cy="369332"/>
          </a:xfrm>
          <a:prstGeom prst="rect">
            <a:avLst/>
          </a:prstGeom>
          <a:noFill/>
        </p:spPr>
        <p:txBody>
          <a:bodyPr wrap="none" rtlCol="0">
            <a:spAutoFit/>
          </a:bodyPr>
          <a:lstStyle/>
          <a:p>
            <a:r>
              <a:rPr lang="en-US" dirty="0" smtClean="0"/>
              <a:t>or</a:t>
            </a:r>
            <a:endParaRPr lang="en-US" dirty="0"/>
          </a:p>
        </p:txBody>
      </p:sp>
      <p:pic>
        <p:nvPicPr>
          <p:cNvPr id="14" name="Picture 5"/>
          <p:cNvPicPr>
            <a:picLocks noChangeAspect="1" noChangeArrowheads="1"/>
          </p:cNvPicPr>
          <p:nvPr/>
        </p:nvPicPr>
        <p:blipFill>
          <a:blip r:embed="rId7" cstate="print"/>
          <a:srcRect/>
          <a:stretch>
            <a:fillRect/>
          </a:stretch>
        </p:blipFill>
        <p:spPr bwMode="auto">
          <a:xfrm>
            <a:off x="6400800" y="3124200"/>
            <a:ext cx="2057400" cy="3099868"/>
          </a:xfrm>
          <a:prstGeom prst="rect">
            <a:avLst/>
          </a:prstGeom>
          <a:noFill/>
        </p:spPr>
      </p:pic>
      <p:cxnSp>
        <p:nvCxnSpPr>
          <p:cNvPr id="16" name="Straight Arrow Connector 15"/>
          <p:cNvCxnSpPr/>
          <p:nvPr/>
        </p:nvCxnSpPr>
        <p:spPr bwMode="auto">
          <a:xfrm>
            <a:off x="7467600" y="3886200"/>
            <a:ext cx="0" cy="304800"/>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grpSp>
        <p:nvGrpSpPr>
          <p:cNvPr id="2" name="Group 18"/>
          <p:cNvGrpSpPr/>
          <p:nvPr/>
        </p:nvGrpSpPr>
        <p:grpSpPr>
          <a:xfrm>
            <a:off x="7162800" y="3124200"/>
            <a:ext cx="610745" cy="609600"/>
            <a:chOff x="6858000" y="3657600"/>
            <a:chExt cx="610745" cy="609600"/>
          </a:xfrm>
        </p:grpSpPr>
        <p:cxnSp>
          <p:nvCxnSpPr>
            <p:cNvPr id="15" name="Straight Arrow Connector 14"/>
            <p:cNvCxnSpPr/>
            <p:nvPr/>
          </p:nvCxnSpPr>
          <p:spPr bwMode="auto">
            <a:xfrm flipV="1">
              <a:off x="7162800" y="4038600"/>
              <a:ext cx="0" cy="228600"/>
            </a:xfrm>
            <a:prstGeom prst="straightConnector1">
              <a:avLst/>
            </a:prstGeom>
            <a:solidFill>
              <a:schemeClr val="accent1"/>
            </a:solidFill>
            <a:ln w="28575" cap="flat" cmpd="sng" algn="ctr">
              <a:solidFill>
                <a:srgbClr val="FF0000"/>
              </a:solidFill>
              <a:prstDash val="solid"/>
              <a:round/>
              <a:headEnd type="none" w="lg" len="med"/>
              <a:tailEnd type="arrow"/>
            </a:ln>
            <a:effectLst/>
          </p:spPr>
        </p:cxnSp>
        <p:sp>
          <p:nvSpPr>
            <p:cNvPr id="17" name="TextBox 16"/>
            <p:cNvSpPr txBox="1"/>
            <p:nvPr/>
          </p:nvSpPr>
          <p:spPr>
            <a:xfrm>
              <a:off x="6858000" y="3657600"/>
              <a:ext cx="610745" cy="369332"/>
            </a:xfrm>
            <a:prstGeom prst="rect">
              <a:avLst/>
            </a:prstGeom>
            <a:noFill/>
          </p:spPr>
          <p:txBody>
            <a:bodyPr wrap="none" rtlCol="0">
              <a:spAutoFit/>
            </a:bodyPr>
            <a:lstStyle/>
            <a:p>
              <a:r>
                <a:rPr lang="en-US" dirty="0" err="1" smtClean="0">
                  <a:solidFill>
                    <a:srgbClr val="FF0000"/>
                  </a:solidFill>
                  <a:latin typeface="Arial" pitchFamily="34" charset="0"/>
                  <a:cs typeface="Arial" pitchFamily="34" charset="0"/>
                </a:rPr>
                <a:t>V.</a:t>
              </a:r>
              <a:r>
                <a:rPr lang="en-US" sz="1400" dirty="0" err="1" smtClean="0">
                  <a:solidFill>
                    <a:srgbClr val="FF0000"/>
                  </a:solidFill>
                  <a:latin typeface="Arial" pitchFamily="34" charset="0"/>
                  <a:cs typeface="Arial" pitchFamily="34" charset="0"/>
                </a:rPr>
                <a:t>Up</a:t>
              </a:r>
              <a:endParaRPr lang="en-US" dirty="0">
                <a:solidFill>
                  <a:srgbClr val="FF0000"/>
                </a:solidFill>
                <a:latin typeface="Arial" pitchFamily="34" charset="0"/>
                <a:cs typeface="Arial" pitchFamily="34" charset="0"/>
              </a:endParaRPr>
            </a:p>
          </p:txBody>
        </p:sp>
      </p:grpSp>
      <p:sp>
        <p:nvSpPr>
          <p:cNvPr id="18" name="TextBox 17"/>
          <p:cNvSpPr txBox="1"/>
          <p:nvPr/>
        </p:nvSpPr>
        <p:spPr>
          <a:xfrm>
            <a:off x="7162800" y="4191000"/>
            <a:ext cx="1107676" cy="369332"/>
          </a:xfrm>
          <a:prstGeom prst="rect">
            <a:avLst/>
          </a:prstGeom>
          <a:noFill/>
        </p:spPr>
        <p:txBody>
          <a:bodyPr wrap="none" rtlCol="0">
            <a:spAutoFit/>
          </a:bodyPr>
          <a:lstStyle/>
          <a:p>
            <a:r>
              <a:rPr lang="en-US" dirty="0" err="1" smtClean="0">
                <a:solidFill>
                  <a:srgbClr val="FF0000"/>
                </a:solidFill>
                <a:latin typeface="Arial" pitchFamily="34" charset="0"/>
                <a:cs typeface="Arial" pitchFamily="34" charset="0"/>
              </a:rPr>
              <a:t>V.</a:t>
            </a:r>
            <a:r>
              <a:rPr lang="en-US" sz="1400" dirty="0" err="1" smtClean="0">
                <a:solidFill>
                  <a:srgbClr val="FF0000"/>
                </a:solidFill>
                <a:latin typeface="Arial" pitchFamily="34" charset="0"/>
                <a:cs typeface="Arial" pitchFamily="34" charset="0"/>
              </a:rPr>
              <a:t>Hindered</a:t>
            </a:r>
            <a:endParaRPr lang="en-US" dirty="0">
              <a:solidFill>
                <a:srgbClr val="FF0000"/>
              </a:solidFill>
              <a:latin typeface="Arial" pitchFamily="34" charset="0"/>
              <a:cs typeface="Arial"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Grp="1" noChangeArrowheads="1"/>
          </p:cNvSpPr>
          <p:nvPr>
            <p:ph type="title"/>
          </p:nvPr>
        </p:nvSpPr>
        <p:spPr>
          <a:xfrm>
            <a:off x="222885" y="274320"/>
            <a:ext cx="8698230" cy="822960"/>
          </a:xfrm>
        </p:spPr>
        <p:txBody>
          <a:bodyPr lIns="0" tIns="0" rIns="0" bIns="0" anchor="t"/>
          <a:lstStyle/>
          <a:p>
            <a:pPr>
              <a:lnSpc>
                <a:spcPct val="95000"/>
              </a:lnSpc>
            </a:pPr>
            <a:r>
              <a:rPr lang="en-US" sz="7200" dirty="0" smtClean="0"/>
              <a:t>Future Work</a:t>
            </a:r>
            <a:endParaRPr lang="en-US" sz="7200" dirty="0">
              <a:solidFill>
                <a:srgbClr val="000000"/>
              </a:solidFill>
              <a:latin typeface="Arial" charset="0"/>
            </a:endParaRPr>
          </a:p>
        </p:txBody>
      </p:sp>
      <p:sp>
        <p:nvSpPr>
          <p:cNvPr id="27650"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dirty="0" smtClean="0">
                <a:solidFill>
                  <a:srgbClr val="000000"/>
                </a:solidFill>
                <a:latin typeface="Century Gothic" pitchFamily="34" charset="0"/>
              </a:rPr>
              <a:t>Ideas for Future Experiments:</a:t>
            </a:r>
          </a:p>
          <a:p>
            <a:pPr marL="0" indent="0">
              <a:lnSpc>
                <a:spcPct val="95000"/>
              </a:lnSpc>
              <a:spcBef>
                <a:spcPct val="0"/>
              </a:spcBef>
            </a:pPr>
            <a:endParaRPr lang="en-US" dirty="0" smtClean="0">
              <a:solidFill>
                <a:srgbClr val="000000"/>
              </a:solidFill>
              <a:latin typeface="Century Gothic" pitchFamily="34" charset="0"/>
            </a:endParaRPr>
          </a:p>
          <a:p>
            <a:pPr marL="0" indent="0">
              <a:lnSpc>
                <a:spcPct val="95000"/>
              </a:lnSpc>
              <a:spcBef>
                <a:spcPct val="0"/>
              </a:spcBef>
            </a:pPr>
            <a:r>
              <a:rPr lang="en-US" dirty="0" smtClean="0">
                <a:solidFill>
                  <a:srgbClr val="000000"/>
                </a:solidFill>
                <a:latin typeface="Century Gothic" pitchFamily="34" charset="0"/>
              </a:rPr>
              <a:t>Improvements to Hindered Settling Experiments</a:t>
            </a:r>
          </a:p>
          <a:p>
            <a:pPr marL="0" indent="0">
              <a:lnSpc>
                <a:spcPct val="95000"/>
              </a:lnSpc>
              <a:spcBef>
                <a:spcPct val="0"/>
              </a:spcBef>
            </a:pPr>
            <a:r>
              <a:rPr lang="en-US" dirty="0" err="1" smtClean="0">
                <a:solidFill>
                  <a:srgbClr val="000000"/>
                </a:solidFill>
                <a:latin typeface="Century Gothic" pitchFamily="34" charset="0"/>
              </a:rPr>
              <a:t>Marcala</a:t>
            </a:r>
            <a:r>
              <a:rPr lang="en-US" dirty="0" smtClean="0">
                <a:solidFill>
                  <a:srgbClr val="000000"/>
                </a:solidFill>
                <a:latin typeface="Century Gothic" pitchFamily="34" charset="0"/>
              </a:rPr>
              <a:t> Failure Mode</a:t>
            </a:r>
          </a:p>
          <a:p>
            <a:pPr marL="0" indent="0">
              <a:lnSpc>
                <a:spcPct val="95000"/>
              </a:lnSpc>
              <a:spcBef>
                <a:spcPct val="0"/>
              </a:spcBef>
            </a:pPr>
            <a:r>
              <a:rPr lang="en-US" dirty="0" smtClean="0">
                <a:solidFill>
                  <a:srgbClr val="000000"/>
                </a:solidFill>
                <a:latin typeface="Century Gothic" pitchFamily="34" charset="0"/>
              </a:rPr>
              <a:t>Determining Optimal </a:t>
            </a:r>
            <a:r>
              <a:rPr lang="en-US" dirty="0" err="1" smtClean="0">
                <a:solidFill>
                  <a:srgbClr val="000000"/>
                </a:solidFill>
                <a:latin typeface="Century Gothic" pitchFamily="34" charset="0"/>
              </a:rPr>
              <a:t>Upflow</a:t>
            </a:r>
            <a:r>
              <a:rPr lang="en-US" dirty="0" smtClean="0">
                <a:solidFill>
                  <a:srgbClr val="000000"/>
                </a:solidFill>
                <a:latin typeface="Century Gothic" pitchFamily="34" charset="0"/>
              </a:rPr>
              <a:t> Velocity</a:t>
            </a:r>
          </a:p>
          <a:p>
            <a:pPr marL="0" indent="0">
              <a:lnSpc>
                <a:spcPct val="95000"/>
              </a:lnSpc>
              <a:spcBef>
                <a:spcPct val="0"/>
              </a:spcBef>
            </a:pPr>
            <a:r>
              <a:rPr lang="en-US" dirty="0" smtClean="0">
                <a:solidFill>
                  <a:srgbClr val="000000"/>
                </a:solidFill>
                <a:latin typeface="Century Gothic" pitchFamily="34" charset="0"/>
              </a:rPr>
              <a:t>Designing a </a:t>
            </a:r>
            <a:r>
              <a:rPr lang="en-US" dirty="0" err="1" smtClean="0">
                <a:solidFill>
                  <a:srgbClr val="000000"/>
                </a:solidFill>
                <a:latin typeface="Century Gothic" pitchFamily="34" charset="0"/>
              </a:rPr>
              <a:t>floc</a:t>
            </a:r>
            <a:r>
              <a:rPr lang="en-US" dirty="0" smtClean="0">
                <a:solidFill>
                  <a:srgbClr val="000000"/>
                </a:solidFill>
                <a:latin typeface="Century Gothic" pitchFamily="34" charset="0"/>
              </a:rPr>
              <a:t> weir</a:t>
            </a:r>
          </a:p>
          <a:p>
            <a:pPr marL="0" indent="0">
              <a:lnSpc>
                <a:spcPct val="95000"/>
              </a:lnSpc>
              <a:spcBef>
                <a:spcPct val="0"/>
              </a:spcBef>
            </a:pPr>
            <a:r>
              <a:rPr lang="en-US" dirty="0" smtClean="0">
                <a:solidFill>
                  <a:srgbClr val="000000"/>
                </a:solidFill>
                <a:latin typeface="Century Gothic" pitchFamily="34" charset="0"/>
              </a:rPr>
              <a:t>Measuring Hydrostatic vs. Hydrodynamic Pressure</a:t>
            </a:r>
          </a:p>
          <a:p>
            <a:pPr marL="0" indent="0">
              <a:lnSpc>
                <a:spcPct val="95000"/>
              </a:lnSpc>
              <a:spcBef>
                <a:spcPct val="0"/>
              </a:spcBef>
              <a:buNone/>
            </a:pPr>
            <a:endParaRPr lang="en-US" dirty="0">
              <a:solidFill>
                <a:srgbClr val="000000"/>
              </a:solidFill>
              <a:latin typeface="Century Gothic" pitchFamily="34" charset="0"/>
            </a:endParaRPr>
          </a:p>
        </p:txBody>
      </p:sp>
      <p:pic>
        <p:nvPicPr>
          <p:cNvPr id="4"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5"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endParaRPr lang="en-US" sz="8000" dirty="0"/>
          </a:p>
        </p:txBody>
      </p:sp>
      <p:pic>
        <p:nvPicPr>
          <p:cNvPr id="4" name="Content Placeholder 3" descr="Monroe finished.JPG"/>
          <p:cNvPicPr>
            <a:picLocks noGrp="1" noChangeAspect="1"/>
          </p:cNvPicPr>
          <p:nvPr>
            <p:ph idx="1"/>
          </p:nvPr>
        </p:nvPicPr>
        <p:blipFill>
          <a:blip r:embed="rId2" cstate="print"/>
          <a:stretch>
            <a:fillRect/>
          </a:stretch>
        </p:blipFill>
        <p:spPr>
          <a:xfrm flipH="1">
            <a:off x="1676400" y="1828800"/>
            <a:ext cx="6248400" cy="45259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loud Callout 7"/>
          <p:cNvSpPr/>
          <p:nvPr/>
        </p:nvSpPr>
        <p:spPr bwMode="auto">
          <a:xfrm>
            <a:off x="4038600" y="0"/>
            <a:ext cx="4267200" cy="3657600"/>
          </a:xfrm>
          <a:prstGeom prst="cloudCallout">
            <a:avLst>
              <a:gd name="adj1" fmla="val -64456"/>
              <a:gd name="adj2" fmla="val 20089"/>
            </a:avLst>
          </a:prstGeom>
          <a:solidFill>
            <a:schemeClr val="bg2"/>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 name="TextBox 8"/>
          <p:cNvSpPr txBox="1"/>
          <p:nvPr/>
        </p:nvSpPr>
        <p:spPr>
          <a:xfrm>
            <a:off x="4114800" y="1371600"/>
            <a:ext cx="4343400" cy="1015663"/>
          </a:xfrm>
          <a:prstGeom prst="rect">
            <a:avLst/>
          </a:prstGeom>
          <a:noFill/>
        </p:spPr>
        <p:txBody>
          <a:bodyPr wrap="square" rtlCol="0">
            <a:spAutoFit/>
          </a:bodyPr>
          <a:lstStyle/>
          <a:p>
            <a:r>
              <a:rPr lang="en-US" sz="6000" b="1" dirty="0" smtClean="0"/>
              <a:t>Questions?</a:t>
            </a:r>
            <a:endParaRPr lang="en-US" sz="6000" b="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1"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1" animBg="1"/>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Grp="1" noChangeArrowheads="1"/>
          </p:cNvSpPr>
          <p:nvPr>
            <p:ph type="title"/>
          </p:nvPr>
        </p:nvSpPr>
        <p:spPr>
          <a:xfrm>
            <a:off x="222885" y="274320"/>
            <a:ext cx="8698230" cy="822960"/>
          </a:xfrm>
        </p:spPr>
        <p:txBody>
          <a:bodyPr lIns="0" tIns="0" rIns="0" bIns="0" anchor="t"/>
          <a:lstStyle/>
          <a:p>
            <a:pPr>
              <a:lnSpc>
                <a:spcPct val="95000"/>
              </a:lnSpc>
            </a:pPr>
            <a:r>
              <a:rPr lang="en-US" sz="6000" dirty="0" smtClean="0"/>
              <a:t>Honduras </a:t>
            </a:r>
            <a:r>
              <a:rPr lang="en-US" sz="6000" dirty="0" err="1" smtClean="0"/>
              <a:t>Sed</a:t>
            </a:r>
            <a:r>
              <a:rPr lang="en-US" sz="6000" dirty="0" smtClean="0"/>
              <a:t> Tanks</a:t>
            </a:r>
            <a:endParaRPr lang="en-US" sz="6000" dirty="0">
              <a:solidFill>
                <a:srgbClr val="000000"/>
              </a:solidFill>
              <a:latin typeface="Arial" charset="0"/>
            </a:endParaRPr>
          </a:p>
        </p:txBody>
      </p:sp>
      <p:pic>
        <p:nvPicPr>
          <p:cNvPr id="6"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7"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
        <p:nvSpPr>
          <p:cNvPr id="2" name="Rectangle 1"/>
          <p:cNvSpPr/>
          <p:nvPr/>
        </p:nvSpPr>
        <p:spPr>
          <a:xfrm>
            <a:off x="2667113" y="6211669"/>
            <a:ext cx="3962174" cy="646331"/>
          </a:xfrm>
          <a:prstGeom prst="rect">
            <a:avLst/>
          </a:prstGeom>
        </p:spPr>
        <p:txBody>
          <a:bodyPr wrap="square">
            <a:spAutoFit/>
          </a:bodyPr>
          <a:lstStyle/>
          <a:p>
            <a:r>
              <a:rPr lang="en-US" sz="1200" dirty="0">
                <a:solidFill>
                  <a:prstClr val="black"/>
                </a:solidFill>
              </a:rPr>
              <a:t>https://lh3.googleusercontent.com/-r6ejUqK9lrQ/TyMCjMaD9-I/AAAAAAAAmKg/auNbTbq0Xgc/s512/IMG_5540.JPG</a:t>
            </a:r>
          </a:p>
        </p:txBody>
      </p:sp>
      <p:pic>
        <p:nvPicPr>
          <p:cNvPr id="205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0600" y="1600200"/>
            <a:ext cx="2992091" cy="44925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052" name="Picture 4" descr="https://lh4.googleusercontent.com/-kAmcwJuAnJM/Tx1XIgS0h9I/AAAAAAAAk5s/yYPMmmakJvs/s512/IMG_798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48200" y="1622324"/>
            <a:ext cx="3352800" cy="447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183607048"/>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222885" y="274320"/>
            <a:ext cx="8698230" cy="822960"/>
          </a:xfrm>
        </p:spPr>
        <p:txBody>
          <a:bodyPr lIns="0" tIns="0" rIns="0" bIns="0" anchor="t"/>
          <a:lstStyle/>
          <a:p>
            <a:pPr>
              <a:lnSpc>
                <a:spcPct val="95000"/>
              </a:lnSpc>
            </a:pPr>
            <a:r>
              <a:rPr lang="en-US" sz="6600" dirty="0" smtClean="0">
                <a:solidFill>
                  <a:srgbClr val="1F497D"/>
                </a:solidFill>
              </a:rPr>
              <a:t>What is a </a:t>
            </a:r>
            <a:r>
              <a:rPr lang="en-US" sz="6600" dirty="0" err="1" smtClean="0">
                <a:solidFill>
                  <a:srgbClr val="1F497D"/>
                </a:solidFill>
              </a:rPr>
              <a:t>Floc</a:t>
            </a:r>
            <a:r>
              <a:rPr lang="en-US" sz="6600" dirty="0" smtClean="0">
                <a:solidFill>
                  <a:srgbClr val="1F497D"/>
                </a:solidFill>
              </a:rPr>
              <a:t> Blanket?</a:t>
            </a:r>
            <a:br>
              <a:rPr lang="en-US" sz="6600" dirty="0" smtClean="0">
                <a:solidFill>
                  <a:srgbClr val="1F497D"/>
                </a:solidFill>
              </a:rPr>
            </a:br>
            <a:endParaRPr lang="en-US" sz="6600" dirty="0">
              <a:solidFill>
                <a:schemeClr val="accent1"/>
              </a:solidFill>
              <a:latin typeface="Arial" charset="0"/>
            </a:endParaRPr>
          </a:p>
        </p:txBody>
      </p:sp>
      <p:sp>
        <p:nvSpPr>
          <p:cNvPr id="4098" name="Rectangle 2"/>
          <p:cNvSpPr>
            <a:spLocks noGrp="1" noChangeArrowheads="1"/>
          </p:cNvSpPr>
          <p:nvPr>
            <p:ph type="body" idx="1"/>
          </p:nvPr>
        </p:nvSpPr>
        <p:spPr>
          <a:xfrm>
            <a:off x="457200" y="1524000"/>
            <a:ext cx="4889658" cy="4930617"/>
          </a:xfrm>
        </p:spPr>
        <p:txBody>
          <a:bodyPr lIns="0" tIns="0" rIns="0" bIns="0"/>
          <a:lstStyle/>
          <a:p>
            <a:pPr marL="445770" lvl="1" indent="-342900">
              <a:lnSpc>
                <a:spcPct val="95000"/>
              </a:lnSpc>
              <a:spcBef>
                <a:spcPct val="0"/>
              </a:spcBef>
              <a:buClr>
                <a:srgbClr val="000000"/>
              </a:buClr>
            </a:pPr>
            <a:r>
              <a:rPr lang="en-US" sz="2400" dirty="0">
                <a:solidFill>
                  <a:srgbClr val="000000"/>
                </a:solidFill>
                <a:cs typeface="Arial" pitchFamily="34" charset="0"/>
              </a:rPr>
              <a:t>A fluidized, highly concentrated bed of particles.</a:t>
            </a:r>
            <a:endParaRPr lang="en-US" sz="2400" dirty="0">
              <a:cs typeface="Arial" pitchFamily="34" charset="0"/>
            </a:endParaRPr>
          </a:p>
          <a:p>
            <a:pPr marL="342900" lvl="1" indent="-342900">
              <a:lnSpc>
                <a:spcPct val="95000"/>
              </a:lnSpc>
              <a:spcBef>
                <a:spcPct val="0"/>
              </a:spcBef>
            </a:pPr>
            <a:endParaRPr lang="en-US" sz="1200" dirty="0" smtClean="0">
              <a:solidFill>
                <a:srgbClr val="000000"/>
              </a:solidFill>
              <a:cs typeface="Arial" pitchFamily="34" charset="0"/>
            </a:endParaRPr>
          </a:p>
          <a:p>
            <a:pPr marL="342900" lvl="1" indent="-342900">
              <a:lnSpc>
                <a:spcPct val="95000"/>
              </a:lnSpc>
              <a:spcBef>
                <a:spcPct val="0"/>
              </a:spcBef>
            </a:pPr>
            <a:r>
              <a:rPr lang="en-US" sz="2400" dirty="0" smtClean="0">
                <a:solidFill>
                  <a:srgbClr val="000000"/>
                </a:solidFill>
                <a:cs typeface="Arial" pitchFamily="34" charset="0"/>
              </a:rPr>
              <a:t>Occurs </a:t>
            </a:r>
            <a:r>
              <a:rPr lang="en-US" sz="2400" dirty="0">
                <a:solidFill>
                  <a:srgbClr val="000000"/>
                </a:solidFill>
                <a:cs typeface="Arial" pitchFamily="34" charset="0"/>
              </a:rPr>
              <a:t>when </a:t>
            </a:r>
            <a:r>
              <a:rPr lang="en-US" sz="2400" dirty="0" err="1">
                <a:solidFill>
                  <a:srgbClr val="000000"/>
                </a:solidFill>
                <a:cs typeface="Arial" pitchFamily="34" charset="0"/>
              </a:rPr>
              <a:t>flocs</a:t>
            </a:r>
            <a:r>
              <a:rPr lang="en-US" sz="2400" dirty="0">
                <a:solidFill>
                  <a:srgbClr val="000000"/>
                </a:solidFill>
                <a:cs typeface="Arial" pitchFamily="34" charset="0"/>
              </a:rPr>
              <a:t> switch from a state of </a:t>
            </a:r>
            <a:r>
              <a:rPr lang="en-US" sz="2400" b="1" dirty="0">
                <a:solidFill>
                  <a:srgbClr val="000000"/>
                </a:solidFill>
                <a:cs typeface="Arial" pitchFamily="34" charset="0"/>
              </a:rPr>
              <a:t>differential settling</a:t>
            </a:r>
            <a:r>
              <a:rPr lang="en-US" sz="2400" dirty="0">
                <a:solidFill>
                  <a:srgbClr val="000000"/>
                </a:solidFill>
                <a:cs typeface="Arial" pitchFamily="34" charset="0"/>
              </a:rPr>
              <a:t> to </a:t>
            </a:r>
            <a:r>
              <a:rPr lang="en-US" sz="2400" b="1" dirty="0">
                <a:solidFill>
                  <a:srgbClr val="000000"/>
                </a:solidFill>
                <a:cs typeface="Arial" pitchFamily="34" charset="0"/>
              </a:rPr>
              <a:t>hindered settling.</a:t>
            </a:r>
            <a:endParaRPr lang="en-US" sz="2400" dirty="0">
              <a:cs typeface="Arial" pitchFamily="34" charset="0"/>
            </a:endParaRPr>
          </a:p>
          <a:p>
            <a:pPr marL="0" indent="0">
              <a:lnSpc>
                <a:spcPct val="95000"/>
              </a:lnSpc>
              <a:spcBef>
                <a:spcPct val="0"/>
              </a:spcBef>
              <a:buNone/>
            </a:pPr>
            <a:endParaRPr lang="en-US" sz="2400" b="1" dirty="0">
              <a:solidFill>
                <a:srgbClr val="000000"/>
              </a:solidFill>
              <a:cs typeface="Arial" pitchFamily="34" charset="0"/>
            </a:endParaRPr>
          </a:p>
          <a:p>
            <a:pPr marL="0" indent="0">
              <a:lnSpc>
                <a:spcPct val="95000"/>
              </a:lnSpc>
              <a:spcBef>
                <a:spcPct val="0"/>
              </a:spcBef>
              <a:buNone/>
            </a:pPr>
            <a:r>
              <a:rPr lang="en-US" sz="2400" u="sng" dirty="0" smtClean="0">
                <a:solidFill>
                  <a:srgbClr val="000000"/>
                </a:solidFill>
                <a:cs typeface="Arial" pitchFamily="34" charset="0"/>
              </a:rPr>
              <a:t>Benefits </a:t>
            </a:r>
            <a:r>
              <a:rPr lang="en-US" sz="2400" u="sng" dirty="0">
                <a:solidFill>
                  <a:srgbClr val="000000"/>
                </a:solidFill>
                <a:cs typeface="Arial" pitchFamily="34" charset="0"/>
              </a:rPr>
              <a:t>of a </a:t>
            </a:r>
            <a:r>
              <a:rPr lang="en-US" sz="2400" u="sng" dirty="0" err="1">
                <a:solidFill>
                  <a:srgbClr val="000000"/>
                </a:solidFill>
                <a:cs typeface="Arial" pitchFamily="34" charset="0"/>
              </a:rPr>
              <a:t>floc</a:t>
            </a:r>
            <a:r>
              <a:rPr lang="en-US" sz="2400" u="sng" dirty="0">
                <a:solidFill>
                  <a:srgbClr val="000000"/>
                </a:solidFill>
                <a:cs typeface="Arial" pitchFamily="34" charset="0"/>
              </a:rPr>
              <a:t> blanket:</a:t>
            </a:r>
            <a:endParaRPr lang="en-US" sz="2400" u="sng" dirty="0">
              <a:cs typeface="Arial" pitchFamily="34" charset="0"/>
            </a:endParaRPr>
          </a:p>
          <a:p>
            <a:pPr marL="445770" lvl="1" indent="-342900">
              <a:lnSpc>
                <a:spcPct val="95000"/>
              </a:lnSpc>
              <a:spcBef>
                <a:spcPct val="0"/>
              </a:spcBef>
              <a:buClr>
                <a:srgbClr val="000000"/>
              </a:buClr>
            </a:pPr>
            <a:endParaRPr lang="en-US" sz="800" dirty="0" smtClean="0">
              <a:solidFill>
                <a:srgbClr val="000000"/>
              </a:solidFill>
              <a:cs typeface="Arial" pitchFamily="34" charset="0"/>
            </a:endParaRPr>
          </a:p>
          <a:p>
            <a:pPr marL="445770" lvl="1" indent="-342900">
              <a:lnSpc>
                <a:spcPct val="95000"/>
              </a:lnSpc>
              <a:spcBef>
                <a:spcPct val="0"/>
              </a:spcBef>
              <a:buClr>
                <a:srgbClr val="000000"/>
              </a:buClr>
            </a:pPr>
            <a:r>
              <a:rPr lang="en-US" sz="2400" dirty="0" smtClean="0">
                <a:solidFill>
                  <a:srgbClr val="000000"/>
                </a:solidFill>
                <a:cs typeface="Arial" pitchFamily="34" charset="0"/>
              </a:rPr>
              <a:t>Greatly </a:t>
            </a:r>
            <a:r>
              <a:rPr lang="en-US" sz="2400" dirty="0">
                <a:solidFill>
                  <a:srgbClr val="000000"/>
                </a:solidFill>
                <a:cs typeface="Arial" pitchFamily="34" charset="0"/>
              </a:rPr>
              <a:t>improves the </a:t>
            </a:r>
            <a:r>
              <a:rPr lang="en-US" sz="2400" dirty="0" smtClean="0">
                <a:solidFill>
                  <a:srgbClr val="000000"/>
                </a:solidFill>
                <a:cs typeface="Arial" pitchFamily="34" charset="0"/>
              </a:rPr>
              <a:t>effluent turbidity </a:t>
            </a:r>
            <a:r>
              <a:rPr lang="en-US" sz="2400" dirty="0">
                <a:solidFill>
                  <a:srgbClr val="000000"/>
                </a:solidFill>
                <a:cs typeface="Arial" pitchFamily="34" charset="0"/>
              </a:rPr>
              <a:t>by trapping small </a:t>
            </a:r>
            <a:r>
              <a:rPr lang="en-US" sz="2400" dirty="0" err="1">
                <a:solidFill>
                  <a:srgbClr val="000000"/>
                </a:solidFill>
                <a:cs typeface="Arial" pitchFamily="34" charset="0"/>
              </a:rPr>
              <a:t>flocs</a:t>
            </a:r>
            <a:r>
              <a:rPr lang="en-US" sz="2400" dirty="0">
                <a:solidFill>
                  <a:srgbClr val="000000"/>
                </a:solidFill>
                <a:cs typeface="Arial" pitchFamily="34" charset="0"/>
              </a:rPr>
              <a:t>.</a:t>
            </a:r>
            <a:endParaRPr lang="en-US" sz="2400" dirty="0">
              <a:cs typeface="Arial" pitchFamily="34" charset="0"/>
            </a:endParaRPr>
          </a:p>
          <a:p>
            <a:pPr marL="445770" lvl="1" indent="-342900">
              <a:lnSpc>
                <a:spcPct val="95000"/>
              </a:lnSpc>
              <a:spcBef>
                <a:spcPct val="0"/>
              </a:spcBef>
              <a:buClr>
                <a:srgbClr val="000000"/>
              </a:buClr>
            </a:pPr>
            <a:endParaRPr lang="en-US" sz="1200" dirty="0" smtClean="0">
              <a:solidFill>
                <a:srgbClr val="000000"/>
              </a:solidFill>
              <a:cs typeface="Arial" pitchFamily="34" charset="0"/>
            </a:endParaRPr>
          </a:p>
          <a:p>
            <a:pPr marL="445770" lvl="1" indent="-342900">
              <a:lnSpc>
                <a:spcPct val="95000"/>
              </a:lnSpc>
              <a:spcBef>
                <a:spcPct val="0"/>
              </a:spcBef>
              <a:buClr>
                <a:srgbClr val="000000"/>
              </a:buClr>
            </a:pPr>
            <a:r>
              <a:rPr lang="en-US" sz="2400" dirty="0" smtClean="0">
                <a:solidFill>
                  <a:srgbClr val="000000"/>
                </a:solidFill>
                <a:cs typeface="Arial" pitchFamily="34" charset="0"/>
              </a:rPr>
              <a:t>Reduces </a:t>
            </a:r>
            <a:r>
              <a:rPr lang="en-US" sz="2400" dirty="0">
                <a:solidFill>
                  <a:srgbClr val="000000"/>
                </a:solidFill>
                <a:cs typeface="Arial" pitchFamily="34" charset="0"/>
              </a:rPr>
              <a:t>clean water waste from frequent draining of the sedimentation tank</a:t>
            </a:r>
            <a:r>
              <a:rPr lang="en-US" sz="2400" dirty="0">
                <a:solidFill>
                  <a:srgbClr val="000000"/>
                </a:solidFill>
                <a:latin typeface="Arial" pitchFamily="34" charset="0"/>
                <a:cs typeface="Arial" pitchFamily="34" charset="0"/>
              </a:rPr>
              <a:t>.</a:t>
            </a:r>
            <a:endParaRPr lang="en-US" sz="2400" dirty="0">
              <a:latin typeface="Arial" pitchFamily="34" charset="0"/>
              <a:cs typeface="Arial" pitchFamily="34" charset="0"/>
            </a:endParaRPr>
          </a:p>
          <a:p>
            <a:pPr marL="0" indent="0">
              <a:lnSpc>
                <a:spcPct val="95000"/>
              </a:lnSpc>
              <a:spcBef>
                <a:spcPct val="0"/>
              </a:spcBef>
              <a:buNone/>
            </a:pPr>
            <a:endParaRPr lang="en-US" sz="2400" dirty="0">
              <a:solidFill>
                <a:srgbClr val="000000"/>
              </a:solidFill>
              <a:latin typeface="Arial" pitchFamily="34" charset="0"/>
              <a:cs typeface="Arial" pitchFamily="34" charset="0"/>
            </a:endParaRPr>
          </a:p>
          <a:p>
            <a:pPr marL="0" indent="0">
              <a:lnSpc>
                <a:spcPct val="95000"/>
              </a:lnSpc>
              <a:spcBef>
                <a:spcPct val="0"/>
              </a:spcBef>
              <a:buNone/>
            </a:pPr>
            <a:endParaRPr lang="en-US" sz="2400" dirty="0">
              <a:solidFill>
                <a:srgbClr val="000000"/>
              </a:solidFill>
              <a:latin typeface="Arial" charset="0"/>
            </a:endParaRPr>
          </a:p>
          <a:p>
            <a:pPr marL="0" indent="0">
              <a:lnSpc>
                <a:spcPct val="95000"/>
              </a:lnSpc>
              <a:spcBef>
                <a:spcPct val="0"/>
              </a:spcBef>
              <a:buNone/>
            </a:pPr>
            <a:endParaRPr lang="en-US" sz="2400" dirty="0">
              <a:solidFill>
                <a:srgbClr val="000000"/>
              </a:solidFill>
              <a:latin typeface="Arial" charset="0"/>
            </a:endParaRPr>
          </a:p>
        </p:txBody>
      </p:sp>
      <p:pic>
        <p:nvPicPr>
          <p:cNvPr id="4" name="Picture 6" descr="a"/>
          <p:cNvPicPr>
            <a:picLocks noChangeAspect="1" noChangeArrowheads="1"/>
          </p:cNvPicPr>
          <p:nvPr/>
        </p:nvPicPr>
        <p:blipFill>
          <a:blip r:embed="rId3" cstate="print"/>
          <a:srcRect r="4546"/>
          <a:stretch>
            <a:fillRect/>
          </a:stretch>
        </p:blipFill>
        <p:spPr bwMode="auto">
          <a:xfrm>
            <a:off x="0" y="6291943"/>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3074"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318" t="18652" r="57387" b="26587"/>
          <a:stretch/>
        </p:blipFill>
        <p:spPr bwMode="auto">
          <a:xfrm>
            <a:off x="5638800" y="1524000"/>
            <a:ext cx="2743200" cy="46166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7200343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098">
                                            <p:txEl>
                                              <p:pRg st="4" end="4"/>
                                            </p:txEl>
                                          </p:spTgt>
                                        </p:tgtEl>
                                        <p:attrNameLst>
                                          <p:attrName>style.visibility</p:attrName>
                                        </p:attrNameLst>
                                      </p:cBhvr>
                                      <p:to>
                                        <p:strVal val="visible"/>
                                      </p:to>
                                    </p:set>
                                    <p:animEffect transition="in" filter="blinds(horizontal)">
                                      <p:cBhvr>
                                        <p:cTn id="7" dur="500"/>
                                        <p:tgtEl>
                                          <p:spTgt spid="4098">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4098">
                                            <p:txEl>
                                              <p:pRg st="6" end="6"/>
                                            </p:txEl>
                                          </p:spTgt>
                                        </p:tgtEl>
                                        <p:attrNameLst>
                                          <p:attrName>style.visibility</p:attrName>
                                        </p:attrNameLst>
                                      </p:cBhvr>
                                      <p:to>
                                        <p:strVal val="visible"/>
                                      </p:to>
                                    </p:set>
                                    <p:animEffect transition="in" filter="blinds(horizontal)">
                                      <p:cBhvr>
                                        <p:cTn id="10" dur="500"/>
                                        <p:tgtEl>
                                          <p:spTgt spid="4098">
                                            <p:txEl>
                                              <p:pRg st="6" end="6"/>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4098">
                                            <p:txEl>
                                              <p:pRg st="8" end="8"/>
                                            </p:txEl>
                                          </p:spTgt>
                                        </p:tgtEl>
                                        <p:attrNameLst>
                                          <p:attrName>style.visibility</p:attrName>
                                        </p:attrNameLst>
                                      </p:cBhvr>
                                      <p:to>
                                        <p:strVal val="visible"/>
                                      </p:to>
                                    </p:set>
                                    <p:animEffect transition="in" filter="blinds(horizontal)">
                                      <p:cBhvr>
                                        <p:cTn id="13" dur="500"/>
                                        <p:tgtEl>
                                          <p:spTgt spid="409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sp>
        <p:nvSpPr>
          <p:cNvPr id="4097" name="Rectangle 1"/>
          <p:cNvSpPr>
            <a:spLocks noGrp="1" noChangeArrowheads="1"/>
          </p:cNvSpPr>
          <p:nvPr>
            <p:ph type="title"/>
          </p:nvPr>
        </p:nvSpPr>
        <p:spPr>
          <a:xfrm>
            <a:off x="222885" y="274320"/>
            <a:ext cx="8698230" cy="822960"/>
          </a:xfrm>
        </p:spPr>
        <p:txBody>
          <a:bodyPr lIns="0" tIns="0" rIns="0" bIns="0" anchor="t"/>
          <a:lstStyle/>
          <a:p>
            <a:pPr>
              <a:lnSpc>
                <a:spcPct val="95000"/>
              </a:lnSpc>
            </a:pPr>
            <a:r>
              <a:rPr lang="en-US" dirty="0" err="1" smtClean="0">
                <a:solidFill>
                  <a:srgbClr val="1F497D"/>
                </a:solidFill>
              </a:rPr>
              <a:t>Floc</a:t>
            </a:r>
            <a:r>
              <a:rPr lang="en-US" dirty="0" smtClean="0">
                <a:solidFill>
                  <a:srgbClr val="1F497D"/>
                </a:solidFill>
              </a:rPr>
              <a:t> Blanket Failures</a:t>
            </a:r>
            <a:r>
              <a:rPr lang="en-US" sz="3600" dirty="0" smtClean="0">
                <a:solidFill>
                  <a:srgbClr val="1F497D"/>
                </a:solidFill>
              </a:rPr>
              <a:t/>
            </a:r>
            <a:br>
              <a:rPr lang="en-US" sz="3600" dirty="0" smtClean="0">
                <a:solidFill>
                  <a:srgbClr val="1F497D"/>
                </a:solidFill>
              </a:rPr>
            </a:br>
            <a:endParaRPr lang="en-US" sz="3600" dirty="0">
              <a:solidFill>
                <a:schemeClr val="accent1"/>
              </a:solidFill>
              <a:latin typeface="Arial" charset="0"/>
            </a:endParaRPr>
          </a:p>
        </p:txBody>
      </p:sp>
      <p:sp>
        <p:nvSpPr>
          <p:cNvPr id="4098" name="Rectangle 2"/>
          <p:cNvSpPr>
            <a:spLocks noGrp="1" noChangeArrowheads="1"/>
          </p:cNvSpPr>
          <p:nvPr>
            <p:ph type="body" idx="1"/>
          </p:nvPr>
        </p:nvSpPr>
        <p:spPr>
          <a:xfrm>
            <a:off x="2013857" y="6451146"/>
            <a:ext cx="3748658" cy="501967"/>
          </a:xfrm>
        </p:spPr>
        <p:txBody>
          <a:bodyPr lIns="0" tIns="0" rIns="0" bIns="0"/>
          <a:lstStyle/>
          <a:p>
            <a:pPr marL="0" indent="0">
              <a:lnSpc>
                <a:spcPct val="95000"/>
              </a:lnSpc>
              <a:spcBef>
                <a:spcPct val="0"/>
              </a:spcBef>
              <a:buNone/>
            </a:pPr>
            <a:r>
              <a:rPr lang="en-US" sz="1200" dirty="0">
                <a:solidFill>
                  <a:srgbClr val="000000"/>
                </a:solidFill>
                <a:cs typeface="Arial" pitchFamily="34" charset="0"/>
              </a:rPr>
              <a:t>http://courses.cit.cornell.edu/cee4540/Sedimentation.pptx</a:t>
            </a:r>
            <a:endParaRPr lang="en-US" sz="1200" dirty="0">
              <a:solidFill>
                <a:srgbClr val="000000"/>
              </a:solidFill>
              <a:latin typeface="Arial" charset="0"/>
            </a:endParaRPr>
          </a:p>
        </p:txBody>
      </p:sp>
      <p:pic>
        <p:nvPicPr>
          <p:cNvPr id="9" name="Picture 4" descr="IMGP6686"/>
          <p:cNvPicPr>
            <a:picLocks noChangeAspect="1" noChangeArrowheads="1"/>
          </p:cNvPicPr>
          <p:nvPr/>
        </p:nvPicPr>
        <p:blipFill>
          <a:blip r:embed="rId4" cstate="print"/>
          <a:srcRect l="8602" t="9032"/>
          <a:stretch>
            <a:fillRect/>
          </a:stretch>
        </p:blipFill>
        <p:spPr bwMode="auto">
          <a:xfrm flipH="1">
            <a:off x="685799" y="1483425"/>
            <a:ext cx="3660543" cy="48577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sp>
        <p:nvSpPr>
          <p:cNvPr id="2" name="Rectangle 1"/>
          <p:cNvSpPr/>
          <p:nvPr/>
        </p:nvSpPr>
        <p:spPr>
          <a:xfrm>
            <a:off x="4358852" y="2971800"/>
            <a:ext cx="4572000" cy="646331"/>
          </a:xfrm>
          <a:prstGeom prst="rect">
            <a:avLst/>
          </a:prstGeom>
        </p:spPr>
        <p:txBody>
          <a:bodyPr>
            <a:spAutoFit/>
          </a:bodyPr>
          <a:lstStyle/>
          <a:p>
            <a:r>
              <a:rPr lang="en-US" dirty="0">
                <a:hlinkClick r:id="rId6"/>
              </a:rPr>
              <a:t>http://www.youtube.com/watch?v=bf3fRxmk2VU</a:t>
            </a:r>
            <a:endParaRPr lang="en-US" dirty="0"/>
          </a:p>
        </p:txBody>
      </p:sp>
    </p:spTree>
    <p:extLst>
      <p:ext uri="{BB962C8B-B14F-4D97-AF65-F5344CB8AC3E}">
        <p14:creationId xmlns:p14="http://schemas.microsoft.com/office/powerpoint/2010/main" val="2624606990"/>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215742" y="267177"/>
            <a:ext cx="8698230" cy="817245"/>
          </a:xfrm>
        </p:spPr>
        <p:txBody>
          <a:bodyPr lIns="0" tIns="0" rIns="0" bIns="0" anchor="t"/>
          <a:lstStyle/>
          <a:p>
            <a:pPr>
              <a:lnSpc>
                <a:spcPct val="95000"/>
              </a:lnSpc>
            </a:pPr>
            <a:r>
              <a:rPr lang="en-US" dirty="0"/>
              <a:t>Conditions for </a:t>
            </a:r>
            <a:r>
              <a:rPr lang="en-US" dirty="0" err="1"/>
              <a:t>F</a:t>
            </a:r>
            <a:r>
              <a:rPr lang="en-US" dirty="0" err="1" smtClean="0"/>
              <a:t>loc</a:t>
            </a:r>
            <a:r>
              <a:rPr lang="en-US" dirty="0" smtClean="0"/>
              <a:t> </a:t>
            </a:r>
            <a:r>
              <a:rPr lang="en-US" dirty="0"/>
              <a:t>B</a:t>
            </a:r>
            <a:r>
              <a:rPr lang="en-US" dirty="0" smtClean="0"/>
              <a:t>lanket </a:t>
            </a:r>
            <a:r>
              <a:rPr lang="en-US" dirty="0"/>
              <a:t>F</a:t>
            </a:r>
            <a:r>
              <a:rPr lang="en-US" dirty="0" smtClean="0"/>
              <a:t>ormation</a:t>
            </a:r>
            <a:endParaRPr lang="en-US" dirty="0"/>
          </a:p>
        </p:txBody>
      </p:sp>
      <p:sp>
        <p:nvSpPr>
          <p:cNvPr id="7170" name="Rectangle 2"/>
          <p:cNvSpPr>
            <a:spLocks noGrp="1" noChangeArrowheads="1"/>
          </p:cNvSpPr>
          <p:nvPr>
            <p:ph type="body" idx="1"/>
          </p:nvPr>
        </p:nvSpPr>
        <p:spPr>
          <a:xfrm>
            <a:off x="222885" y="1676400"/>
            <a:ext cx="5492115" cy="4907280"/>
          </a:xfrm>
        </p:spPr>
        <p:txBody>
          <a:bodyPr lIns="0" tIns="0" rIns="0" bIns="0"/>
          <a:lstStyle/>
          <a:p>
            <a:pPr marL="445770" lvl="1" indent="-342900">
              <a:lnSpc>
                <a:spcPct val="95000"/>
              </a:lnSpc>
              <a:spcBef>
                <a:spcPct val="0"/>
              </a:spcBef>
              <a:buClr>
                <a:srgbClr val="000000"/>
              </a:buClr>
            </a:pPr>
            <a:r>
              <a:rPr lang="en-US" sz="3200" dirty="0" smtClean="0">
                <a:solidFill>
                  <a:srgbClr val="000000"/>
                </a:solidFill>
              </a:rPr>
              <a:t>Inclines </a:t>
            </a:r>
            <a:r>
              <a:rPr lang="en-US" sz="3200" dirty="0">
                <a:solidFill>
                  <a:srgbClr val="000000"/>
                </a:solidFill>
              </a:rPr>
              <a:t>to direct settling </a:t>
            </a:r>
            <a:r>
              <a:rPr lang="en-US" sz="3200" dirty="0" err="1">
                <a:solidFill>
                  <a:srgbClr val="000000"/>
                </a:solidFill>
              </a:rPr>
              <a:t>flocs</a:t>
            </a:r>
            <a:r>
              <a:rPr lang="en-US" sz="3200" dirty="0">
                <a:solidFill>
                  <a:srgbClr val="000000"/>
                </a:solidFill>
              </a:rPr>
              <a:t> towards inlet jet</a:t>
            </a:r>
          </a:p>
          <a:p>
            <a:pPr marL="445770" lvl="1" indent="-342900">
              <a:lnSpc>
                <a:spcPct val="95000"/>
              </a:lnSpc>
              <a:spcBef>
                <a:spcPct val="0"/>
              </a:spcBef>
              <a:buClr>
                <a:srgbClr val="000000"/>
              </a:buClr>
            </a:pPr>
            <a:endParaRPr lang="en-US" sz="3200" dirty="0" smtClean="0">
              <a:solidFill>
                <a:srgbClr val="000000"/>
              </a:solidFill>
            </a:endParaRPr>
          </a:p>
          <a:p>
            <a:pPr marL="445770" lvl="1" indent="-342900">
              <a:lnSpc>
                <a:spcPct val="95000"/>
              </a:lnSpc>
              <a:spcBef>
                <a:spcPct val="0"/>
              </a:spcBef>
              <a:buClr>
                <a:srgbClr val="000000"/>
              </a:buClr>
            </a:pPr>
            <a:r>
              <a:rPr lang="en-US" sz="3200" dirty="0" smtClean="0">
                <a:solidFill>
                  <a:srgbClr val="000000"/>
                </a:solidFill>
              </a:rPr>
              <a:t>Adequate</a:t>
            </a:r>
            <a:r>
              <a:rPr lang="en-US" sz="3200" dirty="0">
                <a:solidFill>
                  <a:srgbClr val="000000"/>
                </a:solidFill>
              </a:rPr>
              <a:t> </a:t>
            </a:r>
            <a:r>
              <a:rPr lang="en-US" sz="3200" dirty="0" err="1">
                <a:solidFill>
                  <a:srgbClr val="000000"/>
                </a:solidFill>
              </a:rPr>
              <a:t>floc</a:t>
            </a:r>
            <a:r>
              <a:rPr lang="en-US" sz="3200" dirty="0">
                <a:solidFill>
                  <a:srgbClr val="000000"/>
                </a:solidFill>
              </a:rPr>
              <a:t> re-suspension by inlet jet</a:t>
            </a:r>
            <a:endParaRPr lang="en-US" sz="3200" dirty="0"/>
          </a:p>
          <a:p>
            <a:pPr marL="445770" lvl="1" indent="-342900">
              <a:lnSpc>
                <a:spcPct val="95000"/>
              </a:lnSpc>
              <a:spcBef>
                <a:spcPct val="0"/>
              </a:spcBef>
              <a:buClr>
                <a:srgbClr val="000000"/>
              </a:buClr>
            </a:pPr>
            <a:endParaRPr lang="en-US" sz="3200" dirty="0" smtClean="0">
              <a:solidFill>
                <a:srgbClr val="000000"/>
              </a:solidFill>
            </a:endParaRPr>
          </a:p>
          <a:p>
            <a:pPr marL="445770" lvl="1" indent="-342900">
              <a:lnSpc>
                <a:spcPct val="95000"/>
              </a:lnSpc>
              <a:spcBef>
                <a:spcPct val="0"/>
              </a:spcBef>
              <a:buClr>
                <a:srgbClr val="000000"/>
              </a:buClr>
            </a:pPr>
            <a:r>
              <a:rPr lang="en-US" sz="3200" dirty="0" smtClean="0">
                <a:solidFill>
                  <a:srgbClr val="000000"/>
                </a:solidFill>
              </a:rPr>
              <a:t>No increase in energy dissipation rate after </a:t>
            </a:r>
            <a:r>
              <a:rPr lang="en-US" sz="3200" dirty="0" err="1" smtClean="0">
                <a:solidFill>
                  <a:srgbClr val="000000"/>
                </a:solidFill>
              </a:rPr>
              <a:t>flocculator</a:t>
            </a:r>
            <a:endParaRPr lang="en-US" sz="3200" dirty="0" smtClean="0">
              <a:solidFill>
                <a:srgbClr val="000000"/>
              </a:solidFill>
            </a:endParaRPr>
          </a:p>
          <a:p>
            <a:pPr marL="445770" lvl="1" indent="-342900">
              <a:lnSpc>
                <a:spcPct val="95000"/>
              </a:lnSpc>
              <a:spcBef>
                <a:spcPct val="0"/>
              </a:spcBef>
              <a:buClr>
                <a:srgbClr val="000000"/>
              </a:buClr>
            </a:pPr>
            <a:endParaRPr lang="en-US" sz="2400" dirty="0" smtClean="0">
              <a:solidFill>
                <a:srgbClr val="000000"/>
              </a:solidFill>
            </a:endParaRPr>
          </a:p>
          <a:p>
            <a:pPr marL="445770" lvl="1" indent="-342900">
              <a:lnSpc>
                <a:spcPct val="95000"/>
              </a:lnSpc>
              <a:spcBef>
                <a:spcPct val="0"/>
              </a:spcBef>
              <a:buClr>
                <a:srgbClr val="000000"/>
              </a:buClr>
            </a:pPr>
            <a:endParaRPr lang="en-US" sz="2400" dirty="0">
              <a:solidFill>
                <a:srgbClr val="000000"/>
              </a:solidFill>
            </a:endParaRPr>
          </a:p>
        </p:txBody>
      </p:sp>
      <p:pic>
        <p:nvPicPr>
          <p:cNvPr id="9"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10"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
        <p:nvSpPr>
          <p:cNvPr id="2" name="Rectangle 1"/>
          <p:cNvSpPr/>
          <p:nvPr/>
        </p:nvSpPr>
        <p:spPr>
          <a:xfrm>
            <a:off x="4578824" y="3962400"/>
            <a:ext cx="4572000" cy="646331"/>
          </a:xfrm>
          <a:prstGeom prst="rect">
            <a:avLst/>
          </a:prstGeom>
        </p:spPr>
        <p:txBody>
          <a:bodyPr>
            <a:spAutoFit/>
          </a:bodyPr>
          <a:lstStyle/>
          <a:p>
            <a:r>
              <a:rPr lang="en-US" dirty="0">
                <a:hlinkClick r:id="rId5"/>
              </a:rPr>
              <a:t>http://www.youtube.com/watch?v=bQgMdkO0qUA&amp;feature=related</a:t>
            </a:r>
            <a:endParaRPr lang="en-US" dirty="0"/>
          </a:p>
        </p:txBody>
      </p:sp>
    </p:spTree>
    <p:extLst>
      <p:ext uri="{BB962C8B-B14F-4D97-AF65-F5344CB8AC3E}">
        <p14:creationId xmlns:p14="http://schemas.microsoft.com/office/powerpoint/2010/main" val="31808446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170">
                                            <p:txEl>
                                              <p:pRg st="2" end="2"/>
                                            </p:txEl>
                                          </p:spTgt>
                                        </p:tgtEl>
                                        <p:attrNameLst>
                                          <p:attrName>style.visibility</p:attrName>
                                        </p:attrNameLst>
                                      </p:cBhvr>
                                      <p:to>
                                        <p:strVal val="visible"/>
                                      </p:to>
                                    </p:set>
                                    <p:animEffect transition="in" filter="blinds(horizontal)">
                                      <p:cBhvr>
                                        <p:cTn id="7" dur="500"/>
                                        <p:tgtEl>
                                          <p:spTgt spid="7170">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170">
                                            <p:txEl>
                                              <p:pRg st="4" end="4"/>
                                            </p:txEl>
                                          </p:spTgt>
                                        </p:tgtEl>
                                        <p:attrNameLst>
                                          <p:attrName>style.visibility</p:attrName>
                                        </p:attrNameLst>
                                      </p:cBhvr>
                                      <p:to>
                                        <p:strVal val="visible"/>
                                      </p:to>
                                    </p:set>
                                    <p:animEffect transition="in" filter="blinds(horizontal)">
                                      <p:cBhvr>
                                        <p:cTn id="12" dur="500"/>
                                        <p:tgtEl>
                                          <p:spTgt spid="717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Hydrostatic vs. Hydrodynamic Pressure</a:t>
            </a:r>
            <a:endParaRPr lang="en-US" dirty="0"/>
          </a:p>
        </p:txBody>
      </p:sp>
      <p:grpSp>
        <p:nvGrpSpPr>
          <p:cNvPr id="6" name="Group 5"/>
          <p:cNvGrpSpPr/>
          <p:nvPr/>
        </p:nvGrpSpPr>
        <p:grpSpPr>
          <a:xfrm>
            <a:off x="3918573" y="2067790"/>
            <a:ext cx="4732211" cy="3955473"/>
            <a:chOff x="2438400" y="1905000"/>
            <a:chExt cx="4141527" cy="3429000"/>
          </a:xfrm>
        </p:grpSpPr>
        <p:sp>
          <p:nvSpPr>
            <p:cNvPr id="19" name="Rectangle 18"/>
            <p:cNvSpPr/>
            <p:nvPr/>
          </p:nvSpPr>
          <p:spPr bwMode="auto">
            <a:xfrm>
              <a:off x="2438400" y="1905000"/>
              <a:ext cx="3962400" cy="3429000"/>
            </a:xfrm>
            <a:prstGeom prst="rect">
              <a:avLst/>
            </a:prstGeom>
            <a:solidFill>
              <a:schemeClr val="bg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fontAlgn="base">
                <a:spcBef>
                  <a:spcPct val="0"/>
                </a:spcBef>
                <a:spcAft>
                  <a:spcPct val="0"/>
                </a:spcAft>
              </a:pPr>
              <a:endParaRPr lang="en-US">
                <a:solidFill>
                  <a:prstClr val="black"/>
                </a:solidFill>
                <a:latin typeface="Century Gothic" pitchFamily="34" charset="0"/>
                <a:cs typeface="Arial" charset="0"/>
              </a:endParaRPr>
            </a:p>
          </p:txBody>
        </p:sp>
        <p:sp>
          <p:nvSpPr>
            <p:cNvPr id="4" name="Rectangle 3"/>
            <p:cNvSpPr/>
            <p:nvPr/>
          </p:nvSpPr>
          <p:spPr bwMode="auto">
            <a:xfrm>
              <a:off x="5029200" y="2625620"/>
              <a:ext cx="1295400" cy="453579"/>
            </a:xfrm>
            <a:prstGeom prst="rect">
              <a:avLst/>
            </a:prstGeom>
            <a:solidFill>
              <a:schemeClr val="bg1"/>
            </a:solidFill>
            <a:ln w="12700" cap="flat" cmpd="sng" algn="ctr">
              <a:solidFill>
                <a:schemeClr val="bg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fontAlgn="base">
                <a:spcBef>
                  <a:spcPct val="0"/>
                </a:spcBef>
                <a:spcAft>
                  <a:spcPct val="0"/>
                </a:spcAft>
              </a:pPr>
              <a:r>
                <a:rPr lang="en-US" sz="1400" b="1" dirty="0">
                  <a:solidFill>
                    <a:srgbClr val="FF0000"/>
                  </a:solidFill>
                  <a:latin typeface="Century Gothic" pitchFamily="34" charset="0"/>
                  <a:cs typeface="Arial" charset="0"/>
                </a:rPr>
                <a:t>Hydrostatic</a:t>
              </a:r>
            </a:p>
            <a:p>
              <a:pPr fontAlgn="base">
                <a:spcBef>
                  <a:spcPct val="0"/>
                </a:spcBef>
                <a:spcAft>
                  <a:spcPct val="0"/>
                </a:spcAft>
              </a:pPr>
              <a:r>
                <a:rPr lang="en-US" sz="1400" b="1" dirty="0">
                  <a:solidFill>
                    <a:srgbClr val="FF0000"/>
                  </a:solidFill>
                  <a:latin typeface="Century Gothic" pitchFamily="34" charset="0"/>
                  <a:cs typeface="Arial" charset="0"/>
                </a:rPr>
                <a:t>Pressure</a:t>
              </a:r>
            </a:p>
          </p:txBody>
        </p:sp>
        <p:sp>
          <p:nvSpPr>
            <p:cNvPr id="5" name="Oval 4"/>
            <p:cNvSpPr/>
            <p:nvPr/>
          </p:nvSpPr>
          <p:spPr bwMode="auto">
            <a:xfrm>
              <a:off x="3581400" y="3429000"/>
              <a:ext cx="1600200" cy="1600200"/>
            </a:xfrm>
            <a:prstGeom prst="ellipse">
              <a:avLst/>
            </a:prstGeom>
            <a:solidFill>
              <a:schemeClr val="bg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fontAlgn="base">
                <a:spcBef>
                  <a:spcPct val="0"/>
                </a:spcBef>
                <a:spcAft>
                  <a:spcPct val="0"/>
                </a:spcAft>
              </a:pPr>
              <a:endParaRPr lang="en-US">
                <a:solidFill>
                  <a:prstClr val="black"/>
                </a:solidFill>
                <a:latin typeface="Century Gothic" pitchFamily="34" charset="0"/>
                <a:cs typeface="Arial" charset="0"/>
              </a:endParaRPr>
            </a:p>
          </p:txBody>
        </p:sp>
        <p:cxnSp>
          <p:nvCxnSpPr>
            <p:cNvPr id="7" name="Straight Connector 6"/>
            <p:cNvCxnSpPr/>
            <p:nvPr/>
          </p:nvCxnSpPr>
          <p:spPr bwMode="auto">
            <a:xfrm flipV="1">
              <a:off x="5181600" y="3124200"/>
              <a:ext cx="1143000" cy="952500"/>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9" name="Straight Connector 8"/>
            <p:cNvCxnSpPr/>
            <p:nvPr/>
          </p:nvCxnSpPr>
          <p:spPr bwMode="auto">
            <a:xfrm flipH="1" flipV="1">
              <a:off x="2438400" y="3124200"/>
              <a:ext cx="1143000" cy="952500"/>
            </a:xfrm>
            <a:prstGeom prst="line">
              <a:avLst/>
            </a:prstGeom>
            <a:solidFill>
              <a:schemeClr val="accent1"/>
            </a:solidFill>
            <a:ln w="12700" cap="flat" cmpd="sng" algn="ctr">
              <a:solidFill>
                <a:schemeClr val="tx1"/>
              </a:solidFill>
              <a:prstDash val="solid"/>
              <a:round/>
              <a:headEnd type="none" w="lg" len="med"/>
              <a:tailEnd type="none" w="lg" len="med"/>
            </a:ln>
            <a:effectLst/>
          </p:spPr>
        </p:cxnSp>
        <p:sp>
          <p:nvSpPr>
            <p:cNvPr id="11" name="Rectangle 10"/>
            <p:cNvSpPr/>
            <p:nvPr/>
          </p:nvSpPr>
          <p:spPr bwMode="auto">
            <a:xfrm flipH="1" flipV="1">
              <a:off x="3581400" y="3124200"/>
              <a:ext cx="1600200" cy="914400"/>
            </a:xfrm>
            <a:prstGeom prst="rect">
              <a:avLst/>
            </a:prstGeom>
            <a:solidFill>
              <a:schemeClr val="bg1"/>
            </a:solidFill>
            <a:ln w="12700" cap="flat" cmpd="sng" algn="ctr">
              <a:solidFill>
                <a:schemeClr val="bg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fontAlgn="base">
                <a:spcBef>
                  <a:spcPct val="0"/>
                </a:spcBef>
                <a:spcAft>
                  <a:spcPct val="0"/>
                </a:spcAft>
              </a:pPr>
              <a:endParaRPr lang="en-US">
                <a:solidFill>
                  <a:prstClr val="black"/>
                </a:solidFill>
                <a:latin typeface="Century Gothic" pitchFamily="34" charset="0"/>
                <a:cs typeface="Arial" charset="0"/>
              </a:endParaRPr>
            </a:p>
          </p:txBody>
        </p:sp>
        <p:sp>
          <p:nvSpPr>
            <p:cNvPr id="14" name="Arc 13"/>
            <p:cNvSpPr/>
            <p:nvPr/>
          </p:nvSpPr>
          <p:spPr bwMode="auto">
            <a:xfrm rot="5400000">
              <a:off x="3886200" y="3733800"/>
              <a:ext cx="1066800" cy="1066800"/>
            </a:xfrm>
            <a:prstGeom prst="arc">
              <a:avLst/>
            </a:prstGeom>
            <a:solidFill>
              <a:schemeClr val="bg1"/>
            </a:solidFill>
            <a:ln w="76200" cap="flat" cmpd="sng" algn="ctr">
              <a:solidFill>
                <a:schemeClr val="tx2"/>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fontAlgn="base">
                <a:spcBef>
                  <a:spcPct val="0"/>
                </a:spcBef>
                <a:spcAft>
                  <a:spcPct val="0"/>
                </a:spcAft>
              </a:pPr>
              <a:endParaRPr lang="en-US">
                <a:solidFill>
                  <a:prstClr val="black"/>
                </a:solidFill>
                <a:latin typeface="Century Gothic" pitchFamily="34" charset="0"/>
                <a:cs typeface="Arial" charset="0"/>
              </a:endParaRPr>
            </a:p>
          </p:txBody>
        </p:sp>
        <p:cxnSp>
          <p:nvCxnSpPr>
            <p:cNvPr id="16" name="Straight Arrow Connector 15"/>
            <p:cNvCxnSpPr>
              <a:stCxn id="14" idx="0"/>
            </p:cNvCxnSpPr>
            <p:nvPr/>
          </p:nvCxnSpPr>
          <p:spPr bwMode="auto">
            <a:xfrm flipV="1">
              <a:off x="4953000" y="3886200"/>
              <a:ext cx="0" cy="381001"/>
            </a:xfrm>
            <a:prstGeom prst="straightConnector1">
              <a:avLst/>
            </a:prstGeom>
            <a:solidFill>
              <a:schemeClr val="accent1"/>
            </a:solidFill>
            <a:ln w="76200" cap="flat" cmpd="sng" algn="ctr">
              <a:solidFill>
                <a:schemeClr val="tx2"/>
              </a:solidFill>
              <a:prstDash val="solid"/>
              <a:round/>
              <a:headEnd type="none" w="lg" len="med"/>
              <a:tailEnd type="arrow"/>
            </a:ln>
            <a:effectLst/>
          </p:spPr>
        </p:cxnSp>
        <p:sp>
          <p:nvSpPr>
            <p:cNvPr id="17" name="Rectangle 16"/>
            <p:cNvSpPr/>
            <p:nvPr/>
          </p:nvSpPr>
          <p:spPr bwMode="auto">
            <a:xfrm>
              <a:off x="4343400" y="1905000"/>
              <a:ext cx="76200" cy="2286000"/>
            </a:xfrm>
            <a:prstGeom prst="rect">
              <a:avLst/>
            </a:prstGeom>
            <a:solidFill>
              <a:schemeClr val="bg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fontAlgn="base">
                <a:spcBef>
                  <a:spcPct val="0"/>
                </a:spcBef>
                <a:spcAft>
                  <a:spcPct val="0"/>
                </a:spcAft>
              </a:pPr>
              <a:endParaRPr lang="en-US">
                <a:solidFill>
                  <a:prstClr val="black"/>
                </a:solidFill>
                <a:latin typeface="Century Gothic" pitchFamily="34" charset="0"/>
                <a:cs typeface="Arial" charset="0"/>
              </a:endParaRPr>
            </a:p>
          </p:txBody>
        </p:sp>
        <p:sp>
          <p:nvSpPr>
            <p:cNvPr id="18" name="TextBox 17"/>
            <p:cNvSpPr txBox="1"/>
            <p:nvPr/>
          </p:nvSpPr>
          <p:spPr>
            <a:xfrm>
              <a:off x="4744168" y="4604362"/>
              <a:ext cx="1835759" cy="506942"/>
            </a:xfrm>
            <a:prstGeom prst="rect">
              <a:avLst/>
            </a:prstGeom>
            <a:noFill/>
          </p:spPr>
          <p:txBody>
            <a:bodyPr wrap="square" rtlCol="0">
              <a:spAutoFit/>
            </a:bodyPr>
            <a:lstStyle/>
            <a:p>
              <a:pPr fontAlgn="base">
                <a:spcBef>
                  <a:spcPct val="0"/>
                </a:spcBef>
                <a:spcAft>
                  <a:spcPct val="0"/>
                </a:spcAft>
              </a:pPr>
              <a:r>
                <a:rPr lang="en-US" sz="1400" b="1" dirty="0" smtClean="0">
                  <a:solidFill>
                    <a:srgbClr val="FF0000"/>
                  </a:solidFill>
                  <a:latin typeface="Century Gothic" pitchFamily="34" charset="0"/>
                  <a:cs typeface="Arial" charset="0"/>
                </a:rPr>
                <a:t>Hydrodynamic</a:t>
              </a:r>
            </a:p>
            <a:p>
              <a:pPr fontAlgn="base">
                <a:spcBef>
                  <a:spcPct val="0"/>
                </a:spcBef>
                <a:spcAft>
                  <a:spcPct val="0"/>
                </a:spcAft>
              </a:pPr>
              <a:r>
                <a:rPr lang="en-US" b="1" dirty="0" smtClean="0">
                  <a:solidFill>
                    <a:srgbClr val="FF0000"/>
                  </a:solidFill>
                  <a:latin typeface="Century Gothic" pitchFamily="34" charset="0"/>
                  <a:cs typeface="Arial" charset="0"/>
                </a:rPr>
                <a:t> </a:t>
              </a:r>
              <a:r>
                <a:rPr lang="en-US" sz="1400" b="1" dirty="0" smtClean="0">
                  <a:solidFill>
                    <a:srgbClr val="FF0000"/>
                  </a:solidFill>
                  <a:latin typeface="Century Gothic" pitchFamily="34" charset="0"/>
                  <a:cs typeface="Arial" charset="0"/>
                </a:rPr>
                <a:t>Pressure</a:t>
              </a:r>
              <a:endParaRPr lang="en-US" sz="1400" b="1" dirty="0">
                <a:solidFill>
                  <a:srgbClr val="FF0000"/>
                </a:solidFill>
                <a:latin typeface="Century Gothic" pitchFamily="34" charset="0"/>
                <a:cs typeface="Arial" charset="0"/>
              </a:endParaRPr>
            </a:p>
          </p:txBody>
        </p:sp>
        <p:cxnSp>
          <p:nvCxnSpPr>
            <p:cNvPr id="21" name="Straight Connector 20"/>
            <p:cNvCxnSpPr/>
            <p:nvPr/>
          </p:nvCxnSpPr>
          <p:spPr bwMode="auto">
            <a:xfrm flipV="1">
              <a:off x="5181600" y="2852410"/>
              <a:ext cx="1219200" cy="767090"/>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20" name="Straight Connector 19"/>
            <p:cNvCxnSpPr/>
            <p:nvPr/>
          </p:nvCxnSpPr>
          <p:spPr bwMode="auto">
            <a:xfrm>
              <a:off x="5181600" y="3619500"/>
              <a:ext cx="0" cy="457200"/>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pic>
        <p:nvPicPr>
          <p:cNvPr id="23"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24"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
        <p:nvSpPr>
          <p:cNvPr id="27" name="TextBox 26"/>
          <p:cNvSpPr txBox="1"/>
          <p:nvPr/>
        </p:nvSpPr>
        <p:spPr>
          <a:xfrm>
            <a:off x="0" y="1600200"/>
            <a:ext cx="4648200" cy="523220"/>
          </a:xfrm>
          <a:prstGeom prst="rect">
            <a:avLst/>
          </a:prstGeom>
          <a:noFill/>
        </p:spPr>
        <p:txBody>
          <a:bodyPr wrap="square" rtlCol="0">
            <a:spAutoFit/>
          </a:bodyPr>
          <a:lstStyle/>
          <a:p>
            <a:pPr fontAlgn="base">
              <a:spcBef>
                <a:spcPct val="0"/>
              </a:spcBef>
              <a:spcAft>
                <a:spcPct val="0"/>
              </a:spcAft>
            </a:pPr>
            <a:r>
              <a:rPr lang="en-US" sz="2800" b="1" dirty="0">
                <a:solidFill>
                  <a:prstClr val="black"/>
                </a:solidFill>
                <a:cs typeface="Arial" charset="0"/>
              </a:rPr>
              <a:t>Hydrodynamic Pressure:</a:t>
            </a:r>
          </a:p>
        </p:txBody>
      </p:sp>
      <p:sp>
        <p:nvSpPr>
          <p:cNvPr id="28" name="TextBox 27"/>
          <p:cNvSpPr txBox="1"/>
          <p:nvPr/>
        </p:nvSpPr>
        <p:spPr>
          <a:xfrm>
            <a:off x="0" y="4045527"/>
            <a:ext cx="3886200" cy="523220"/>
          </a:xfrm>
          <a:prstGeom prst="rect">
            <a:avLst/>
          </a:prstGeom>
          <a:noFill/>
        </p:spPr>
        <p:txBody>
          <a:bodyPr wrap="square" rtlCol="0">
            <a:spAutoFit/>
          </a:bodyPr>
          <a:lstStyle/>
          <a:p>
            <a:pPr fontAlgn="base">
              <a:spcBef>
                <a:spcPct val="0"/>
              </a:spcBef>
              <a:spcAft>
                <a:spcPct val="0"/>
              </a:spcAft>
            </a:pPr>
            <a:r>
              <a:rPr lang="en-US" sz="2800" b="1" dirty="0">
                <a:solidFill>
                  <a:prstClr val="black"/>
                </a:solidFill>
                <a:cs typeface="Arial" charset="0"/>
              </a:rPr>
              <a:t>Hydrostatic Pressure:</a:t>
            </a:r>
          </a:p>
        </p:txBody>
      </p:sp>
      <mc:AlternateContent xmlns:mc="http://schemas.openxmlformats.org/markup-compatibility/2006" xmlns:a14="http://schemas.microsoft.com/office/drawing/2010/main">
        <mc:Choice Requires="a14">
          <p:sp>
            <p:nvSpPr>
              <p:cNvPr id="8" name="TextBox 7"/>
              <p:cNvSpPr txBox="1"/>
              <p:nvPr/>
            </p:nvSpPr>
            <p:spPr>
              <a:xfrm>
                <a:off x="759231" y="4786200"/>
                <a:ext cx="2851962"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200" i="1">
                          <a:solidFill>
                            <a:prstClr val="black"/>
                          </a:solidFill>
                          <a:latin typeface="Cambria Math"/>
                        </a:rPr>
                        <m:t>𝑃</m:t>
                      </m:r>
                      <m:r>
                        <a:rPr lang="en-US" sz="3200" i="1">
                          <a:solidFill>
                            <a:prstClr val="black"/>
                          </a:solidFill>
                          <a:latin typeface="Cambria Math"/>
                        </a:rPr>
                        <m:t>=</m:t>
                      </m:r>
                      <m:r>
                        <m:rPr>
                          <m:sty m:val="p"/>
                        </m:rPr>
                        <a:rPr lang="el-GR" sz="3200" i="1">
                          <a:solidFill>
                            <a:prstClr val="black"/>
                          </a:solidFill>
                          <a:latin typeface="Cambria Math"/>
                        </a:rPr>
                        <m:t>ρ</m:t>
                      </m:r>
                      <m:r>
                        <a:rPr lang="en-US" sz="3200" i="1">
                          <a:solidFill>
                            <a:prstClr val="black"/>
                          </a:solidFill>
                          <a:latin typeface="Cambria Math"/>
                        </a:rPr>
                        <m:t>𝑔</m:t>
                      </m:r>
                      <m:sSub>
                        <m:sSubPr>
                          <m:ctrlPr>
                            <a:rPr lang="en-US" sz="3200" i="1">
                              <a:solidFill>
                                <a:prstClr val="black"/>
                              </a:solidFill>
                              <a:latin typeface="Cambria Math"/>
                            </a:rPr>
                          </m:ctrlPr>
                        </m:sSubPr>
                        <m:e>
                          <m:r>
                            <a:rPr lang="en-US" sz="3200" i="1">
                              <a:solidFill>
                                <a:prstClr val="black"/>
                              </a:solidFill>
                              <a:latin typeface="Cambria Math"/>
                            </a:rPr>
                            <m:t>h</m:t>
                          </m:r>
                        </m:e>
                        <m:sub>
                          <m:r>
                            <a:rPr lang="en-US" sz="3200" i="1">
                              <a:solidFill>
                                <a:prstClr val="black"/>
                              </a:solidFill>
                              <a:latin typeface="Cambria Math"/>
                            </a:rPr>
                            <m:t>𝑠𝑜𝑙𝑖𝑑𝑠</m:t>
                          </m:r>
                        </m:sub>
                      </m:sSub>
                    </m:oMath>
                  </m:oMathPara>
                </a14:m>
                <a:endParaRPr lang="en-US" sz="3200" dirty="0">
                  <a:solidFill>
                    <a:prstClr val="black"/>
                  </a:solidFill>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759231" y="4786200"/>
                <a:ext cx="2851962" cy="584775"/>
              </a:xfrm>
              <a:prstGeom prst="rect">
                <a:avLst/>
              </a:prstGeom>
              <a:blipFill rotWithShape="1">
                <a:blip r:embed="rId5" cstate="print"/>
                <a:stretch>
                  <a:fillRect/>
                </a:stretch>
              </a:blipFill>
            </p:spPr>
            <p:txBody>
              <a:bodyPr/>
              <a:lstStyle/>
              <a:p>
                <a:r>
                  <a:rPr lang="en-US">
                    <a:noFill/>
                  </a:rPr>
                  <a:t> </a:t>
                </a:r>
              </a:p>
            </p:txBody>
          </p:sp>
        </mc:Fallback>
      </mc:AlternateContent>
      <p:sp>
        <p:nvSpPr>
          <p:cNvPr id="10" name="TextBox 9"/>
          <p:cNvSpPr txBox="1"/>
          <p:nvPr/>
        </p:nvSpPr>
        <p:spPr>
          <a:xfrm>
            <a:off x="6672376" y="3943078"/>
            <a:ext cx="1120458" cy="461665"/>
          </a:xfrm>
          <a:prstGeom prst="rect">
            <a:avLst/>
          </a:prstGeom>
          <a:noFill/>
        </p:spPr>
        <p:txBody>
          <a:bodyPr wrap="square" rtlCol="0">
            <a:spAutoFit/>
          </a:bodyPr>
          <a:lstStyle/>
          <a:p>
            <a:r>
              <a:rPr lang="en-US" sz="2400" dirty="0">
                <a:solidFill>
                  <a:prstClr val="black"/>
                </a:solidFill>
              </a:rPr>
              <a:t>h</a:t>
            </a:r>
          </a:p>
        </p:txBody>
      </p:sp>
      <p:sp>
        <p:nvSpPr>
          <p:cNvPr id="29" name="TextBox 28"/>
          <p:cNvSpPr txBox="1"/>
          <p:nvPr/>
        </p:nvSpPr>
        <p:spPr>
          <a:xfrm>
            <a:off x="6286283" y="4745257"/>
            <a:ext cx="1120458" cy="461665"/>
          </a:xfrm>
          <a:prstGeom prst="rect">
            <a:avLst/>
          </a:prstGeom>
          <a:noFill/>
        </p:spPr>
        <p:txBody>
          <a:bodyPr wrap="square" rtlCol="0">
            <a:spAutoFit/>
          </a:bodyPr>
          <a:lstStyle/>
          <a:p>
            <a:r>
              <a:rPr lang="en-US" sz="2400" dirty="0">
                <a:solidFill>
                  <a:prstClr val="black"/>
                </a:solidFill>
              </a:rPr>
              <a:t>v</a:t>
            </a:r>
          </a:p>
        </p:txBody>
      </p:sp>
      <p:sp>
        <p:nvSpPr>
          <p:cNvPr id="15" name="Freeform 14"/>
          <p:cNvSpPr/>
          <p:nvPr/>
        </p:nvSpPr>
        <p:spPr bwMode="auto">
          <a:xfrm>
            <a:off x="7046095" y="3183242"/>
            <a:ext cx="1400014" cy="1389681"/>
          </a:xfrm>
          <a:custGeom>
            <a:avLst/>
            <a:gdLst>
              <a:gd name="connsiteX0" fmla="*/ 0 w 1400014"/>
              <a:gd name="connsiteY0" fmla="*/ 862739 h 1389681"/>
              <a:gd name="connsiteX1" fmla="*/ 15498 w 1400014"/>
              <a:gd name="connsiteY1" fmla="*/ 1389681 h 1389681"/>
              <a:gd name="connsiteX2" fmla="*/ 1400014 w 1400014"/>
              <a:gd name="connsiteY2" fmla="*/ 222142 h 1389681"/>
              <a:gd name="connsiteX3" fmla="*/ 1389681 w 1400014"/>
              <a:gd name="connsiteY3" fmla="*/ 0 h 1389681"/>
              <a:gd name="connsiteX4" fmla="*/ 0 w 1400014"/>
              <a:gd name="connsiteY4" fmla="*/ 862739 h 1389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0014" h="1389681">
                <a:moveTo>
                  <a:pt x="0" y="862739"/>
                </a:moveTo>
                <a:lnTo>
                  <a:pt x="15498" y="1389681"/>
                </a:lnTo>
                <a:lnTo>
                  <a:pt x="1400014" y="222142"/>
                </a:lnTo>
                <a:lnTo>
                  <a:pt x="1389681" y="0"/>
                </a:lnTo>
                <a:lnTo>
                  <a:pt x="0" y="862739"/>
                </a:lnTo>
                <a:close/>
              </a:path>
            </a:pathLst>
          </a:custGeom>
          <a:blipFill>
            <a:blip r:embed="rId6" cstate="print"/>
            <a:tile tx="0" ty="0" sx="100000" sy="100000" flip="none" algn="tl"/>
          </a:blip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fontAlgn="base">
              <a:spcBef>
                <a:spcPct val="0"/>
              </a:spcBef>
              <a:spcAft>
                <a:spcPct val="0"/>
              </a:spcAft>
            </a:pPr>
            <a:endParaRPr lang="en-US">
              <a:solidFill>
                <a:prstClr val="black"/>
              </a:solidFill>
              <a:latin typeface="Century Gothic" pitchFamily="34" charset="0"/>
              <a:cs typeface="Arial" charset="0"/>
            </a:endParaRPr>
          </a:p>
        </p:txBody>
      </p:sp>
      <p:sp>
        <p:nvSpPr>
          <p:cNvPr id="30" name="TextBox 29"/>
          <p:cNvSpPr txBox="1"/>
          <p:nvPr/>
        </p:nvSpPr>
        <p:spPr>
          <a:xfrm>
            <a:off x="7706031" y="3943078"/>
            <a:ext cx="2097583" cy="307777"/>
          </a:xfrm>
          <a:prstGeom prst="rect">
            <a:avLst/>
          </a:prstGeom>
          <a:noFill/>
        </p:spPr>
        <p:txBody>
          <a:bodyPr wrap="square" rtlCol="0">
            <a:spAutoFit/>
          </a:bodyPr>
          <a:lstStyle/>
          <a:p>
            <a:pPr fontAlgn="base">
              <a:spcBef>
                <a:spcPct val="0"/>
              </a:spcBef>
              <a:spcAft>
                <a:spcPct val="0"/>
              </a:spcAft>
            </a:pPr>
            <a:r>
              <a:rPr lang="en-US" sz="1400" dirty="0">
                <a:solidFill>
                  <a:prstClr val="black"/>
                </a:solidFill>
                <a:latin typeface="Century Gothic" pitchFamily="34" charset="0"/>
                <a:cs typeface="Arial" charset="0"/>
              </a:rPr>
              <a:t>Returning Solids</a:t>
            </a:r>
          </a:p>
        </p:txBody>
      </p:sp>
      <p:cxnSp>
        <p:nvCxnSpPr>
          <p:cNvPr id="32" name="Straight Connector 31"/>
          <p:cNvCxnSpPr/>
          <p:nvPr/>
        </p:nvCxnSpPr>
        <p:spPr bwMode="auto">
          <a:xfrm>
            <a:off x="5334000" y="4572922"/>
            <a:ext cx="685800" cy="0"/>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41" name="Straight Connector 40"/>
          <p:cNvCxnSpPr/>
          <p:nvPr/>
        </p:nvCxnSpPr>
        <p:spPr bwMode="auto">
          <a:xfrm>
            <a:off x="5334000" y="4471639"/>
            <a:ext cx="0" cy="202563"/>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42" name="Straight Connector 41"/>
          <p:cNvCxnSpPr/>
          <p:nvPr/>
        </p:nvCxnSpPr>
        <p:spPr bwMode="auto">
          <a:xfrm>
            <a:off x="6019800" y="4471640"/>
            <a:ext cx="0" cy="202563"/>
          </a:xfrm>
          <a:prstGeom prst="line">
            <a:avLst/>
          </a:prstGeom>
          <a:solidFill>
            <a:schemeClr val="accent1"/>
          </a:solidFill>
          <a:ln w="12700" cap="flat" cmpd="sng" algn="ctr">
            <a:solidFill>
              <a:schemeClr val="tx1"/>
            </a:solidFill>
            <a:prstDash val="solid"/>
            <a:round/>
            <a:headEnd type="none" w="lg" len="med"/>
            <a:tailEnd type="none" w="lg" len="med"/>
          </a:ln>
          <a:effectLst/>
        </p:spPr>
      </p:cxnSp>
      <p:sp>
        <p:nvSpPr>
          <p:cNvPr id="43" name="TextBox 42"/>
          <p:cNvSpPr txBox="1"/>
          <p:nvPr/>
        </p:nvSpPr>
        <p:spPr>
          <a:xfrm>
            <a:off x="5486400" y="4250855"/>
            <a:ext cx="381000" cy="369332"/>
          </a:xfrm>
          <a:prstGeom prst="rect">
            <a:avLst/>
          </a:prstGeom>
          <a:noFill/>
        </p:spPr>
        <p:txBody>
          <a:bodyPr wrap="square" rtlCol="0">
            <a:spAutoFit/>
          </a:bodyPr>
          <a:lstStyle/>
          <a:p>
            <a:r>
              <a:rPr lang="en-US" b="1" dirty="0">
                <a:solidFill>
                  <a:prstClr val="black"/>
                </a:solidFill>
              </a:rPr>
              <a:t>R</a:t>
            </a:r>
          </a:p>
        </p:txBody>
      </p:sp>
      <mc:AlternateContent xmlns:mc="http://schemas.openxmlformats.org/markup-compatibility/2006" xmlns:a14="http://schemas.microsoft.com/office/drawing/2010/main">
        <mc:Choice Requires="a14">
          <p:sp>
            <p:nvSpPr>
              <p:cNvPr id="3" name="TextBox 2"/>
              <p:cNvSpPr txBox="1"/>
              <p:nvPr/>
            </p:nvSpPr>
            <p:spPr>
              <a:xfrm>
                <a:off x="585256" y="2311870"/>
                <a:ext cx="3042462" cy="138403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a:rPr>
                        <m:t>𝑃</m:t>
                      </m:r>
                      <m:r>
                        <a:rPr lang="en-US" sz="3200" b="0" i="1" smtClean="0">
                          <a:latin typeface="Cambria Math"/>
                        </a:rPr>
                        <m:t>=</m:t>
                      </m:r>
                      <m:r>
                        <m:rPr>
                          <m:sty m:val="p"/>
                        </m:rPr>
                        <a:rPr lang="el-GR" sz="3200" b="0" i="1" smtClean="0">
                          <a:latin typeface="Cambria Math"/>
                        </a:rPr>
                        <m:t>ρ</m:t>
                      </m:r>
                      <m:nary>
                        <m:naryPr>
                          <m:limLoc m:val="undOvr"/>
                          <m:subHide m:val="on"/>
                          <m:supHide m:val="on"/>
                          <m:ctrlPr>
                            <a:rPr lang="el-GR" sz="3200" b="0" i="1" smtClean="0">
                              <a:latin typeface="Cambria Math"/>
                            </a:rPr>
                          </m:ctrlPr>
                        </m:naryPr>
                        <m:sub/>
                        <m:sup/>
                        <m:e>
                          <m:f>
                            <m:fPr>
                              <m:ctrlPr>
                                <a:rPr lang="el-GR" sz="3200" b="0" i="1" smtClean="0">
                                  <a:latin typeface="Cambria Math"/>
                                </a:rPr>
                              </m:ctrlPr>
                            </m:fPr>
                            <m:num>
                              <m:sSup>
                                <m:sSupPr>
                                  <m:ctrlPr>
                                    <a:rPr lang="el-GR" sz="3200" b="0" i="1" smtClean="0">
                                      <a:latin typeface="Cambria Math"/>
                                    </a:rPr>
                                  </m:ctrlPr>
                                </m:sSupPr>
                                <m:e>
                                  <m:r>
                                    <a:rPr lang="en-US" sz="3200" b="0" i="1" smtClean="0">
                                      <a:latin typeface="Cambria Math"/>
                                    </a:rPr>
                                    <m:t>𝑉</m:t>
                                  </m:r>
                                </m:e>
                                <m:sup>
                                  <m:r>
                                    <a:rPr lang="en-US" sz="3200" b="0" i="1" smtClean="0">
                                      <a:latin typeface="Cambria Math"/>
                                    </a:rPr>
                                    <m:t>2</m:t>
                                  </m:r>
                                </m:sup>
                              </m:sSup>
                            </m:num>
                            <m:den>
                              <m:r>
                                <a:rPr lang="en-US" sz="3200" b="0" i="1" smtClean="0">
                                  <a:latin typeface="Cambria Math"/>
                                </a:rPr>
                                <m:t>𝑅</m:t>
                              </m:r>
                            </m:den>
                          </m:f>
                          <m:r>
                            <a:rPr lang="en-US" sz="3200" b="0" i="1" smtClean="0">
                              <a:latin typeface="Cambria Math"/>
                            </a:rPr>
                            <m:t>𝑑𝑛</m:t>
                          </m:r>
                        </m:e>
                      </m:nary>
                    </m:oMath>
                  </m:oMathPara>
                </a14:m>
                <a:endParaRPr lang="en-US" sz="3200" dirty="0"/>
              </a:p>
            </p:txBody>
          </p:sp>
        </mc:Choice>
        <mc:Fallback xmlns="">
          <p:sp>
            <p:nvSpPr>
              <p:cNvPr id="3" name="TextBox 2"/>
              <p:cNvSpPr txBox="1">
                <a:spLocks noRot="1" noChangeAspect="1" noMove="1" noResize="1" noEditPoints="1" noAdjustHandles="1" noChangeArrowheads="1" noChangeShapeType="1" noTextEdit="1"/>
              </p:cNvSpPr>
              <p:nvPr/>
            </p:nvSpPr>
            <p:spPr>
              <a:xfrm>
                <a:off x="585256" y="2311870"/>
                <a:ext cx="3042462" cy="1384033"/>
              </a:xfrm>
              <a:prstGeom prst="rect">
                <a:avLst/>
              </a:prstGeom>
              <a:blipFill rotWithShape="1">
                <a:blip r:embed="rId7" cstate="print"/>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891779744"/>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215742" y="267177"/>
            <a:ext cx="8698230" cy="817245"/>
          </a:xfrm>
        </p:spPr>
        <p:txBody>
          <a:bodyPr lIns="0" tIns="0" rIns="0" bIns="0" anchor="t"/>
          <a:lstStyle/>
          <a:p>
            <a:pPr>
              <a:lnSpc>
                <a:spcPct val="95000"/>
              </a:lnSpc>
            </a:pPr>
            <a:r>
              <a:rPr lang="en-US" sz="6600" dirty="0" smtClean="0">
                <a:solidFill>
                  <a:srgbClr val="1F497D"/>
                </a:solidFill>
              </a:rPr>
              <a:t>Stages of Settling</a:t>
            </a:r>
            <a:endParaRPr lang="en-US" sz="6600" dirty="0">
              <a:solidFill>
                <a:srgbClr val="000000"/>
              </a:solidFill>
              <a:latin typeface="Arial" charset="0"/>
            </a:endParaRPr>
          </a:p>
        </p:txBody>
      </p:sp>
      <p:sp>
        <p:nvSpPr>
          <p:cNvPr id="7170" name="Rectangle 2"/>
          <p:cNvSpPr>
            <a:spLocks noGrp="1" noChangeArrowheads="1"/>
          </p:cNvSpPr>
          <p:nvPr>
            <p:ph type="body" idx="1"/>
          </p:nvPr>
        </p:nvSpPr>
        <p:spPr>
          <a:xfrm>
            <a:off x="222885" y="1645920"/>
            <a:ext cx="8698230" cy="4937760"/>
          </a:xfrm>
        </p:spPr>
        <p:txBody>
          <a:bodyPr lIns="0" tIns="0" rIns="0" bIns="0"/>
          <a:lstStyle/>
          <a:p>
            <a:pPr marL="560070" lvl="1" indent="-457200">
              <a:lnSpc>
                <a:spcPct val="95000"/>
              </a:lnSpc>
              <a:spcBef>
                <a:spcPct val="0"/>
              </a:spcBef>
              <a:buClr>
                <a:srgbClr val="000000"/>
              </a:buClr>
              <a:buFont typeface="+mj-lt"/>
              <a:buAutoNum type="arabicPeriod"/>
            </a:pPr>
            <a:r>
              <a:rPr lang="en-US" sz="4000" dirty="0" smtClean="0">
                <a:solidFill>
                  <a:srgbClr val="000000"/>
                </a:solidFill>
                <a:latin typeface="Century Gothic" pitchFamily="34" charset="0"/>
              </a:rPr>
              <a:t>Discrete Settling</a:t>
            </a:r>
          </a:p>
          <a:p>
            <a:pPr marL="560070" lvl="1" indent="-457200">
              <a:lnSpc>
                <a:spcPct val="95000"/>
              </a:lnSpc>
              <a:spcBef>
                <a:spcPct val="0"/>
              </a:spcBef>
              <a:buClr>
                <a:srgbClr val="000000"/>
              </a:buClr>
              <a:buFont typeface="+mj-lt"/>
              <a:buAutoNum type="arabicPeriod"/>
            </a:pPr>
            <a:endParaRPr lang="en-US" sz="4000" dirty="0" smtClean="0">
              <a:solidFill>
                <a:srgbClr val="000000"/>
              </a:solidFill>
              <a:latin typeface="Century Gothic" pitchFamily="34" charset="0"/>
            </a:endParaRPr>
          </a:p>
          <a:p>
            <a:pPr marL="560070" lvl="1" indent="-457200">
              <a:lnSpc>
                <a:spcPct val="95000"/>
              </a:lnSpc>
              <a:spcBef>
                <a:spcPct val="0"/>
              </a:spcBef>
              <a:buClr>
                <a:srgbClr val="000000"/>
              </a:buClr>
              <a:buFont typeface="+mj-lt"/>
              <a:buAutoNum type="arabicPeriod"/>
            </a:pPr>
            <a:r>
              <a:rPr lang="en-US" sz="4000" dirty="0" smtClean="0">
                <a:solidFill>
                  <a:srgbClr val="000000"/>
                </a:solidFill>
                <a:latin typeface="Century Gothic" pitchFamily="34" charset="0"/>
              </a:rPr>
              <a:t>Differential (Flocculated) Settling</a:t>
            </a:r>
          </a:p>
          <a:p>
            <a:pPr marL="560070" lvl="1" indent="-457200">
              <a:lnSpc>
                <a:spcPct val="95000"/>
              </a:lnSpc>
              <a:spcBef>
                <a:spcPct val="0"/>
              </a:spcBef>
              <a:buClr>
                <a:srgbClr val="000000"/>
              </a:buClr>
              <a:buFont typeface="+mj-lt"/>
              <a:buAutoNum type="arabicPeriod"/>
            </a:pPr>
            <a:endParaRPr lang="en-US" sz="4000" dirty="0" smtClean="0">
              <a:solidFill>
                <a:srgbClr val="000000"/>
              </a:solidFill>
              <a:latin typeface="Century Gothic" pitchFamily="34" charset="0"/>
            </a:endParaRPr>
          </a:p>
          <a:p>
            <a:pPr marL="560070" lvl="1" indent="-457200">
              <a:lnSpc>
                <a:spcPct val="95000"/>
              </a:lnSpc>
              <a:spcBef>
                <a:spcPct val="0"/>
              </a:spcBef>
              <a:buClr>
                <a:srgbClr val="000000"/>
              </a:buClr>
              <a:buFont typeface="+mj-lt"/>
              <a:buAutoNum type="arabicPeriod"/>
            </a:pPr>
            <a:r>
              <a:rPr lang="en-US" sz="4000" dirty="0" smtClean="0">
                <a:solidFill>
                  <a:srgbClr val="000000"/>
                </a:solidFill>
                <a:latin typeface="Century Gothic" pitchFamily="34" charset="0"/>
              </a:rPr>
              <a:t>Hindered Settling</a:t>
            </a:r>
          </a:p>
          <a:p>
            <a:pPr marL="560070" lvl="1" indent="-457200">
              <a:lnSpc>
                <a:spcPct val="95000"/>
              </a:lnSpc>
              <a:spcBef>
                <a:spcPct val="0"/>
              </a:spcBef>
              <a:buClr>
                <a:srgbClr val="000000"/>
              </a:buClr>
              <a:buFont typeface="+mj-lt"/>
              <a:buAutoNum type="arabicPeriod"/>
            </a:pPr>
            <a:endParaRPr lang="en-US" sz="4000" dirty="0" smtClean="0">
              <a:solidFill>
                <a:srgbClr val="000000"/>
              </a:solidFill>
              <a:latin typeface="Century Gothic" pitchFamily="34" charset="0"/>
            </a:endParaRPr>
          </a:p>
          <a:p>
            <a:pPr marL="560070" lvl="1" indent="-457200">
              <a:lnSpc>
                <a:spcPct val="95000"/>
              </a:lnSpc>
              <a:spcBef>
                <a:spcPct val="0"/>
              </a:spcBef>
              <a:buClr>
                <a:srgbClr val="000000"/>
              </a:buClr>
              <a:buFont typeface="+mj-lt"/>
              <a:buAutoNum type="arabicPeriod"/>
            </a:pPr>
            <a:r>
              <a:rPr lang="en-US" sz="4000" dirty="0" smtClean="0">
                <a:solidFill>
                  <a:srgbClr val="000000"/>
                </a:solidFill>
                <a:latin typeface="Century Gothic" pitchFamily="34" charset="0"/>
              </a:rPr>
              <a:t>Compression Settling</a:t>
            </a:r>
            <a:endParaRPr lang="en-US" sz="4000" dirty="0">
              <a:solidFill>
                <a:srgbClr val="000000"/>
              </a:solidFill>
              <a:latin typeface="Century Gothic" pitchFamily="34" charset="0"/>
            </a:endParaRPr>
          </a:p>
        </p:txBody>
      </p:sp>
      <p:pic>
        <p:nvPicPr>
          <p:cNvPr id="9"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10"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Tree>
    <p:extLst>
      <p:ext uri="{BB962C8B-B14F-4D97-AF65-F5344CB8AC3E}">
        <p14:creationId xmlns:p14="http://schemas.microsoft.com/office/powerpoint/2010/main" val="30019674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170">
                                            <p:txEl>
                                              <p:pRg st="0" end="0"/>
                                            </p:txEl>
                                          </p:spTgt>
                                        </p:tgtEl>
                                        <p:attrNameLst>
                                          <p:attrName>style.visibility</p:attrName>
                                        </p:attrNameLst>
                                      </p:cBhvr>
                                      <p:to>
                                        <p:strVal val="visible"/>
                                      </p:to>
                                    </p:set>
                                    <p:animEffect transition="in" filter="blinds(horizontal)">
                                      <p:cBhvr>
                                        <p:cTn id="7" dur="500"/>
                                        <p:tgtEl>
                                          <p:spTgt spid="717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170">
                                            <p:txEl>
                                              <p:pRg st="2" end="2"/>
                                            </p:txEl>
                                          </p:spTgt>
                                        </p:tgtEl>
                                        <p:attrNameLst>
                                          <p:attrName>style.visibility</p:attrName>
                                        </p:attrNameLst>
                                      </p:cBhvr>
                                      <p:to>
                                        <p:strVal val="visible"/>
                                      </p:to>
                                    </p:set>
                                    <p:animEffect transition="in" filter="blinds(horizontal)">
                                      <p:cBhvr>
                                        <p:cTn id="12" dur="500"/>
                                        <p:tgtEl>
                                          <p:spTgt spid="717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170">
                                            <p:txEl>
                                              <p:pRg st="4" end="4"/>
                                            </p:txEl>
                                          </p:spTgt>
                                        </p:tgtEl>
                                        <p:attrNameLst>
                                          <p:attrName>style.visibility</p:attrName>
                                        </p:attrNameLst>
                                      </p:cBhvr>
                                      <p:to>
                                        <p:strVal val="visible"/>
                                      </p:to>
                                    </p:set>
                                    <p:animEffect transition="in" filter="blinds(horizontal)">
                                      <p:cBhvr>
                                        <p:cTn id="17" dur="500"/>
                                        <p:tgtEl>
                                          <p:spTgt spid="7170">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170">
                                            <p:txEl>
                                              <p:pRg st="6" end="6"/>
                                            </p:txEl>
                                          </p:spTgt>
                                        </p:tgtEl>
                                        <p:attrNameLst>
                                          <p:attrName>style.visibility</p:attrName>
                                        </p:attrNameLst>
                                      </p:cBhvr>
                                      <p:to>
                                        <p:strVal val="visible"/>
                                      </p:to>
                                    </p:set>
                                    <p:animEffect transition="in" filter="blinds(horizontal)">
                                      <p:cBhvr>
                                        <p:cTn id="22" dur="500"/>
                                        <p:tgtEl>
                                          <p:spTgt spid="717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215742" y="267177"/>
            <a:ext cx="8698230" cy="817245"/>
          </a:xfrm>
        </p:spPr>
        <p:txBody>
          <a:bodyPr lIns="0" tIns="0" rIns="0" bIns="0" anchor="t"/>
          <a:lstStyle/>
          <a:p>
            <a:pPr>
              <a:lnSpc>
                <a:spcPct val="95000"/>
              </a:lnSpc>
            </a:pPr>
            <a:r>
              <a:rPr lang="en-US" sz="6600" dirty="0" smtClean="0">
                <a:solidFill>
                  <a:srgbClr val="1F497D"/>
                </a:solidFill>
              </a:rPr>
              <a:t>Stages of Settling</a:t>
            </a:r>
            <a:endParaRPr lang="en-US" sz="6600" dirty="0">
              <a:solidFill>
                <a:srgbClr val="000000"/>
              </a:solidFill>
              <a:latin typeface="Arial" charset="0"/>
            </a:endParaRPr>
          </a:p>
        </p:txBody>
      </p:sp>
      <p:sp>
        <p:nvSpPr>
          <p:cNvPr id="7170" name="Rectangle 2"/>
          <p:cNvSpPr>
            <a:spLocks noGrp="1" noChangeArrowheads="1"/>
          </p:cNvSpPr>
          <p:nvPr>
            <p:ph type="body" idx="1"/>
          </p:nvPr>
        </p:nvSpPr>
        <p:spPr>
          <a:xfrm>
            <a:off x="222885" y="1645920"/>
            <a:ext cx="8698230" cy="4937760"/>
          </a:xfrm>
        </p:spPr>
        <p:txBody>
          <a:bodyPr lIns="0" tIns="0" rIns="0" bIns="0"/>
          <a:lstStyle/>
          <a:p>
            <a:pPr marL="102870" lvl="1" indent="0">
              <a:lnSpc>
                <a:spcPct val="95000"/>
              </a:lnSpc>
              <a:spcBef>
                <a:spcPct val="0"/>
              </a:spcBef>
              <a:buClr>
                <a:srgbClr val="000000"/>
              </a:buClr>
              <a:buNone/>
            </a:pPr>
            <a:r>
              <a:rPr lang="en-US" sz="2400" dirty="0" smtClean="0">
                <a:solidFill>
                  <a:srgbClr val="000000"/>
                </a:solidFill>
                <a:latin typeface="Century Gothic" pitchFamily="34" charset="0"/>
              </a:rPr>
              <a:t>2.  Differential (Flocculated) Settling</a:t>
            </a:r>
          </a:p>
          <a:p>
            <a:pPr marL="411480" lvl="1" indent="-308610">
              <a:lnSpc>
                <a:spcPct val="95000"/>
              </a:lnSpc>
              <a:spcBef>
                <a:spcPct val="0"/>
              </a:spcBef>
              <a:buClr>
                <a:srgbClr val="000000"/>
              </a:buClr>
              <a:buFontTx/>
              <a:buChar char="•"/>
            </a:pPr>
            <a:endParaRPr lang="en-US" sz="2400" dirty="0" smtClean="0">
              <a:solidFill>
                <a:srgbClr val="000000"/>
              </a:solidFill>
              <a:latin typeface="Arial" charset="0"/>
            </a:endParaRPr>
          </a:p>
        </p:txBody>
      </p:sp>
      <p:pic>
        <p:nvPicPr>
          <p:cNvPr id="9"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10"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6" name="Picture 6"/>
          <p:cNvPicPr>
            <a:picLocks noChangeAspect="1" noChangeArrowheads="1"/>
          </p:cNvPicPr>
          <p:nvPr/>
        </p:nvPicPr>
        <p:blipFill>
          <a:blip r:embed="rId5" cstate="print"/>
          <a:srcRect/>
          <a:stretch>
            <a:fillRect/>
          </a:stretch>
        </p:blipFill>
        <p:spPr bwMode="auto">
          <a:xfrm>
            <a:off x="3048000" y="2057400"/>
            <a:ext cx="2905172" cy="45131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28121533"/>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9756</TotalTime>
  <Words>1210</Words>
  <Application>Microsoft Office PowerPoint</Application>
  <PresentationFormat>On-screen Show (4:3)</PresentationFormat>
  <Paragraphs>289</Paragraphs>
  <Slides>28</Slides>
  <Notes>21</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1_AguaClara the road</vt:lpstr>
      <vt:lpstr>Sedimentation Tank Hydraulics</vt:lpstr>
      <vt:lpstr>Our Goals</vt:lpstr>
      <vt:lpstr>Honduras Sed Tanks</vt:lpstr>
      <vt:lpstr>What is a Floc Blanket? </vt:lpstr>
      <vt:lpstr>Floc Blanket Failures </vt:lpstr>
      <vt:lpstr>Conditions for Floc Blanket Formation</vt:lpstr>
      <vt:lpstr>Hydrostatic vs. Hydrodynamic Pressure</vt:lpstr>
      <vt:lpstr>Stages of Settling</vt:lpstr>
      <vt:lpstr>Stages of Settling</vt:lpstr>
      <vt:lpstr>Stages of Settling</vt:lpstr>
      <vt:lpstr>Stages of Settling</vt:lpstr>
      <vt:lpstr>Design Objectives for Floc Blanket Formation</vt:lpstr>
      <vt:lpstr>Current Sedimentation Tank</vt:lpstr>
      <vt:lpstr>Methods: Our Experimental Setup</vt:lpstr>
      <vt:lpstr>PowerPoint Presentation</vt:lpstr>
      <vt:lpstr>PowerPoint Presentation</vt:lpstr>
      <vt:lpstr>PowerPoint Presentation</vt:lpstr>
      <vt:lpstr>Marcala Tanks</vt:lpstr>
      <vt:lpstr>Fabrication: Manifold, Diffusers, Couplings</vt:lpstr>
      <vt:lpstr>Improved Inlet Manifold for Sed Tank #4</vt:lpstr>
      <vt:lpstr>Marcala Retrofit Experiment</vt:lpstr>
      <vt:lpstr>Marcala Sed Tank 4 today..</vt:lpstr>
      <vt:lpstr>What happened?</vt:lpstr>
      <vt:lpstr>5 NTU Experiment</vt:lpstr>
      <vt:lpstr>Theories of Hindered Settling</vt:lpstr>
      <vt:lpstr>Hindered Settling Experiment</vt:lpstr>
      <vt:lpstr>Future Work</vt:lpstr>
      <vt:lpstr>PowerPoint Presentation</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Saied</cp:lastModifiedBy>
  <cp:revision>351</cp:revision>
  <dcterms:created xsi:type="dcterms:W3CDTF">2008-08-26T14:48:34Z</dcterms:created>
  <dcterms:modified xsi:type="dcterms:W3CDTF">2012-03-29T17:48:31Z</dcterms:modified>
</cp:coreProperties>
</file>