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92" r:id="rId3"/>
    <p:sldId id="483" r:id="rId4"/>
    <p:sldId id="484" r:id="rId5"/>
    <p:sldId id="502" r:id="rId6"/>
    <p:sldId id="493" r:id="rId7"/>
    <p:sldId id="494" r:id="rId8"/>
    <p:sldId id="495" r:id="rId9"/>
    <p:sldId id="496" r:id="rId10"/>
    <p:sldId id="497" r:id="rId11"/>
    <p:sldId id="479" r:id="rId12"/>
    <p:sldId id="503" r:id="rId13"/>
    <p:sldId id="504" r:id="rId14"/>
    <p:sldId id="505" r:id="rId15"/>
    <p:sldId id="501" r:id="rId16"/>
    <p:sldId id="506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85305" autoAdjust="0"/>
  </p:normalViewPr>
  <p:slideViewPr>
    <p:cSldViewPr>
      <p:cViewPr>
        <p:scale>
          <a:sx n="80" d="100"/>
          <a:sy n="80" d="100"/>
        </p:scale>
        <p:origin x="-1080" y="-3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Another slide for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Before: rate of</a:t>
            </a:r>
            <a:r>
              <a:rPr lang="en-US" baseline="0" dirty="0" smtClean="0"/>
              <a:t> return is less than rate of settling </a:t>
            </a:r>
            <a:r>
              <a:rPr lang="en-US" baseline="0" dirty="0" smtClean="0">
                <a:sym typeface="Wingdings" pitchFamily="2" charset="2"/>
              </a:rPr>
              <a:t> </a:t>
            </a:r>
            <a:r>
              <a:rPr lang="en-US" baseline="0" dirty="0" err="1" smtClean="0">
                <a:sym typeface="Wingdings" pitchFamily="2" charset="2"/>
              </a:rPr>
              <a:t>flocs</a:t>
            </a:r>
            <a:r>
              <a:rPr lang="en-US" baseline="0" dirty="0" smtClean="0">
                <a:sym typeface="Wingdings" pitchFamily="2" charset="2"/>
              </a:rPr>
              <a:t> build up. Not enough </a:t>
            </a:r>
            <a:r>
              <a:rPr lang="en-US" baseline="0" dirty="0" err="1" smtClean="0">
                <a:sym typeface="Wingdings" pitchFamily="2" charset="2"/>
              </a:rPr>
              <a:t>flocs</a:t>
            </a:r>
            <a:r>
              <a:rPr lang="en-US" baseline="0" dirty="0" smtClean="0">
                <a:sym typeface="Wingdings" pitchFamily="2" charset="2"/>
              </a:rPr>
              <a:t> being </a:t>
            </a:r>
            <a:r>
              <a:rPr lang="en-US" baseline="0" dirty="0" err="1" smtClean="0">
                <a:sym typeface="Wingdings" pitchFamily="2" charset="2"/>
              </a:rPr>
              <a:t>resuspended</a:t>
            </a:r>
            <a:r>
              <a:rPr lang="en-US" baseline="0" dirty="0" smtClean="0">
                <a:sym typeface="Wingdings" pitchFamily="2" charset="2"/>
              </a:rPr>
              <a:t>  no </a:t>
            </a:r>
            <a:r>
              <a:rPr lang="en-US" baseline="0" dirty="0" err="1" smtClean="0">
                <a:sym typeface="Wingdings" pitchFamily="2" charset="2"/>
              </a:rPr>
              <a:t>floc</a:t>
            </a:r>
            <a:r>
              <a:rPr lang="en-US" baseline="0" dirty="0" smtClean="0">
                <a:sym typeface="Wingdings" pitchFamily="2" charset="2"/>
              </a:rPr>
              <a:t> blanket formation yet</a:t>
            </a:r>
          </a:p>
          <a:p>
            <a:r>
              <a:rPr lang="en-US" baseline="0" dirty="0" smtClean="0">
                <a:sym typeface="Wingdings" pitchFamily="2" charset="2"/>
              </a:rPr>
              <a:t>After: </a:t>
            </a:r>
            <a:r>
              <a:rPr lang="en-US" baseline="0" dirty="0" err="1" smtClean="0">
                <a:sym typeface="Wingdings" pitchFamily="2" charset="2"/>
              </a:rPr>
              <a:t>floc</a:t>
            </a:r>
            <a:r>
              <a:rPr lang="en-US" baseline="0" dirty="0" smtClean="0">
                <a:sym typeface="Wingdings" pitchFamily="2" charset="2"/>
              </a:rPr>
              <a:t> build up until min angle of repose is attained  because of gravity, </a:t>
            </a:r>
            <a:r>
              <a:rPr lang="en-US" baseline="0" dirty="0" err="1" smtClean="0">
                <a:sym typeface="Wingdings" pitchFamily="2" charset="2"/>
              </a:rPr>
              <a:t>flocs</a:t>
            </a:r>
            <a:r>
              <a:rPr lang="en-US" baseline="0" dirty="0" smtClean="0">
                <a:sym typeface="Wingdings" pitchFamily="2" charset="2"/>
              </a:rPr>
              <a:t> able to overcome friction  all settling </a:t>
            </a:r>
            <a:r>
              <a:rPr lang="en-US" baseline="0" dirty="0" err="1" smtClean="0">
                <a:sym typeface="Wingdings" pitchFamily="2" charset="2"/>
              </a:rPr>
              <a:t>flocs</a:t>
            </a:r>
            <a:r>
              <a:rPr lang="en-US" baseline="0" dirty="0" smtClean="0">
                <a:sym typeface="Wingdings" pitchFamily="2" charset="2"/>
              </a:rPr>
              <a:t> are returned to the jet  lots of </a:t>
            </a:r>
            <a:r>
              <a:rPr lang="en-US" baseline="0" dirty="0" err="1" smtClean="0">
                <a:sym typeface="Wingdings" pitchFamily="2" charset="2"/>
              </a:rPr>
              <a:t>floc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resuspension</a:t>
            </a:r>
            <a:r>
              <a:rPr lang="en-US" baseline="0" dirty="0" smtClean="0">
                <a:sym typeface="Wingdings" pitchFamily="2" charset="2"/>
              </a:rPr>
              <a:t>  promote formation of </a:t>
            </a:r>
            <a:r>
              <a:rPr lang="en-US" baseline="0" dirty="0" err="1" smtClean="0">
                <a:sym typeface="Wingdings" pitchFamily="2" charset="2"/>
              </a:rPr>
              <a:t>floc</a:t>
            </a:r>
            <a:r>
              <a:rPr lang="en-US" baseline="0" dirty="0" smtClean="0">
                <a:sym typeface="Wingdings" pitchFamily="2" charset="2"/>
              </a:rPr>
              <a:t> blanket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Alum affects stickiness of particles.</a:t>
            </a:r>
            <a:r>
              <a:rPr lang="en-US" baseline="0" dirty="0" smtClean="0"/>
              <a:t> May be more difficult for sticky particles to be returned to the jet. 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smtClean="0"/>
              <a:t>Jet height above tank</a:t>
            </a:r>
            <a:r>
              <a:rPr lang="en-US" baseline="0" dirty="0" smtClean="0"/>
              <a:t> affects ease of floc </a:t>
            </a:r>
            <a:r>
              <a:rPr lang="en-US" baseline="0" dirty="0" err="1" smtClean="0"/>
              <a:t>resuspension</a:t>
            </a:r>
            <a:r>
              <a:rPr lang="en-US" baseline="0" dirty="0" smtClean="0"/>
              <a:t>. </a:t>
            </a:r>
          </a:p>
          <a:p>
            <a:pPr>
              <a:buFontTx/>
              <a:buChar char="-"/>
            </a:pPr>
            <a:r>
              <a:rPr lang="en-US" sz="1200" dirty="0" smtClean="0"/>
              <a:t>(better entrainment of bulk fluid vs. adequate </a:t>
            </a:r>
            <a:r>
              <a:rPr lang="en-US" sz="1200" dirty="0" err="1" smtClean="0"/>
              <a:t>resuspension</a:t>
            </a:r>
            <a:r>
              <a:rPr lang="en-US" sz="1200" dirty="0" smtClean="0"/>
              <a:t>)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err="1" smtClean="0"/>
              <a:t>Floc</a:t>
            </a:r>
            <a:r>
              <a:rPr lang="en-US" dirty="0" smtClean="0"/>
              <a:t> blanket is a</a:t>
            </a:r>
            <a:r>
              <a:rPr lang="en-US" baseline="0" dirty="0" smtClean="0"/>
              <a:t> thick concentrated layer of particles that grows in size and density as it traps more and more particles.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Previous research has shown that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can significantly enhance particle removal, thereby improving effluent performance. Picture shows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-water interface with relatively less turbid water above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blanket. We want to create a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in 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such that this interface is below the plate settlers.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does not need to be drained out as often to clean out the sludge, because we want to build up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blanket. Can save clean water.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smtClean="0"/>
              <a:t>Jets</a:t>
            </a:r>
            <a:r>
              <a:rPr lang="en-US" baseline="0" dirty="0" smtClean="0"/>
              <a:t> exiting the manifold are not strong enough to scour the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on the tank bottom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Geometry is such that dead zones form at the front and back ends of the tank. Dead zones are areas where settled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are not redirected towards jets that can </a:t>
            </a:r>
            <a:r>
              <a:rPr lang="en-US" baseline="0" dirty="0" err="1" smtClean="0"/>
              <a:t>resuspend</a:t>
            </a:r>
            <a:r>
              <a:rPr lang="en-US" baseline="0" dirty="0" smtClean="0"/>
              <a:t> them. This causes settled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to collect and form sludge at the corners. Dead zones are less likely to form in the middle portion of the tank because of the 60’ inclines which can direct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to the middle where the jets are located.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Circulation  </a:t>
            </a:r>
            <a:r>
              <a:rPr lang="en-US" dirty="0" smtClean="0"/>
              <a:t>caused by the horizontal velocity component of the jets exiting </a:t>
            </a:r>
            <a:r>
              <a:rPr lang="en-US" smtClean="0"/>
              <a:t>the manifold can </a:t>
            </a:r>
            <a:r>
              <a:rPr lang="en-US" dirty="0" smtClean="0"/>
              <a:t>cause excessive turbulence at some parts of the </a:t>
            </a:r>
            <a:r>
              <a:rPr lang="en-US" dirty="0" err="1" smtClean="0"/>
              <a:t>floc</a:t>
            </a:r>
            <a:r>
              <a:rPr lang="en-US" dirty="0" smtClean="0"/>
              <a:t> blanket, diminish ability of blanket to catch </a:t>
            </a:r>
            <a:r>
              <a:rPr lang="en-US" dirty="0" err="1" smtClean="0"/>
              <a:t>flocs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/>
              <a:t>Tubidity</a:t>
            </a:r>
            <a:r>
              <a:rPr lang="en-US" dirty="0" smtClean="0"/>
              <a:t> maintained</a:t>
            </a:r>
            <a:r>
              <a:rPr lang="en-US" baseline="0" dirty="0" smtClean="0"/>
              <a:t> at 100 NTU, tube </a:t>
            </a:r>
            <a:r>
              <a:rPr lang="en-US" baseline="0" dirty="0" err="1" smtClean="0"/>
              <a:t>flocculator</a:t>
            </a:r>
            <a:endParaRPr lang="en-US" baseline="0" dirty="0" smtClean="0"/>
          </a:p>
          <a:p>
            <a:pPr>
              <a:buFontTx/>
              <a:buChar char="-"/>
            </a:pPr>
            <a:r>
              <a:rPr lang="en-US" dirty="0" smtClean="0"/>
              <a:t>Tank contains insert at either</a:t>
            </a:r>
            <a:r>
              <a:rPr lang="en-US" baseline="0" dirty="0" smtClean="0"/>
              <a:t> 30 or 15 degrees. </a:t>
            </a:r>
            <a:r>
              <a:rPr lang="en-US" dirty="0" smtClean="0"/>
              <a:t>Flocculated water</a:t>
            </a:r>
            <a:r>
              <a:rPr lang="en-US" baseline="0" dirty="0" smtClean="0"/>
              <a:t> pumped in.</a:t>
            </a:r>
          </a:p>
          <a:p>
            <a:pPr>
              <a:buFontTx/>
              <a:buChar char="-"/>
            </a:pPr>
            <a:r>
              <a:rPr lang="en-US" baseline="0" dirty="0" smtClean="0"/>
              <a:t>Camera takes pictures, including background image at start of experiment</a:t>
            </a:r>
          </a:p>
          <a:p>
            <a:pPr>
              <a:buFontTx/>
              <a:buChar char="-"/>
            </a:pPr>
            <a:r>
              <a:rPr lang="en-US" baseline="0" dirty="0" smtClean="0"/>
              <a:t>Sent to computer for analysis: compile into movie, ability to determine </a:t>
            </a:r>
            <a:r>
              <a:rPr lang="en-US" baseline="0" dirty="0" err="1" smtClean="0"/>
              <a:t>conc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based of brightness of pixels in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get dimensions of tank</a:t>
            </a:r>
          </a:p>
          <a:p>
            <a:pPr>
              <a:buFontTx/>
              <a:buChar char="-"/>
            </a:pPr>
            <a:r>
              <a:rPr lang="en-US" baseline="0" dirty="0" smtClean="0"/>
              <a:t>Backlight to clearly view and image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 </a:t>
            </a:r>
          </a:p>
          <a:p>
            <a:pPr>
              <a:buFontTx/>
              <a:buChar char="-"/>
            </a:pPr>
            <a:r>
              <a:rPr lang="en-US" baseline="0" dirty="0" smtClean="0"/>
              <a:t>Bring foam insert</a:t>
            </a:r>
          </a:p>
          <a:p>
            <a:pPr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Pipe is 10cm above</a:t>
            </a:r>
            <a:r>
              <a:rPr lang="en-US" baseline="0" dirty="0" smtClean="0"/>
              <a:t> the tank bottom explain why (light panel is too short) basically for imaging issue </a:t>
            </a:r>
          </a:p>
          <a:p>
            <a:pPr>
              <a:buFontTx/>
              <a:buChar char="-"/>
            </a:pPr>
            <a:r>
              <a:rPr lang="en-US" baseline="0" dirty="0" smtClean="0"/>
              <a:t>Rectangular base to simulate bottom of actual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dirty="0" smtClean="0"/>
              <a:t>Draw the flow arrow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Quatlitative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smtClean="0"/>
              <a:t>-the flocs rolling down </a:t>
            </a:r>
          </a:p>
          <a:p>
            <a:r>
              <a:rPr lang="en-US" baseline="0" dirty="0" smtClean="0"/>
              <a:t>-sludge accumulation </a:t>
            </a:r>
          </a:p>
          <a:p>
            <a:r>
              <a:rPr lang="en-US" baseline="0" dirty="0" smtClean="0"/>
              <a:t>-flocculated to hindered settling</a:t>
            </a:r>
          </a:p>
          <a:p>
            <a:r>
              <a:rPr lang="en-US" baseline="0" dirty="0" smtClean="0"/>
              <a:t>-we don’t exactly know how the transition occurs </a:t>
            </a:r>
          </a:p>
          <a:p>
            <a:r>
              <a:rPr lang="en-US" baseline="0" dirty="0" smtClean="0"/>
              <a:t>-point out that the 15 degree takes  longer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*Hindered settling-concentration high that as particles that are settling, they are pushing up water and the neighboring particles feel that and slows down. Overall, settle velocity slows down</a:t>
            </a:r>
          </a:p>
          <a:p>
            <a:r>
              <a:rPr lang="en-US" baseline="0" dirty="0" smtClean="0"/>
              <a:t>*</a:t>
            </a:r>
            <a:r>
              <a:rPr lang="en-US" baseline="0" dirty="0" err="1" smtClean="0"/>
              <a:t>flocculant</a:t>
            </a:r>
            <a:r>
              <a:rPr lang="en-US" baseline="0" dirty="0" smtClean="0"/>
              <a:t> sedimentation-increasing the mass of the flocs, they settle faster. As larger flocs settle they hit and stick with smaller flocs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file:///C:\Users\Owner\Desktop\Floc%20blanket-angle%20of%20repose%2015.wmv" TargetMode="External"/><Relationship Id="rId1" Type="http://schemas.openxmlformats.org/officeDocument/2006/relationships/video" Target="file:///C:\Users\Owner\Desktop\Floc%20blanket-angle%20of%20repose%2030%20(attempt%202).wm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jpe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4876800"/>
            <a:ext cx="3962400" cy="1143000"/>
          </a:xfrm>
        </p:spPr>
        <p:txBody>
          <a:bodyPr/>
          <a:lstStyle/>
          <a:p>
            <a:r>
              <a:rPr lang="en-US" dirty="0" err="1" smtClean="0"/>
              <a:t>Yiwen</a:t>
            </a:r>
            <a:r>
              <a:rPr lang="en-US" dirty="0" smtClean="0"/>
              <a:t> Ng </a:t>
            </a:r>
          </a:p>
          <a:p>
            <a:r>
              <a:rPr lang="en-US" dirty="0" smtClean="0"/>
              <a:t>Tiffany Tsai</a:t>
            </a:r>
          </a:p>
          <a:p>
            <a:r>
              <a:rPr lang="en-US" dirty="0" smtClean="0"/>
              <a:t>Anna Lee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b="0" dirty="0" smtClean="0"/>
              <a:t>Sedimentation Tank Hydraulics Team 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00200"/>
            <a:ext cx="35623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Photographs of Apparatus</a:t>
            </a:r>
            <a:endParaRPr lang="en-US" dirty="0"/>
          </a:p>
        </p:txBody>
      </p:sp>
      <p:pic>
        <p:nvPicPr>
          <p:cNvPr id="7" name="Content Placeholder 6" descr="DSC03602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9" name="Oval 8"/>
          <p:cNvSpPr/>
          <p:nvPr/>
        </p:nvSpPr>
        <p:spPr bwMode="auto">
          <a:xfrm>
            <a:off x="2971800" y="4953000"/>
            <a:ext cx="838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3" name="Straight Arrow Connector 12"/>
          <p:cNvCxnSpPr>
            <a:stCxn id="9" idx="6"/>
          </p:cNvCxnSpPr>
          <p:nvPr/>
        </p:nvCxnSpPr>
        <p:spPr bwMode="auto">
          <a:xfrm flipV="1">
            <a:off x="3810000" y="4953000"/>
            <a:ext cx="838200" cy="419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257800" y="6248400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Close up view of inlet pipe 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927100" y="6248400"/>
            <a:ext cx="3644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Sedimentation tank with insert</a:t>
            </a:r>
            <a:endParaRPr lang="en-US" sz="1600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 rot="5400000">
            <a:off x="7507288" y="5065712"/>
            <a:ext cx="835818" cy="7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rot="5400000" flipH="1" flipV="1">
            <a:off x="6782594" y="4723606"/>
            <a:ext cx="1370806" cy="7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grpSp>
        <p:nvGrpSpPr>
          <p:cNvPr id="2" name="Group 30"/>
          <p:cNvGrpSpPr/>
          <p:nvPr/>
        </p:nvGrpSpPr>
        <p:grpSpPr>
          <a:xfrm flipH="1">
            <a:off x="7467600" y="5334000"/>
            <a:ext cx="457200" cy="719376"/>
            <a:chOff x="7315200" y="5332214"/>
            <a:chExt cx="534194" cy="719376"/>
          </a:xfrm>
        </p:grpSpPr>
        <p:sp>
          <p:nvSpPr>
            <p:cNvPr id="24" name="Arc 23"/>
            <p:cNvSpPr/>
            <p:nvPr/>
          </p:nvSpPr>
          <p:spPr bwMode="auto">
            <a:xfrm flipV="1">
              <a:off x="7315200" y="5332214"/>
              <a:ext cx="533400" cy="719376"/>
            </a:xfrm>
            <a:prstGeom prst="arc">
              <a:avLst>
                <a:gd name="adj1" fmla="val 10719217"/>
                <a:gd name="adj2" fmla="val 0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 rot="5400000" flipH="1" flipV="1">
              <a:off x="7734300" y="5600700"/>
              <a:ext cx="228600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</p:grpSp>
    </p:spTree>
    <p:extLst>
      <p:ext uri="{BB962C8B-B14F-4D97-AF65-F5344CB8AC3E}">
        <p14:creationId xmlns="" xmlns:p14="http://schemas.microsoft.com/office/powerpoint/2010/main" val="790763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38150" y="1524000"/>
            <a:ext cx="413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ndara" pitchFamily="34" charset="0"/>
              </a:rPr>
              <a:t>30 Degree Angle of Repose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66066" y="1557048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Candara" pitchFamily="34" charset="0"/>
              </a:rPr>
              <a:t>15 </a:t>
            </a:r>
            <a:r>
              <a:rPr lang="en-US" dirty="0">
                <a:latin typeface="Candara" pitchFamily="34" charset="0"/>
              </a:rPr>
              <a:t>Degree Angle of Repose</a:t>
            </a:r>
          </a:p>
        </p:txBody>
      </p:sp>
      <p:pic>
        <p:nvPicPr>
          <p:cNvPr id="10" name="Floc blanket-angle of repose 30 (attempt 2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-152400" y="2133600"/>
            <a:ext cx="5080000" cy="3810000"/>
          </a:xfrm>
          <a:prstGeom prst="rect">
            <a:avLst/>
          </a:prstGeom>
        </p:spPr>
      </p:pic>
      <p:pic>
        <p:nvPicPr>
          <p:cNvPr id="14" name="Floc blanket-angle of repose 15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4064000" y="2133600"/>
            <a:ext cx="5080000" cy="3810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 bwMode="auto">
          <a:xfrm>
            <a:off x="4839307" y="2575560"/>
            <a:ext cx="3429000" cy="2682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876800" y="2819400"/>
            <a:ext cx="3352800" cy="24384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Simplified Mass Flux Processes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1196" y="1600200"/>
            <a:ext cx="3513604" cy="685800"/>
          </a:xfrm>
        </p:spPr>
        <p:txBody>
          <a:bodyPr/>
          <a:lstStyle/>
          <a:p>
            <a:pPr lvl="0">
              <a:buNone/>
            </a:pPr>
            <a:r>
              <a:rPr lang="el-GR" sz="2400" dirty="0"/>
              <a:t>Θ</a:t>
            </a:r>
            <a:r>
              <a:rPr lang="en-US" sz="2400" dirty="0"/>
              <a:t> &lt; Min angle of </a:t>
            </a:r>
            <a:r>
              <a:rPr lang="en-US" sz="2400" dirty="0" smtClean="0"/>
              <a:t>repose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962174" y="1600200"/>
            <a:ext cx="4038600" cy="457199"/>
          </a:xfrm>
        </p:spPr>
        <p:txBody>
          <a:bodyPr/>
          <a:lstStyle/>
          <a:p>
            <a:pPr>
              <a:buNone/>
            </a:pPr>
            <a:r>
              <a:rPr lang="el-GR" sz="2400" dirty="0">
                <a:latin typeface="Candara" pitchFamily="34" charset="0"/>
              </a:rPr>
              <a:t>Θ</a:t>
            </a:r>
            <a:r>
              <a:rPr lang="en-US" sz="2400" dirty="0">
                <a:latin typeface="Candara" pitchFamily="34" charset="0"/>
              </a:rPr>
              <a:t> ≥ Min angle of </a:t>
            </a:r>
            <a:r>
              <a:rPr lang="en-US" sz="2400" dirty="0" smtClean="0">
                <a:latin typeface="Candara" pitchFamily="34" charset="0"/>
              </a:rPr>
              <a:t>repose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4507" y="5893904"/>
            <a:ext cx="4267200" cy="55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2209800"/>
            <a:ext cx="838200" cy="42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 bwMode="auto">
          <a:xfrm>
            <a:off x="533400" y="2575560"/>
            <a:ext cx="3429000" cy="2682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 rot="5400000">
            <a:off x="-919480" y="3804920"/>
            <a:ext cx="29057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 rot="5400000">
            <a:off x="2509520" y="3804920"/>
            <a:ext cx="29057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533400" y="5257800"/>
            <a:ext cx="3429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6" name="Rectangle 25"/>
          <p:cNvSpPr/>
          <p:nvPr/>
        </p:nvSpPr>
        <p:spPr bwMode="auto">
          <a:xfrm>
            <a:off x="533400" y="4810760"/>
            <a:ext cx="2707105" cy="44704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pSp>
        <p:nvGrpSpPr>
          <p:cNvPr id="3" name="Group 28"/>
          <p:cNvGrpSpPr/>
          <p:nvPr/>
        </p:nvGrpSpPr>
        <p:grpSpPr>
          <a:xfrm>
            <a:off x="3542692" y="2133600"/>
            <a:ext cx="191107" cy="2600960"/>
            <a:chOff x="2971800" y="4038600"/>
            <a:chExt cx="152400" cy="1981200"/>
          </a:xfrm>
        </p:grpSpPr>
        <p:cxnSp>
          <p:nvCxnSpPr>
            <p:cNvPr id="27" name="Straight Connector 26"/>
            <p:cNvCxnSpPr/>
            <p:nvPr/>
          </p:nvCxnSpPr>
          <p:spPr bwMode="auto">
            <a:xfrm rot="5400000">
              <a:off x="1981200" y="5029200"/>
              <a:ext cx="19812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 rot="5400000">
              <a:off x="2133600" y="5029200"/>
              <a:ext cx="19812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cxnSp>
        <p:nvCxnSpPr>
          <p:cNvPr id="35" name="Straight Arrow Connector 34"/>
          <p:cNvCxnSpPr/>
          <p:nvPr/>
        </p:nvCxnSpPr>
        <p:spPr bwMode="auto">
          <a:xfrm rot="5400000">
            <a:off x="3486648" y="4803313"/>
            <a:ext cx="311888" cy="16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93409" y="4832804"/>
            <a:ext cx="1049991" cy="42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Arrow Connector 36"/>
          <p:cNvCxnSpPr>
            <a:endCxn id="1030" idx="3"/>
          </p:cNvCxnSpPr>
          <p:nvPr/>
        </p:nvCxnSpPr>
        <p:spPr bwMode="auto">
          <a:xfrm rot="16200000" flipV="1">
            <a:off x="2697970" y="2467708"/>
            <a:ext cx="396922" cy="3064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1" name="Right Triangle 40"/>
          <p:cNvSpPr/>
          <p:nvPr/>
        </p:nvSpPr>
        <p:spPr bwMode="auto">
          <a:xfrm>
            <a:off x="533400" y="4114800"/>
            <a:ext cx="2667000" cy="685800"/>
          </a:xfrm>
          <a:prstGeom prst="rtTriangl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Freeform 41"/>
          <p:cNvSpPr/>
          <p:nvPr/>
        </p:nvSpPr>
        <p:spPr bwMode="auto">
          <a:xfrm>
            <a:off x="1617380" y="4204648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3" name="Freeform 42"/>
          <p:cNvSpPr/>
          <p:nvPr/>
        </p:nvSpPr>
        <p:spPr bwMode="auto">
          <a:xfrm>
            <a:off x="1828800" y="4191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Freeform 43"/>
          <p:cNvSpPr/>
          <p:nvPr/>
        </p:nvSpPr>
        <p:spPr bwMode="auto">
          <a:xfrm>
            <a:off x="1769780" y="42672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>
            <a:off x="1923196" y="42672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6" name="Freeform 45"/>
          <p:cNvSpPr/>
          <p:nvPr/>
        </p:nvSpPr>
        <p:spPr bwMode="auto">
          <a:xfrm>
            <a:off x="2075596" y="4326341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7" name="Freeform 46"/>
          <p:cNvSpPr/>
          <p:nvPr/>
        </p:nvSpPr>
        <p:spPr bwMode="auto">
          <a:xfrm>
            <a:off x="2304196" y="4357048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8" name="Freeform 47"/>
          <p:cNvSpPr/>
          <p:nvPr/>
        </p:nvSpPr>
        <p:spPr bwMode="auto">
          <a:xfrm>
            <a:off x="2057400" y="4191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9" name="Freeform 48"/>
          <p:cNvSpPr/>
          <p:nvPr/>
        </p:nvSpPr>
        <p:spPr bwMode="auto">
          <a:xfrm rot="7439589">
            <a:off x="1542112" y="40677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2514600" y="44196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1" name="Freeform 50"/>
          <p:cNvSpPr/>
          <p:nvPr/>
        </p:nvSpPr>
        <p:spPr bwMode="auto">
          <a:xfrm>
            <a:off x="2667000" y="4495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2895600" y="4572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1676400" y="40386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1905000" y="4114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5" name="Freeform 54"/>
          <p:cNvSpPr/>
          <p:nvPr/>
        </p:nvSpPr>
        <p:spPr bwMode="auto">
          <a:xfrm rot="8261787">
            <a:off x="2331354" y="4407864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6" name="Freeform 55"/>
          <p:cNvSpPr/>
          <p:nvPr/>
        </p:nvSpPr>
        <p:spPr bwMode="auto">
          <a:xfrm rot="8853331">
            <a:off x="1420558" y="4186479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646906" y="3467100"/>
            <a:ext cx="534194" cy="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>
            <a:off x="1981200" y="3962400"/>
            <a:ext cx="457200" cy="228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62" name="Freeform 61"/>
          <p:cNvSpPr/>
          <p:nvPr/>
        </p:nvSpPr>
        <p:spPr bwMode="auto">
          <a:xfrm>
            <a:off x="762000" y="3810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819400"/>
            <a:ext cx="23145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581400"/>
            <a:ext cx="1905001" cy="40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Straight Connector 68"/>
          <p:cNvCxnSpPr/>
          <p:nvPr/>
        </p:nvCxnSpPr>
        <p:spPr bwMode="auto">
          <a:xfrm rot="5400000">
            <a:off x="3386427" y="3804920"/>
            <a:ext cx="29057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 rot="5400000">
            <a:off x="6815427" y="3804920"/>
            <a:ext cx="29057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>
            <a:off x="4839307" y="5257800"/>
            <a:ext cx="3429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839307" y="4810760"/>
            <a:ext cx="2707105" cy="44704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 bwMode="auto">
          <a:xfrm rot="5400000">
            <a:off x="7792555" y="4803313"/>
            <a:ext cx="311888" cy="16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316" y="4832804"/>
            <a:ext cx="1049991" cy="42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" name="Freeform 79"/>
          <p:cNvSpPr/>
          <p:nvPr/>
        </p:nvSpPr>
        <p:spPr bwMode="auto">
          <a:xfrm>
            <a:off x="5923287" y="4204648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1" name="Freeform 80"/>
          <p:cNvSpPr/>
          <p:nvPr/>
        </p:nvSpPr>
        <p:spPr bwMode="auto">
          <a:xfrm>
            <a:off x="6134707" y="4191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2" name="Freeform 81"/>
          <p:cNvSpPr/>
          <p:nvPr/>
        </p:nvSpPr>
        <p:spPr bwMode="auto">
          <a:xfrm>
            <a:off x="6075687" y="42672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3" name="Freeform 82"/>
          <p:cNvSpPr/>
          <p:nvPr/>
        </p:nvSpPr>
        <p:spPr bwMode="auto">
          <a:xfrm>
            <a:off x="6229103" y="42672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4" name="Freeform 83"/>
          <p:cNvSpPr/>
          <p:nvPr/>
        </p:nvSpPr>
        <p:spPr bwMode="auto">
          <a:xfrm>
            <a:off x="6381503" y="4326341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5" name="Freeform 84"/>
          <p:cNvSpPr/>
          <p:nvPr/>
        </p:nvSpPr>
        <p:spPr bwMode="auto">
          <a:xfrm>
            <a:off x="6610103" y="4357048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6" name="Freeform 85"/>
          <p:cNvSpPr/>
          <p:nvPr/>
        </p:nvSpPr>
        <p:spPr bwMode="auto">
          <a:xfrm>
            <a:off x="6363307" y="4191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7" name="Freeform 86"/>
          <p:cNvSpPr/>
          <p:nvPr/>
        </p:nvSpPr>
        <p:spPr bwMode="auto">
          <a:xfrm rot="7439589">
            <a:off x="5848019" y="40677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8" name="Freeform 87"/>
          <p:cNvSpPr/>
          <p:nvPr/>
        </p:nvSpPr>
        <p:spPr bwMode="auto">
          <a:xfrm>
            <a:off x="6820507" y="44196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9" name="Freeform 88"/>
          <p:cNvSpPr/>
          <p:nvPr/>
        </p:nvSpPr>
        <p:spPr bwMode="auto">
          <a:xfrm>
            <a:off x="6972907" y="4495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0" name="Freeform 89"/>
          <p:cNvSpPr/>
          <p:nvPr/>
        </p:nvSpPr>
        <p:spPr bwMode="auto">
          <a:xfrm>
            <a:off x="7201507" y="4572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1" name="Freeform 90"/>
          <p:cNvSpPr/>
          <p:nvPr/>
        </p:nvSpPr>
        <p:spPr bwMode="auto">
          <a:xfrm>
            <a:off x="5982307" y="40386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2" name="Freeform 91"/>
          <p:cNvSpPr/>
          <p:nvPr/>
        </p:nvSpPr>
        <p:spPr bwMode="auto">
          <a:xfrm>
            <a:off x="6210907" y="4114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4" name="Freeform 93"/>
          <p:cNvSpPr/>
          <p:nvPr/>
        </p:nvSpPr>
        <p:spPr bwMode="auto">
          <a:xfrm rot="8853331">
            <a:off x="5726465" y="4186479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96" name="Straight Arrow Connector 95"/>
          <p:cNvCxnSpPr/>
          <p:nvPr/>
        </p:nvCxnSpPr>
        <p:spPr bwMode="auto">
          <a:xfrm>
            <a:off x="6287107" y="3962400"/>
            <a:ext cx="457200" cy="228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97" name="Freeform 96"/>
          <p:cNvSpPr/>
          <p:nvPr/>
        </p:nvSpPr>
        <p:spPr bwMode="auto">
          <a:xfrm>
            <a:off x="5067907" y="3810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98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91707" y="2819400"/>
            <a:ext cx="23145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99"/>
          <p:cNvGrpSpPr/>
          <p:nvPr/>
        </p:nvGrpSpPr>
        <p:grpSpPr>
          <a:xfrm>
            <a:off x="7848600" y="2133600"/>
            <a:ext cx="191107" cy="2600960"/>
            <a:chOff x="2971800" y="4038600"/>
            <a:chExt cx="152400" cy="1981200"/>
          </a:xfrm>
        </p:grpSpPr>
        <p:cxnSp>
          <p:nvCxnSpPr>
            <p:cNvPr id="101" name="Straight Connector 100"/>
            <p:cNvCxnSpPr/>
            <p:nvPr/>
          </p:nvCxnSpPr>
          <p:spPr bwMode="auto">
            <a:xfrm rot="5400000">
              <a:off x="1981200" y="5029200"/>
              <a:ext cx="19812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 rot="5400000">
              <a:off x="2133600" y="5029200"/>
              <a:ext cx="19812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sp>
        <p:nvSpPr>
          <p:cNvPr id="79" name="Right Triangle 78"/>
          <p:cNvSpPr/>
          <p:nvPr/>
        </p:nvSpPr>
        <p:spPr bwMode="auto">
          <a:xfrm>
            <a:off x="4839307" y="4114800"/>
            <a:ext cx="2667000" cy="685800"/>
          </a:xfrm>
          <a:prstGeom prst="rtTriangl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9" name="Freeform 108"/>
          <p:cNvSpPr/>
          <p:nvPr/>
        </p:nvSpPr>
        <p:spPr bwMode="auto">
          <a:xfrm>
            <a:off x="5503580" y="4114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0" name="Freeform 109"/>
          <p:cNvSpPr/>
          <p:nvPr/>
        </p:nvSpPr>
        <p:spPr bwMode="auto">
          <a:xfrm>
            <a:off x="5791200" y="40386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1" name="Freeform 110"/>
          <p:cNvSpPr/>
          <p:nvPr/>
        </p:nvSpPr>
        <p:spPr bwMode="auto">
          <a:xfrm rot="7439589">
            <a:off x="5275912" y="39153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2" name="Freeform 111"/>
          <p:cNvSpPr/>
          <p:nvPr/>
        </p:nvSpPr>
        <p:spPr bwMode="auto">
          <a:xfrm>
            <a:off x="5410200" y="38862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3" name="Freeform 112"/>
          <p:cNvSpPr/>
          <p:nvPr/>
        </p:nvSpPr>
        <p:spPr bwMode="auto">
          <a:xfrm>
            <a:off x="5274980" y="40386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4" name="Freeform 113"/>
          <p:cNvSpPr/>
          <p:nvPr/>
        </p:nvSpPr>
        <p:spPr bwMode="auto">
          <a:xfrm>
            <a:off x="5562600" y="39624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5" name="Freeform 114"/>
          <p:cNvSpPr/>
          <p:nvPr/>
        </p:nvSpPr>
        <p:spPr bwMode="auto">
          <a:xfrm rot="7439589">
            <a:off x="5047312" y="38391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6" name="Freeform 115"/>
          <p:cNvSpPr/>
          <p:nvPr/>
        </p:nvSpPr>
        <p:spPr bwMode="auto">
          <a:xfrm>
            <a:off x="5181600" y="38100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7" name="Freeform 116"/>
          <p:cNvSpPr/>
          <p:nvPr/>
        </p:nvSpPr>
        <p:spPr bwMode="auto">
          <a:xfrm>
            <a:off x="5427380" y="39624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8" name="Freeform 117"/>
          <p:cNvSpPr/>
          <p:nvPr/>
        </p:nvSpPr>
        <p:spPr bwMode="auto">
          <a:xfrm>
            <a:off x="5715000" y="38862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9" name="Freeform 118"/>
          <p:cNvSpPr/>
          <p:nvPr/>
        </p:nvSpPr>
        <p:spPr bwMode="auto">
          <a:xfrm rot="7439589">
            <a:off x="5199712" y="37629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0" name="Freeform 119"/>
          <p:cNvSpPr/>
          <p:nvPr/>
        </p:nvSpPr>
        <p:spPr bwMode="auto">
          <a:xfrm>
            <a:off x="5334000" y="3733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1" name="Freeform 120"/>
          <p:cNvSpPr/>
          <p:nvPr/>
        </p:nvSpPr>
        <p:spPr bwMode="auto">
          <a:xfrm>
            <a:off x="4800600" y="35814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2" name="Freeform 121"/>
          <p:cNvSpPr/>
          <p:nvPr/>
        </p:nvSpPr>
        <p:spPr bwMode="auto">
          <a:xfrm>
            <a:off x="5029200" y="39624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3" name="Freeform 122"/>
          <p:cNvSpPr/>
          <p:nvPr/>
        </p:nvSpPr>
        <p:spPr bwMode="auto">
          <a:xfrm rot="1729860">
            <a:off x="4792213" y="3717331"/>
            <a:ext cx="342667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4" name="Freeform 123"/>
          <p:cNvSpPr/>
          <p:nvPr/>
        </p:nvSpPr>
        <p:spPr bwMode="auto">
          <a:xfrm>
            <a:off x="4800600" y="3733800"/>
            <a:ext cx="286604" cy="245659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6" name="Freeform 125"/>
          <p:cNvSpPr/>
          <p:nvPr/>
        </p:nvSpPr>
        <p:spPr bwMode="auto">
          <a:xfrm rot="7439589">
            <a:off x="5047312" y="36105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7" name="Freeform 126"/>
          <p:cNvSpPr/>
          <p:nvPr/>
        </p:nvSpPr>
        <p:spPr bwMode="auto">
          <a:xfrm rot="7439589">
            <a:off x="4894912" y="3458142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8" name="Freeform 127"/>
          <p:cNvSpPr/>
          <p:nvPr/>
        </p:nvSpPr>
        <p:spPr bwMode="auto">
          <a:xfrm rot="7439589">
            <a:off x="4894912" y="3839141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9" name="Freeform 128"/>
          <p:cNvSpPr/>
          <p:nvPr/>
        </p:nvSpPr>
        <p:spPr bwMode="auto">
          <a:xfrm rot="7439589">
            <a:off x="5504512" y="3762941"/>
            <a:ext cx="266702" cy="369332"/>
          </a:xfrm>
          <a:custGeom>
            <a:avLst/>
            <a:gdLst>
              <a:gd name="connsiteX0" fmla="*/ 107924 w 286604"/>
              <a:gd name="connsiteY0" fmla="*/ 81886 h 245659"/>
              <a:gd name="connsiteX1" fmla="*/ 39686 w 286604"/>
              <a:gd name="connsiteY1" fmla="*/ 68239 h 245659"/>
              <a:gd name="connsiteX2" fmla="*/ 94277 w 286604"/>
              <a:gd name="connsiteY2" fmla="*/ 0 h 245659"/>
              <a:gd name="connsiteX3" fmla="*/ 135220 w 286604"/>
              <a:gd name="connsiteY3" fmla="*/ 13648 h 245659"/>
              <a:gd name="connsiteX4" fmla="*/ 148868 w 286604"/>
              <a:gd name="connsiteY4" fmla="*/ 54591 h 245659"/>
              <a:gd name="connsiteX5" fmla="*/ 189811 w 286604"/>
              <a:gd name="connsiteY5" fmla="*/ 136477 h 245659"/>
              <a:gd name="connsiteX6" fmla="*/ 176163 w 286604"/>
              <a:gd name="connsiteY6" fmla="*/ 191068 h 245659"/>
              <a:gd name="connsiteX7" fmla="*/ 162516 w 286604"/>
              <a:gd name="connsiteY7" fmla="*/ 150125 h 245659"/>
              <a:gd name="connsiteX8" fmla="*/ 189811 w 286604"/>
              <a:gd name="connsiteY8" fmla="*/ 68239 h 245659"/>
              <a:gd name="connsiteX9" fmla="*/ 94277 w 286604"/>
              <a:gd name="connsiteY9" fmla="*/ 122830 h 245659"/>
              <a:gd name="connsiteX10" fmla="*/ 162516 w 286604"/>
              <a:gd name="connsiteY10" fmla="*/ 191068 h 245659"/>
              <a:gd name="connsiteX11" fmla="*/ 244402 w 286604"/>
              <a:gd name="connsiteY11" fmla="*/ 245659 h 245659"/>
              <a:gd name="connsiteX12" fmla="*/ 258050 w 286604"/>
              <a:gd name="connsiteY12" fmla="*/ 191068 h 245659"/>
              <a:gd name="connsiteX13" fmla="*/ 230754 w 286604"/>
              <a:gd name="connsiteY13" fmla="*/ 136477 h 245659"/>
              <a:gd name="connsiteX14" fmla="*/ 203459 w 286604"/>
              <a:gd name="connsiteY14" fmla="*/ 122830 h 245659"/>
              <a:gd name="connsiteX15" fmla="*/ 258050 w 286604"/>
              <a:gd name="connsiteY15" fmla="*/ 136477 h 245659"/>
              <a:gd name="connsiteX16" fmla="*/ 258050 w 286604"/>
              <a:gd name="connsiteY16" fmla="*/ 232012 h 245659"/>
              <a:gd name="connsiteX17" fmla="*/ 217107 w 286604"/>
              <a:gd name="connsiteY17" fmla="*/ 204716 h 245659"/>
              <a:gd name="connsiteX18" fmla="*/ 162516 w 286604"/>
              <a:gd name="connsiteY18" fmla="*/ 150125 h 245659"/>
              <a:gd name="connsiteX19" fmla="*/ 80629 w 286604"/>
              <a:gd name="connsiteY19" fmla="*/ 163773 h 245659"/>
              <a:gd name="connsiteX20" fmla="*/ 39686 w 286604"/>
              <a:gd name="connsiteY20" fmla="*/ 150125 h 245659"/>
              <a:gd name="connsiteX21" fmla="*/ 53333 w 286604"/>
              <a:gd name="connsiteY21" fmla="*/ 95534 h 245659"/>
              <a:gd name="connsiteX22" fmla="*/ 66981 w 286604"/>
              <a:gd name="connsiteY22" fmla="*/ 136477 h 2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6604" h="245659">
                <a:moveTo>
                  <a:pt x="107924" y="81886"/>
                </a:moveTo>
                <a:cubicBezTo>
                  <a:pt x="85178" y="77337"/>
                  <a:pt x="54177" y="86352"/>
                  <a:pt x="39686" y="68239"/>
                </a:cubicBezTo>
                <a:cubicBezTo>
                  <a:pt x="0" y="18632"/>
                  <a:pt x="79120" y="5052"/>
                  <a:pt x="94277" y="0"/>
                </a:cubicBezTo>
                <a:cubicBezTo>
                  <a:pt x="107925" y="4549"/>
                  <a:pt x="125048" y="3476"/>
                  <a:pt x="135220" y="13648"/>
                </a:cubicBezTo>
                <a:cubicBezTo>
                  <a:pt x="145392" y="23820"/>
                  <a:pt x="142434" y="41724"/>
                  <a:pt x="148868" y="54591"/>
                </a:cubicBezTo>
                <a:cubicBezTo>
                  <a:pt x="201781" y="160417"/>
                  <a:pt x="155506" y="33565"/>
                  <a:pt x="189811" y="136477"/>
                </a:cubicBezTo>
                <a:cubicBezTo>
                  <a:pt x="185262" y="154674"/>
                  <a:pt x="192940" y="182679"/>
                  <a:pt x="176163" y="191068"/>
                </a:cubicBezTo>
                <a:cubicBezTo>
                  <a:pt x="163296" y="197502"/>
                  <a:pt x="160927" y="164423"/>
                  <a:pt x="162516" y="150125"/>
                </a:cubicBezTo>
                <a:cubicBezTo>
                  <a:pt x="165693" y="121529"/>
                  <a:pt x="215545" y="55372"/>
                  <a:pt x="189811" y="68239"/>
                </a:cubicBezTo>
                <a:cubicBezTo>
                  <a:pt x="120549" y="102869"/>
                  <a:pt x="152148" y="84249"/>
                  <a:pt x="94277" y="122830"/>
                </a:cubicBezTo>
                <a:cubicBezTo>
                  <a:pt x="190294" y="154834"/>
                  <a:pt x="78195" y="106747"/>
                  <a:pt x="162516" y="191068"/>
                </a:cubicBezTo>
                <a:cubicBezTo>
                  <a:pt x="185713" y="214265"/>
                  <a:pt x="244402" y="245659"/>
                  <a:pt x="244402" y="245659"/>
                </a:cubicBezTo>
                <a:lnTo>
                  <a:pt x="258050" y="191068"/>
                </a:lnTo>
                <a:cubicBezTo>
                  <a:pt x="248951" y="172871"/>
                  <a:pt x="237898" y="155527"/>
                  <a:pt x="230754" y="136477"/>
                </a:cubicBezTo>
                <a:cubicBezTo>
                  <a:pt x="209585" y="80027"/>
                  <a:pt x="226131" y="54813"/>
                  <a:pt x="203459" y="122830"/>
                </a:cubicBezTo>
                <a:cubicBezTo>
                  <a:pt x="221656" y="127379"/>
                  <a:pt x="243403" y="124760"/>
                  <a:pt x="258050" y="136477"/>
                </a:cubicBezTo>
                <a:cubicBezTo>
                  <a:pt x="286604" y="159320"/>
                  <a:pt x="263487" y="210266"/>
                  <a:pt x="258050" y="232012"/>
                </a:cubicBezTo>
                <a:cubicBezTo>
                  <a:pt x="244402" y="222913"/>
                  <a:pt x="227354" y="217524"/>
                  <a:pt x="217107" y="204716"/>
                </a:cubicBezTo>
                <a:cubicBezTo>
                  <a:pt x="164171" y="138545"/>
                  <a:pt x="251846" y="179902"/>
                  <a:pt x="162516" y="150125"/>
                </a:cubicBezTo>
                <a:cubicBezTo>
                  <a:pt x="135220" y="154674"/>
                  <a:pt x="108301" y="163773"/>
                  <a:pt x="80629" y="163773"/>
                </a:cubicBezTo>
                <a:cubicBezTo>
                  <a:pt x="66243" y="163773"/>
                  <a:pt x="45029" y="163482"/>
                  <a:pt x="39686" y="150125"/>
                </a:cubicBezTo>
                <a:cubicBezTo>
                  <a:pt x="32720" y="132710"/>
                  <a:pt x="48784" y="113731"/>
                  <a:pt x="53333" y="95534"/>
                </a:cubicBezTo>
                <a:lnTo>
                  <a:pt x="66981" y="136477"/>
                </a:ln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799" y="3505200"/>
            <a:ext cx="2018211" cy="44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0" name="Straight Arrow Connector 129"/>
          <p:cNvCxnSpPr/>
          <p:nvPr/>
        </p:nvCxnSpPr>
        <p:spPr bwMode="auto">
          <a:xfrm rot="5400000">
            <a:off x="5105003" y="3427809"/>
            <a:ext cx="4579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36" name="Straight Connector 135"/>
          <p:cNvCxnSpPr/>
          <p:nvPr/>
        </p:nvCxnSpPr>
        <p:spPr bwMode="auto">
          <a:xfrm>
            <a:off x="4876800" y="2819400"/>
            <a:ext cx="3352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40" name="Content Placeholder 4"/>
          <p:cNvSpPr txBox="1">
            <a:spLocks/>
          </p:cNvSpPr>
          <p:nvPr/>
        </p:nvSpPr>
        <p:spPr bwMode="auto">
          <a:xfrm>
            <a:off x="381000" y="54864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Flocs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build up on insert until min angle of repose is formed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149522"/>
            <a:ext cx="838200" cy="42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5" name="Straight Arrow Connector 144"/>
          <p:cNvCxnSpPr>
            <a:endCxn id="144" idx="3"/>
          </p:cNvCxnSpPr>
          <p:nvPr/>
        </p:nvCxnSpPr>
        <p:spPr bwMode="auto">
          <a:xfrm rot="16200000" flipV="1">
            <a:off x="6660370" y="2407430"/>
            <a:ext cx="396922" cy="3064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46" name="Content Placeholder 4"/>
          <p:cNvSpPr txBox="1">
            <a:spLocks/>
          </p:cNvSpPr>
          <p:nvPr/>
        </p:nvSpPr>
        <p:spPr bwMode="auto">
          <a:xfrm>
            <a:off x="4648200" y="5486400"/>
            <a:ext cx="3886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000" kern="0" noProof="0" dirty="0" smtClean="0">
                <a:latin typeface="+mn-lt"/>
                <a:cs typeface="+mn-cs"/>
              </a:rPr>
              <a:t>All </a:t>
            </a:r>
            <a:r>
              <a:rPr lang="en-US" sz="2000" kern="0" noProof="0" dirty="0" err="1" smtClean="0">
                <a:latin typeface="+mn-lt"/>
                <a:cs typeface="+mn-cs"/>
              </a:rPr>
              <a:t>flocs</a:t>
            </a:r>
            <a:r>
              <a:rPr lang="en-US" sz="2000" kern="0" noProof="0" dirty="0" smtClean="0">
                <a:latin typeface="+mn-lt"/>
                <a:cs typeface="+mn-cs"/>
              </a:rPr>
              <a:t> returned to jet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000" kern="0" dirty="0" smtClean="0">
                <a:latin typeface="+mn-lt"/>
                <a:cs typeface="+mn-cs"/>
              </a:rPr>
              <a:t> </a:t>
            </a:r>
            <a:endParaRPr kumimoji="0" lang="en-US" sz="20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0"/>
          <p:cNvGrpSpPr/>
          <p:nvPr/>
        </p:nvGrpSpPr>
        <p:grpSpPr>
          <a:xfrm>
            <a:off x="1866900" y="4495800"/>
            <a:ext cx="1333500" cy="457200"/>
            <a:chOff x="1866900" y="4495800"/>
            <a:chExt cx="1333500" cy="457200"/>
          </a:xfrm>
        </p:grpSpPr>
        <p:cxnSp>
          <p:nvCxnSpPr>
            <p:cNvPr id="103" name="Straight Connector 102"/>
            <p:cNvCxnSpPr>
              <a:stCxn id="41" idx="3"/>
              <a:endCxn id="41" idx="4"/>
            </p:cNvCxnSpPr>
            <p:nvPr/>
          </p:nvCxnSpPr>
          <p:spPr bwMode="auto">
            <a:xfrm rot="16200000" flipH="1">
              <a:off x="2533650" y="4133850"/>
              <a:ext cx="0" cy="133350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04" name="Straight Connector 103"/>
            <p:cNvCxnSpPr>
              <a:stCxn id="44" idx="11"/>
            </p:cNvCxnSpPr>
            <p:nvPr/>
          </p:nvCxnSpPr>
          <p:spPr bwMode="auto">
            <a:xfrm>
              <a:off x="2014182" y="4512859"/>
              <a:ext cx="1186218" cy="28774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sp>
          <p:nvSpPr>
            <p:cNvPr id="106" name="Arc 105"/>
            <p:cNvSpPr/>
            <p:nvPr/>
          </p:nvSpPr>
          <p:spPr bwMode="auto">
            <a:xfrm rot="14136906">
              <a:off x="2286000" y="4495800"/>
              <a:ext cx="457200" cy="457200"/>
            </a:xfrm>
            <a:prstGeom prst="arc">
              <a:avLst>
                <a:gd name="adj1" fmla="val 16687378"/>
                <a:gd name="adj2" fmla="val 20329894"/>
              </a:avLst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905000" y="4495800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</a:rPr>
                <a:t>θ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33" name="Straight Connector 132"/>
          <p:cNvCxnSpPr/>
          <p:nvPr/>
        </p:nvCxnSpPr>
        <p:spPr bwMode="auto">
          <a:xfrm rot="16200000" flipH="1">
            <a:off x="6838950" y="4133850"/>
            <a:ext cx="0" cy="13335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34" name="Straight Connector 133"/>
          <p:cNvCxnSpPr>
            <a:stCxn id="91" idx="2"/>
          </p:cNvCxnSpPr>
          <p:nvPr/>
        </p:nvCxnSpPr>
        <p:spPr bwMode="auto">
          <a:xfrm>
            <a:off x="6076584" y="4038600"/>
            <a:ext cx="1429116" cy="762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37" name="Arc 136"/>
          <p:cNvSpPr/>
          <p:nvPr/>
        </p:nvSpPr>
        <p:spPr bwMode="auto">
          <a:xfrm rot="13539912">
            <a:off x="6647867" y="4361868"/>
            <a:ext cx="457200" cy="457200"/>
          </a:xfrm>
          <a:prstGeom prst="arc">
            <a:avLst>
              <a:gd name="adj1" fmla="val 14741665"/>
              <a:gd name="adj2" fmla="val 810398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172200" y="4419600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θ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Content Placeholder 9"/>
              <p:cNvSpPr>
                <a:spLocks noGrp="1"/>
              </p:cNvSpPr>
              <p:nvPr>
                <p:ph idx="1"/>
              </p:nvPr>
            </p:nvSpPr>
            <p:spPr>
              <a:xfrm>
                <a:off x="570386" y="1828800"/>
                <a:ext cx="2667000" cy="14654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 smtClean="0"/>
                  <a:t>FLOCCULATED SETTLING</a:t>
                </a:r>
                <a:endParaRPr lang="en-US" sz="1800" dirty="0" smtClean="0"/>
              </a:p>
              <a:p>
                <a:pPr marL="0" indent="0">
                  <a:buNone/>
                </a:pPr>
                <a:r>
                  <a:rPr lang="en-US" sz="1800" dirty="0" smtClean="0"/>
                  <a:t>Negatively </a:t>
                </a:r>
                <a:r>
                  <a:rPr lang="en-US" sz="1800" dirty="0"/>
                  <a:t>buoyant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</a:rPr>
                            <m:t>𝑗𝑒𝑡</m:t>
                          </m:r>
                        </m:sub>
                      </m:sSub>
                      <m:r>
                        <a:rPr lang="en-US" sz="1800" i="1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</a:rPr>
                            <m:t>𝑏𝑢𝑙𝑘</m:t>
                          </m:r>
                        </m:sub>
                      </m:sSub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0" name="Conten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0386" y="1828800"/>
                <a:ext cx="2667000" cy="1465490"/>
              </a:xfrm>
              <a:blipFill rotWithShape="1">
                <a:blip r:embed="rId2" cstate="print"/>
                <a:stretch>
                  <a:fillRect l="-2059" t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1" y="3065690"/>
            <a:ext cx="2423866" cy="323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65690"/>
            <a:ext cx="2430927" cy="325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10" y="3065690"/>
            <a:ext cx="2405722" cy="3217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3276600" y="1828800"/>
                <a:ext cx="2612571" cy="1226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latin typeface="+mj-lt"/>
                    <a:ea typeface="Cambria Math" pitchFamily="18" charset="0"/>
                  </a:rPr>
                  <a:t>TRANSITION TO HINDERED SETTLING</a:t>
                </a:r>
                <a:endParaRPr lang="en-US" dirty="0" smtClean="0">
                  <a:latin typeface="+mj-lt"/>
                  <a:ea typeface="Cambria Math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+mj-lt"/>
                    <a:ea typeface="Cambria Math" pitchFamily="18" charset="0"/>
                  </a:rPr>
                  <a:t>Positively </a:t>
                </a:r>
                <a:r>
                  <a:rPr lang="en-US" dirty="0" smtClean="0">
                    <a:latin typeface="+mj-lt"/>
                    <a:ea typeface="Cambria Math" pitchFamily="18" charset="0"/>
                  </a:rPr>
                  <a:t>buoyant</a:t>
                </a:r>
                <a:endParaRPr lang="en-US" dirty="0">
                  <a:latin typeface="+mj-lt"/>
                  <a:ea typeface="Cambria Math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+mj-lt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+mj-lt"/>
                              <a:ea typeface="Cambria Math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+mj-lt"/>
                              <a:ea typeface="Cambria Math" pitchFamily="18" charset="0"/>
                            </a:rPr>
                            <m:t>𝑗𝑒𝑡</m:t>
                          </m:r>
                        </m:sub>
                      </m:sSub>
                      <m:r>
                        <a:rPr lang="en-US" b="0" i="1" smtClean="0">
                          <a:latin typeface="+mj-lt"/>
                          <a:ea typeface="Cambria Math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i="1">
                              <a:latin typeface="+mj-lt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+mj-lt"/>
                              <a:ea typeface="Cambria Math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+mj-lt"/>
                              <a:ea typeface="Cambria Math" pitchFamily="18" charset="0"/>
                            </a:rPr>
                            <m:t>𝑏𝑢𝑙𝑘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+mj-lt"/>
                  <a:ea typeface="Cambria Math" pitchFamily="18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828800"/>
                <a:ext cx="2612571" cy="1226554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l="-2103" t="-2488" b="-1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260192" y="1851220"/>
                <a:ext cx="3100615" cy="9456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latin typeface="+mj-lt"/>
                    <a:ea typeface="Cambria Math" pitchFamily="18" charset="0"/>
                  </a:rPr>
                  <a:t>HINDERED SETTLING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+mj-lt"/>
                    <a:ea typeface="Cambria Math" pitchFamily="18" charset="0"/>
                  </a:rPr>
                  <a:t>Neutrally </a:t>
                </a:r>
                <a:r>
                  <a:rPr lang="en-US" dirty="0" smtClean="0">
                    <a:latin typeface="+mj-lt"/>
                    <a:ea typeface="Cambria Math" pitchFamily="18" charset="0"/>
                  </a:rPr>
                  <a:t>buoyant</a:t>
                </a:r>
                <a:endParaRPr lang="en-US" dirty="0">
                  <a:latin typeface="+mj-lt"/>
                  <a:ea typeface="Cambria Math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 pitchFamily="18" charset="0"/>
                            </a:rPr>
                            <m:t>𝑗𝑒𝑡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 pitchFamily="18" charset="0"/>
                            </a:rPr>
                            <m:t>𝑏𝑢𝑙𝑘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+mj-lt"/>
                  <a:ea typeface="Cambria Math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192" y="1851220"/>
                <a:ext cx="3100615" cy="945643"/>
              </a:xfrm>
              <a:prstGeom prst="rect">
                <a:avLst/>
              </a:prstGeom>
              <a:blipFill rotWithShape="1">
                <a:blip r:embed="rId9" cstate="print"/>
                <a:stretch>
                  <a:fillRect l="-1768" t="-3226" b="-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26"/>
          <p:cNvGrpSpPr/>
          <p:nvPr/>
        </p:nvGrpSpPr>
        <p:grpSpPr>
          <a:xfrm>
            <a:off x="1985639" y="3200400"/>
            <a:ext cx="426128" cy="2432815"/>
            <a:chOff x="2645546" y="3275843"/>
            <a:chExt cx="426128" cy="3024945"/>
          </a:xfrm>
        </p:grpSpPr>
        <p:sp>
          <p:nvSpPr>
            <p:cNvPr id="21" name="Freeform 20"/>
            <p:cNvSpPr/>
            <p:nvPr/>
          </p:nvSpPr>
          <p:spPr>
            <a:xfrm>
              <a:off x="2645546" y="3275843"/>
              <a:ext cx="426128" cy="2991792"/>
            </a:xfrm>
            <a:custGeom>
              <a:avLst/>
              <a:gdLst>
                <a:gd name="connsiteX0" fmla="*/ 426128 w 426128"/>
                <a:gd name="connsiteY0" fmla="*/ 2956281 h 2991792"/>
                <a:gd name="connsiteX1" fmla="*/ 186431 w 426128"/>
                <a:gd name="connsiteY1" fmla="*/ 17 h 2991792"/>
                <a:gd name="connsiteX2" fmla="*/ 0 w 426128"/>
                <a:gd name="connsiteY2" fmla="*/ 2991792 h 29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128" h="2991792">
                  <a:moveTo>
                    <a:pt x="426128" y="2956281"/>
                  </a:moveTo>
                  <a:cubicBezTo>
                    <a:pt x="341790" y="1475190"/>
                    <a:pt x="257452" y="-5901"/>
                    <a:pt x="186431" y="17"/>
                  </a:cubicBezTo>
                  <a:cubicBezTo>
                    <a:pt x="115410" y="5935"/>
                    <a:pt x="57705" y="1498863"/>
                    <a:pt x="0" y="2991792"/>
                  </a:cubicBezTo>
                </a:path>
              </a:pathLst>
            </a:cu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2645546" y="6122194"/>
              <a:ext cx="0" cy="178594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43"/>
          <p:cNvGrpSpPr/>
          <p:nvPr/>
        </p:nvGrpSpPr>
        <p:grpSpPr>
          <a:xfrm>
            <a:off x="4724400" y="3280983"/>
            <a:ext cx="721572" cy="2667056"/>
            <a:chOff x="4724400" y="3280983"/>
            <a:chExt cx="721572" cy="2667056"/>
          </a:xfrm>
        </p:grpSpPr>
        <p:grpSp>
          <p:nvGrpSpPr>
            <p:cNvPr id="6" name="Group 32"/>
            <p:cNvGrpSpPr/>
            <p:nvPr/>
          </p:nvGrpSpPr>
          <p:grpSpPr>
            <a:xfrm>
              <a:off x="4876800" y="3280983"/>
              <a:ext cx="426128" cy="2432815"/>
              <a:chOff x="2645546" y="3275843"/>
              <a:chExt cx="426128" cy="3024945"/>
            </a:xfrm>
          </p:grpSpPr>
          <p:sp>
            <p:nvSpPr>
              <p:cNvPr id="34" name="Freeform 33"/>
              <p:cNvSpPr/>
              <p:nvPr/>
            </p:nvSpPr>
            <p:spPr>
              <a:xfrm>
                <a:off x="2645546" y="3275843"/>
                <a:ext cx="426128" cy="2991792"/>
              </a:xfrm>
              <a:custGeom>
                <a:avLst/>
                <a:gdLst>
                  <a:gd name="connsiteX0" fmla="*/ 426128 w 426128"/>
                  <a:gd name="connsiteY0" fmla="*/ 2956281 h 2991792"/>
                  <a:gd name="connsiteX1" fmla="*/ 186431 w 426128"/>
                  <a:gd name="connsiteY1" fmla="*/ 17 h 2991792"/>
                  <a:gd name="connsiteX2" fmla="*/ 0 w 426128"/>
                  <a:gd name="connsiteY2" fmla="*/ 2991792 h 2991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6128" h="2991792">
                    <a:moveTo>
                      <a:pt x="426128" y="2956281"/>
                    </a:moveTo>
                    <a:cubicBezTo>
                      <a:pt x="341790" y="1475190"/>
                      <a:pt x="257452" y="-5901"/>
                      <a:pt x="186431" y="17"/>
                    </a:cubicBezTo>
                    <a:cubicBezTo>
                      <a:pt x="115410" y="5935"/>
                      <a:pt x="57705" y="1498863"/>
                      <a:pt x="0" y="2991792"/>
                    </a:cubicBezTo>
                  </a:path>
                </a:pathLst>
              </a:cu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Arrow Connector 34"/>
              <p:cNvCxnSpPr/>
              <p:nvPr/>
            </p:nvCxnSpPr>
            <p:spPr>
              <a:xfrm>
                <a:off x="2645546" y="6122194"/>
                <a:ext cx="0" cy="178594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36"/>
            <p:cNvGrpSpPr/>
            <p:nvPr/>
          </p:nvGrpSpPr>
          <p:grpSpPr>
            <a:xfrm>
              <a:off x="4724400" y="5181600"/>
              <a:ext cx="721572" cy="766439"/>
              <a:chOff x="4724400" y="5181600"/>
              <a:chExt cx="721572" cy="766439"/>
            </a:xfrm>
          </p:grpSpPr>
          <p:sp>
            <p:nvSpPr>
              <p:cNvPr id="30" name="Freeform 29"/>
              <p:cNvSpPr/>
              <p:nvPr/>
            </p:nvSpPr>
            <p:spPr>
              <a:xfrm>
                <a:off x="4980373" y="5237825"/>
                <a:ext cx="465599" cy="710214"/>
              </a:xfrm>
              <a:custGeom>
                <a:avLst/>
                <a:gdLst>
                  <a:gd name="connsiteX0" fmla="*/ 452761 w 465599"/>
                  <a:gd name="connsiteY0" fmla="*/ 710214 h 710214"/>
                  <a:gd name="connsiteX1" fmla="*/ 408373 w 465599"/>
                  <a:gd name="connsiteY1" fmla="*/ 168676 h 710214"/>
                  <a:gd name="connsiteX2" fmla="*/ 0 w 465599"/>
                  <a:gd name="connsiteY2" fmla="*/ 0 h 710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5599" h="710214">
                    <a:moveTo>
                      <a:pt x="452761" y="710214"/>
                    </a:moveTo>
                    <a:cubicBezTo>
                      <a:pt x="468297" y="498629"/>
                      <a:pt x="483833" y="287045"/>
                      <a:pt x="408373" y="168676"/>
                    </a:cubicBezTo>
                    <a:cubicBezTo>
                      <a:pt x="332913" y="50307"/>
                      <a:pt x="166456" y="25153"/>
                      <a:pt x="0" y="0"/>
                    </a:cubicBezTo>
                  </a:path>
                </a:pathLst>
              </a:cu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31"/>
              <p:cNvCxnSpPr>
                <a:stCxn id="30" idx="2"/>
              </p:cNvCxnSpPr>
              <p:nvPr/>
            </p:nvCxnSpPr>
            <p:spPr>
              <a:xfrm flipH="1" flipV="1">
                <a:off x="4724400" y="5181600"/>
                <a:ext cx="255973" cy="5622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42"/>
          <p:cNvGrpSpPr/>
          <p:nvPr/>
        </p:nvGrpSpPr>
        <p:grpSpPr>
          <a:xfrm>
            <a:off x="6941134" y="4929726"/>
            <a:ext cx="1238260" cy="1018313"/>
            <a:chOff x="6941134" y="4929726"/>
            <a:chExt cx="1238260" cy="1018313"/>
          </a:xfrm>
        </p:grpSpPr>
        <p:sp>
          <p:nvSpPr>
            <p:cNvPr id="39" name="Freeform 38"/>
            <p:cNvSpPr/>
            <p:nvPr/>
          </p:nvSpPr>
          <p:spPr>
            <a:xfrm>
              <a:off x="6941134" y="4929726"/>
              <a:ext cx="1238260" cy="1018313"/>
            </a:xfrm>
            <a:custGeom>
              <a:avLst/>
              <a:gdLst>
                <a:gd name="connsiteX0" fmla="*/ 1199689 w 1238260"/>
                <a:gd name="connsiteY0" fmla="*/ 1018313 h 1018313"/>
                <a:gd name="connsiteX1" fmla="*/ 1208567 w 1238260"/>
                <a:gd name="connsiteY1" fmla="*/ 396876 h 1018313"/>
                <a:gd name="connsiteX2" fmla="*/ 871216 w 1238260"/>
                <a:gd name="connsiteY2" fmla="*/ 68402 h 1018313"/>
                <a:gd name="connsiteX3" fmla="*/ 107736 w 1238260"/>
                <a:gd name="connsiteY3" fmla="*/ 24014 h 1018313"/>
                <a:gd name="connsiteX4" fmla="*/ 45592 w 1238260"/>
                <a:gd name="connsiteY4" fmla="*/ 361365 h 1018313"/>
                <a:gd name="connsiteX5" fmla="*/ 489476 w 1238260"/>
                <a:gd name="connsiteY5" fmla="*/ 592185 h 1018313"/>
                <a:gd name="connsiteX6" fmla="*/ 951115 w 1238260"/>
                <a:gd name="connsiteY6" fmla="*/ 725350 h 10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60" h="1018313">
                  <a:moveTo>
                    <a:pt x="1199689" y="1018313"/>
                  </a:moveTo>
                  <a:cubicBezTo>
                    <a:pt x="1231501" y="786753"/>
                    <a:pt x="1263313" y="555194"/>
                    <a:pt x="1208567" y="396876"/>
                  </a:cubicBezTo>
                  <a:cubicBezTo>
                    <a:pt x="1153821" y="238557"/>
                    <a:pt x="1054688" y="130546"/>
                    <a:pt x="871216" y="68402"/>
                  </a:cubicBezTo>
                  <a:cubicBezTo>
                    <a:pt x="687744" y="6258"/>
                    <a:pt x="245340" y="-24813"/>
                    <a:pt x="107736" y="24014"/>
                  </a:cubicBezTo>
                  <a:cubicBezTo>
                    <a:pt x="-29868" y="72841"/>
                    <a:pt x="-18031" y="266670"/>
                    <a:pt x="45592" y="361365"/>
                  </a:cubicBezTo>
                  <a:cubicBezTo>
                    <a:pt x="109215" y="456060"/>
                    <a:pt x="338555" y="531521"/>
                    <a:pt x="489476" y="592185"/>
                  </a:cubicBezTo>
                  <a:cubicBezTo>
                    <a:pt x="640397" y="652849"/>
                    <a:pt x="869736" y="703156"/>
                    <a:pt x="951115" y="72535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>
              <a:off x="7696200" y="5606552"/>
              <a:ext cx="228600" cy="3542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5240123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54" y="4428842"/>
            <a:ext cx="3113046" cy="22198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19599"/>
            <a:ext cx="3018035" cy="223837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015" y="1610191"/>
            <a:ext cx="1937658" cy="258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142" y="1610191"/>
            <a:ext cx="1929506" cy="257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362" y="1599305"/>
            <a:ext cx="1936673" cy="258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360749" y="1905000"/>
            <a:ext cx="426128" cy="1910576"/>
            <a:chOff x="2645546" y="3275843"/>
            <a:chExt cx="426128" cy="3024945"/>
          </a:xfrm>
        </p:grpSpPr>
        <p:sp>
          <p:nvSpPr>
            <p:cNvPr id="9" name="Freeform 8"/>
            <p:cNvSpPr/>
            <p:nvPr/>
          </p:nvSpPr>
          <p:spPr>
            <a:xfrm>
              <a:off x="2645546" y="3275843"/>
              <a:ext cx="426128" cy="2991792"/>
            </a:xfrm>
            <a:custGeom>
              <a:avLst/>
              <a:gdLst>
                <a:gd name="connsiteX0" fmla="*/ 426128 w 426128"/>
                <a:gd name="connsiteY0" fmla="*/ 2956281 h 2991792"/>
                <a:gd name="connsiteX1" fmla="*/ 186431 w 426128"/>
                <a:gd name="connsiteY1" fmla="*/ 17 h 2991792"/>
                <a:gd name="connsiteX2" fmla="*/ 0 w 426128"/>
                <a:gd name="connsiteY2" fmla="*/ 2991792 h 29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128" h="2991792">
                  <a:moveTo>
                    <a:pt x="426128" y="2956281"/>
                  </a:moveTo>
                  <a:cubicBezTo>
                    <a:pt x="341790" y="1475190"/>
                    <a:pt x="257452" y="-5901"/>
                    <a:pt x="186431" y="17"/>
                  </a:cubicBezTo>
                  <a:cubicBezTo>
                    <a:pt x="115410" y="5935"/>
                    <a:pt x="57705" y="1498863"/>
                    <a:pt x="0" y="2991792"/>
                  </a:cubicBezTo>
                </a:path>
              </a:pathLst>
            </a:cu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645546" y="6122194"/>
              <a:ext cx="0" cy="178594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4"/>
          <p:cNvGrpSpPr/>
          <p:nvPr/>
        </p:nvGrpSpPr>
        <p:grpSpPr>
          <a:xfrm>
            <a:off x="4417381" y="1848599"/>
            <a:ext cx="641834" cy="2118240"/>
            <a:chOff x="4417381" y="1848599"/>
            <a:chExt cx="641834" cy="2118240"/>
          </a:xfrm>
        </p:grpSpPr>
        <p:sp>
          <p:nvSpPr>
            <p:cNvPr id="12" name="Freeform 11"/>
            <p:cNvSpPr/>
            <p:nvPr/>
          </p:nvSpPr>
          <p:spPr>
            <a:xfrm>
              <a:off x="4648200" y="3052185"/>
              <a:ext cx="411015" cy="914654"/>
            </a:xfrm>
            <a:custGeom>
              <a:avLst/>
              <a:gdLst>
                <a:gd name="connsiteX0" fmla="*/ 452761 w 465599"/>
                <a:gd name="connsiteY0" fmla="*/ 710214 h 710214"/>
                <a:gd name="connsiteX1" fmla="*/ 408373 w 465599"/>
                <a:gd name="connsiteY1" fmla="*/ 168676 h 710214"/>
                <a:gd name="connsiteX2" fmla="*/ 0 w 465599"/>
                <a:gd name="connsiteY2" fmla="*/ 0 h 710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599" h="710214">
                  <a:moveTo>
                    <a:pt x="452761" y="710214"/>
                  </a:moveTo>
                  <a:cubicBezTo>
                    <a:pt x="468297" y="498629"/>
                    <a:pt x="483833" y="287045"/>
                    <a:pt x="408373" y="168676"/>
                  </a:cubicBezTo>
                  <a:cubicBezTo>
                    <a:pt x="332913" y="50307"/>
                    <a:pt x="166456" y="25153"/>
                    <a:pt x="0" y="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9"/>
            <p:cNvGrpSpPr/>
            <p:nvPr/>
          </p:nvGrpSpPr>
          <p:grpSpPr>
            <a:xfrm>
              <a:off x="4417381" y="1848599"/>
              <a:ext cx="641834" cy="1910576"/>
              <a:chOff x="4417381" y="1848599"/>
              <a:chExt cx="641834" cy="1910576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 flipH="1">
                <a:off x="4417381" y="3052185"/>
                <a:ext cx="266330" cy="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16"/>
              <p:cNvGrpSpPr/>
              <p:nvPr/>
            </p:nvGrpSpPr>
            <p:grpSpPr>
              <a:xfrm>
                <a:off x="4633087" y="1848599"/>
                <a:ext cx="426128" cy="1910576"/>
                <a:chOff x="2645546" y="3275843"/>
                <a:chExt cx="426128" cy="3024945"/>
              </a:xfrm>
            </p:grpSpPr>
            <p:sp>
              <p:nvSpPr>
                <p:cNvPr id="18" name="Freeform 17"/>
                <p:cNvSpPr/>
                <p:nvPr/>
              </p:nvSpPr>
              <p:spPr>
                <a:xfrm>
                  <a:off x="2645546" y="3275843"/>
                  <a:ext cx="426128" cy="2991792"/>
                </a:xfrm>
                <a:custGeom>
                  <a:avLst/>
                  <a:gdLst>
                    <a:gd name="connsiteX0" fmla="*/ 426128 w 426128"/>
                    <a:gd name="connsiteY0" fmla="*/ 2956281 h 2991792"/>
                    <a:gd name="connsiteX1" fmla="*/ 186431 w 426128"/>
                    <a:gd name="connsiteY1" fmla="*/ 17 h 2991792"/>
                    <a:gd name="connsiteX2" fmla="*/ 0 w 426128"/>
                    <a:gd name="connsiteY2" fmla="*/ 2991792 h 2991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26128" h="2991792">
                      <a:moveTo>
                        <a:pt x="426128" y="2956281"/>
                      </a:moveTo>
                      <a:cubicBezTo>
                        <a:pt x="341790" y="1475190"/>
                        <a:pt x="257452" y="-5901"/>
                        <a:pt x="186431" y="17"/>
                      </a:cubicBezTo>
                      <a:cubicBezTo>
                        <a:pt x="115410" y="5935"/>
                        <a:pt x="57705" y="1498863"/>
                        <a:pt x="0" y="2991792"/>
                      </a:cubicBezTo>
                    </a:path>
                  </a:pathLst>
                </a:cu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9" name="Straight Arrow Connector 18"/>
                <p:cNvCxnSpPr/>
                <p:nvPr/>
              </p:nvCxnSpPr>
              <p:spPr>
                <a:xfrm>
                  <a:off x="2645546" y="6122194"/>
                  <a:ext cx="0" cy="178594"/>
                </a:xfrm>
                <a:prstGeom prst="straightConnector1">
                  <a:avLst/>
                </a:prstGeom>
                <a:ln w="2222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6" name="Group 21"/>
          <p:cNvGrpSpPr/>
          <p:nvPr/>
        </p:nvGrpSpPr>
        <p:grpSpPr>
          <a:xfrm>
            <a:off x="6477000" y="3352800"/>
            <a:ext cx="814904" cy="717698"/>
            <a:chOff x="6941134" y="4929726"/>
            <a:chExt cx="1238260" cy="1018313"/>
          </a:xfrm>
        </p:grpSpPr>
        <p:sp>
          <p:nvSpPr>
            <p:cNvPr id="23" name="Freeform 22"/>
            <p:cNvSpPr/>
            <p:nvPr/>
          </p:nvSpPr>
          <p:spPr>
            <a:xfrm>
              <a:off x="6941134" y="4929726"/>
              <a:ext cx="1238260" cy="1018313"/>
            </a:xfrm>
            <a:custGeom>
              <a:avLst/>
              <a:gdLst>
                <a:gd name="connsiteX0" fmla="*/ 1199689 w 1238260"/>
                <a:gd name="connsiteY0" fmla="*/ 1018313 h 1018313"/>
                <a:gd name="connsiteX1" fmla="*/ 1208567 w 1238260"/>
                <a:gd name="connsiteY1" fmla="*/ 396876 h 1018313"/>
                <a:gd name="connsiteX2" fmla="*/ 871216 w 1238260"/>
                <a:gd name="connsiteY2" fmla="*/ 68402 h 1018313"/>
                <a:gd name="connsiteX3" fmla="*/ 107736 w 1238260"/>
                <a:gd name="connsiteY3" fmla="*/ 24014 h 1018313"/>
                <a:gd name="connsiteX4" fmla="*/ 45592 w 1238260"/>
                <a:gd name="connsiteY4" fmla="*/ 361365 h 1018313"/>
                <a:gd name="connsiteX5" fmla="*/ 489476 w 1238260"/>
                <a:gd name="connsiteY5" fmla="*/ 592185 h 1018313"/>
                <a:gd name="connsiteX6" fmla="*/ 951115 w 1238260"/>
                <a:gd name="connsiteY6" fmla="*/ 725350 h 10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60" h="1018313">
                  <a:moveTo>
                    <a:pt x="1199689" y="1018313"/>
                  </a:moveTo>
                  <a:cubicBezTo>
                    <a:pt x="1231501" y="786753"/>
                    <a:pt x="1263313" y="555194"/>
                    <a:pt x="1208567" y="396876"/>
                  </a:cubicBezTo>
                  <a:cubicBezTo>
                    <a:pt x="1153821" y="238557"/>
                    <a:pt x="1054688" y="130546"/>
                    <a:pt x="871216" y="68402"/>
                  </a:cubicBezTo>
                  <a:cubicBezTo>
                    <a:pt x="687744" y="6258"/>
                    <a:pt x="245340" y="-24813"/>
                    <a:pt x="107736" y="24014"/>
                  </a:cubicBezTo>
                  <a:cubicBezTo>
                    <a:pt x="-29868" y="72841"/>
                    <a:pt x="-18031" y="266670"/>
                    <a:pt x="45592" y="361365"/>
                  </a:cubicBezTo>
                  <a:cubicBezTo>
                    <a:pt x="109215" y="456060"/>
                    <a:pt x="338555" y="531521"/>
                    <a:pt x="489476" y="592185"/>
                  </a:cubicBezTo>
                  <a:cubicBezTo>
                    <a:pt x="640397" y="652849"/>
                    <a:pt x="869736" y="703156"/>
                    <a:pt x="951115" y="725350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7696200" y="5606552"/>
              <a:ext cx="228600" cy="3542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8611530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600200"/>
            <a:ext cx="4724400" cy="5029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Effluent turbidity</a:t>
            </a:r>
          </a:p>
          <a:p>
            <a:r>
              <a:rPr lang="en-US" sz="2800" dirty="0" smtClean="0"/>
              <a:t>Investigate effect of other parameters on floc blanket formation </a:t>
            </a:r>
          </a:p>
          <a:p>
            <a:pPr lvl="1"/>
            <a:r>
              <a:rPr lang="en-US" sz="2400" dirty="0" smtClean="0"/>
              <a:t>Alum concentration</a:t>
            </a:r>
          </a:p>
          <a:p>
            <a:pPr lvl="1"/>
            <a:r>
              <a:rPr lang="en-US" sz="2400" dirty="0" smtClean="0"/>
              <a:t>Jet height above tank bottom</a:t>
            </a:r>
          </a:p>
          <a:p>
            <a:r>
              <a:rPr lang="en-US" sz="2800" dirty="0" smtClean="0"/>
              <a:t>Centralized jet position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590800"/>
            <a:ext cx="4495800" cy="2133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953000" y="4572000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Current geometry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239000" y="4572000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New geometry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0101461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find an optimal design of the bottom of the sedimentation tank to form </a:t>
            </a:r>
            <a:r>
              <a:rPr lang="en-US" b="1" dirty="0" smtClean="0"/>
              <a:t>Floc Blanket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Since last teach in…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We have been working to find the </a:t>
            </a:r>
            <a:r>
              <a:rPr lang="en-US" b="1" dirty="0" smtClean="0"/>
              <a:t>exact geometry </a:t>
            </a:r>
            <a:r>
              <a:rPr lang="en-US" dirty="0" smtClean="0"/>
              <a:t>of the insert on the bottom of the sedimentation that enables floc blanket formation using </a:t>
            </a:r>
            <a:r>
              <a:rPr lang="en-US" b="1" dirty="0" smtClean="0"/>
              <a:t>2-D model </a:t>
            </a:r>
            <a:endParaRPr lang="en-US" b="1" dirty="0"/>
          </a:p>
        </p:txBody>
      </p:sp>
      <p:pic>
        <p:nvPicPr>
          <p:cNvPr id="5" name="Content Placeholder 6" descr="image 240.t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124200" y="3124200"/>
            <a:ext cx="2590800" cy="3464932"/>
          </a:xfrm>
        </p:spPr>
      </p:pic>
    </p:spTree>
    <p:extLst>
      <p:ext uri="{BB962C8B-B14F-4D97-AF65-F5344CB8AC3E}">
        <p14:creationId xmlns:p14="http://schemas.microsoft.com/office/powerpoint/2010/main" xmlns="" val="4798490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Recap: Floc Blanket is…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A fluidized and highly </a:t>
            </a:r>
            <a:r>
              <a:rPr lang="en-US" b="1" dirty="0" smtClean="0"/>
              <a:t>concentrated</a:t>
            </a:r>
            <a:r>
              <a:rPr lang="en-US" dirty="0" smtClean="0"/>
              <a:t> bed of particles </a:t>
            </a:r>
          </a:p>
          <a:p>
            <a:r>
              <a:rPr lang="en-US" dirty="0" smtClean="0"/>
              <a:t>Improves </a:t>
            </a:r>
            <a:r>
              <a:rPr lang="en-US" b="1" dirty="0" smtClean="0"/>
              <a:t>effluent performance</a:t>
            </a:r>
            <a:r>
              <a:rPr lang="en-US" dirty="0" smtClean="0"/>
              <a:t> by significantly enhancing particle removal</a:t>
            </a:r>
          </a:p>
          <a:p>
            <a:r>
              <a:rPr lang="en-US" b="1" dirty="0" smtClean="0"/>
              <a:t>Reduce clean water waste </a:t>
            </a:r>
            <a:r>
              <a:rPr lang="en-US" dirty="0" smtClean="0"/>
              <a:t>from frequent draining of </a:t>
            </a:r>
            <a:r>
              <a:rPr lang="en-US" dirty="0" err="1" smtClean="0"/>
              <a:t>sed</a:t>
            </a:r>
            <a:r>
              <a:rPr lang="en-US" dirty="0" smtClean="0"/>
              <a:t> tank </a:t>
            </a:r>
          </a:p>
          <a:p>
            <a:r>
              <a:rPr lang="en-US" dirty="0" smtClean="0"/>
              <a:t>Floc re-suspension</a:t>
            </a:r>
          </a:p>
          <a:p>
            <a:pPr lvl="1"/>
            <a:r>
              <a:rPr lang="en-US" dirty="0" smtClean="0"/>
              <a:t>Sufficient </a:t>
            </a:r>
            <a:r>
              <a:rPr lang="en-US" b="1" dirty="0" smtClean="0"/>
              <a:t>jet velocity </a:t>
            </a:r>
            <a:r>
              <a:rPr lang="en-US" dirty="0" smtClean="0"/>
              <a:t>to scour settled flocs</a:t>
            </a:r>
          </a:p>
          <a:p>
            <a:pPr lvl="1"/>
            <a:r>
              <a:rPr lang="en-US" dirty="0" smtClean="0"/>
              <a:t>Settled flocs are directed towards </a:t>
            </a:r>
            <a:r>
              <a:rPr lang="en-US" b="1" dirty="0" smtClean="0"/>
              <a:t>upward jets 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17737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ed side view.wmf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lum bright="-40000"/>
          </a:blip>
          <a:srcRect l="13288" t="15241" r="13288" b="4065"/>
          <a:stretch>
            <a:fillRect/>
          </a:stretch>
        </p:blipFill>
        <p:spPr>
          <a:xfrm>
            <a:off x="3962400" y="2362200"/>
            <a:ext cx="4995154" cy="2971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AguaClara</a:t>
            </a:r>
            <a:r>
              <a:rPr lang="en-US" dirty="0" smtClean="0"/>
              <a:t> Plant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05200" cy="4525963"/>
          </a:xfrm>
        </p:spPr>
        <p:txBody>
          <a:bodyPr/>
          <a:lstStyle/>
          <a:p>
            <a:r>
              <a:rPr lang="en-US" sz="2400" dirty="0" smtClean="0"/>
              <a:t>Inadequate </a:t>
            </a:r>
            <a:r>
              <a:rPr lang="en-US" sz="2400" b="1" dirty="0" smtClean="0"/>
              <a:t>floc </a:t>
            </a:r>
            <a:r>
              <a:rPr lang="en-US" sz="2400" b="1" dirty="0" err="1" smtClean="0"/>
              <a:t>resuspension</a:t>
            </a:r>
            <a:endParaRPr lang="en-US" sz="2400" b="1" dirty="0" smtClean="0"/>
          </a:p>
          <a:p>
            <a:r>
              <a:rPr lang="en-US" sz="2400" dirty="0" smtClean="0"/>
              <a:t>Tank geometry creates in </a:t>
            </a:r>
            <a:r>
              <a:rPr lang="en-US" sz="2400" b="1" dirty="0" smtClean="0"/>
              <a:t>dead zones </a:t>
            </a:r>
            <a:r>
              <a:rPr lang="en-US" sz="2400" dirty="0" smtClean="0"/>
              <a:t>and sludge formation</a:t>
            </a:r>
          </a:p>
          <a:p>
            <a:r>
              <a:rPr lang="en-US" sz="2400" b="1" dirty="0" smtClean="0"/>
              <a:t>Circulation</a:t>
            </a:r>
            <a:r>
              <a:rPr lang="en-US" sz="2400" dirty="0" smtClean="0"/>
              <a:t> may disrupt the floc-water interface (without diffusers)</a:t>
            </a:r>
            <a:endParaRPr lang="en-US" sz="2400" dirty="0"/>
          </a:p>
        </p:txBody>
      </p:sp>
      <p:grpSp>
        <p:nvGrpSpPr>
          <p:cNvPr id="4" name="Group 596"/>
          <p:cNvGrpSpPr/>
          <p:nvPr/>
        </p:nvGrpSpPr>
        <p:grpSpPr>
          <a:xfrm>
            <a:off x="4267200" y="3962400"/>
            <a:ext cx="4495801" cy="992188"/>
            <a:chOff x="4267200" y="5105400"/>
            <a:chExt cx="4495801" cy="992188"/>
          </a:xfrm>
        </p:grpSpPr>
        <p:grpSp>
          <p:nvGrpSpPr>
            <p:cNvPr id="6" name="Group 87"/>
            <p:cNvGrpSpPr>
              <a:grpSpLocks/>
            </p:cNvGrpSpPr>
            <p:nvPr/>
          </p:nvGrpSpPr>
          <p:grpSpPr bwMode="auto">
            <a:xfrm rot="20136454" flipH="1" flipV="1">
              <a:off x="4268443" y="5966313"/>
              <a:ext cx="86554" cy="76704"/>
              <a:chOff x="2947" y="1568"/>
              <a:chExt cx="1416" cy="1176"/>
            </a:xfrm>
          </p:grpSpPr>
          <p:sp>
            <p:nvSpPr>
              <p:cNvPr id="18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87"/>
            <p:cNvGrpSpPr>
              <a:grpSpLocks/>
            </p:cNvGrpSpPr>
            <p:nvPr/>
          </p:nvGrpSpPr>
          <p:grpSpPr bwMode="auto">
            <a:xfrm flipH="1" flipV="1">
              <a:off x="4267200" y="6001129"/>
              <a:ext cx="86554" cy="76704"/>
              <a:chOff x="2947" y="1568"/>
              <a:chExt cx="1416" cy="1176"/>
            </a:xfrm>
          </p:grpSpPr>
          <p:sp>
            <p:nvSpPr>
              <p:cNvPr id="18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 flipH="1" flipV="1">
              <a:off x="4295776" y="5990531"/>
              <a:ext cx="86554" cy="76704"/>
              <a:chOff x="2947" y="1568"/>
              <a:chExt cx="1416" cy="1176"/>
            </a:xfrm>
          </p:grpSpPr>
          <p:sp>
            <p:nvSpPr>
              <p:cNvPr id="17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87"/>
            <p:cNvGrpSpPr>
              <a:grpSpLocks/>
            </p:cNvGrpSpPr>
            <p:nvPr/>
          </p:nvGrpSpPr>
          <p:grpSpPr bwMode="auto">
            <a:xfrm rot="20136454" flipH="1" flipV="1">
              <a:off x="4278381" y="6019299"/>
              <a:ext cx="86554" cy="76704"/>
              <a:chOff x="2947" y="1568"/>
              <a:chExt cx="1416" cy="1176"/>
            </a:xfrm>
          </p:grpSpPr>
          <p:sp>
            <p:nvSpPr>
              <p:cNvPr id="17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87"/>
            <p:cNvGrpSpPr>
              <a:grpSpLocks/>
            </p:cNvGrpSpPr>
            <p:nvPr/>
          </p:nvGrpSpPr>
          <p:grpSpPr bwMode="auto">
            <a:xfrm rot="20136454" flipH="1" flipV="1">
              <a:off x="4333047" y="5985993"/>
              <a:ext cx="86554" cy="76704"/>
              <a:chOff x="2947" y="1568"/>
              <a:chExt cx="1416" cy="1176"/>
            </a:xfrm>
          </p:grpSpPr>
          <p:sp>
            <p:nvSpPr>
              <p:cNvPr id="16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87"/>
            <p:cNvGrpSpPr>
              <a:grpSpLocks/>
            </p:cNvGrpSpPr>
            <p:nvPr/>
          </p:nvGrpSpPr>
          <p:grpSpPr bwMode="auto">
            <a:xfrm rot="20136454" flipH="1" flipV="1">
              <a:off x="4298260" y="5943604"/>
              <a:ext cx="86554" cy="76704"/>
              <a:chOff x="2947" y="1568"/>
              <a:chExt cx="1416" cy="1176"/>
            </a:xfrm>
          </p:grpSpPr>
          <p:sp>
            <p:nvSpPr>
              <p:cNvPr id="16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" name="Group 87"/>
            <p:cNvGrpSpPr>
              <a:grpSpLocks/>
            </p:cNvGrpSpPr>
            <p:nvPr/>
          </p:nvGrpSpPr>
          <p:grpSpPr bwMode="auto">
            <a:xfrm rot="20136454" flipH="1" flipV="1">
              <a:off x="4344643" y="5890114"/>
              <a:ext cx="86554" cy="76704"/>
              <a:chOff x="2947" y="1568"/>
              <a:chExt cx="1416" cy="1176"/>
            </a:xfrm>
          </p:grpSpPr>
          <p:sp>
            <p:nvSpPr>
              <p:cNvPr id="21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" name="Group 87"/>
            <p:cNvGrpSpPr>
              <a:grpSpLocks/>
            </p:cNvGrpSpPr>
            <p:nvPr/>
          </p:nvGrpSpPr>
          <p:grpSpPr bwMode="auto">
            <a:xfrm flipH="1" flipV="1">
              <a:off x="4343400" y="5924928"/>
              <a:ext cx="86554" cy="76704"/>
              <a:chOff x="2947" y="1568"/>
              <a:chExt cx="1416" cy="1176"/>
            </a:xfrm>
          </p:grpSpPr>
          <p:sp>
            <p:nvSpPr>
              <p:cNvPr id="21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87"/>
            <p:cNvGrpSpPr>
              <a:grpSpLocks/>
            </p:cNvGrpSpPr>
            <p:nvPr/>
          </p:nvGrpSpPr>
          <p:grpSpPr bwMode="auto">
            <a:xfrm flipH="1" flipV="1">
              <a:off x="4371976" y="5914330"/>
              <a:ext cx="86554" cy="76704"/>
              <a:chOff x="2947" y="1568"/>
              <a:chExt cx="1416" cy="1176"/>
            </a:xfrm>
          </p:grpSpPr>
          <p:sp>
            <p:nvSpPr>
              <p:cNvPr id="20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" name="Group 87"/>
            <p:cNvGrpSpPr>
              <a:grpSpLocks/>
            </p:cNvGrpSpPr>
            <p:nvPr/>
          </p:nvGrpSpPr>
          <p:grpSpPr bwMode="auto">
            <a:xfrm rot="20136454" flipH="1" flipV="1">
              <a:off x="4354581" y="5943100"/>
              <a:ext cx="86554" cy="76704"/>
              <a:chOff x="2947" y="1568"/>
              <a:chExt cx="1416" cy="1176"/>
            </a:xfrm>
          </p:grpSpPr>
          <p:sp>
            <p:nvSpPr>
              <p:cNvPr id="20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" name="Group 87"/>
            <p:cNvGrpSpPr>
              <a:grpSpLocks/>
            </p:cNvGrpSpPr>
            <p:nvPr/>
          </p:nvGrpSpPr>
          <p:grpSpPr bwMode="auto">
            <a:xfrm rot="20136454" flipH="1" flipV="1">
              <a:off x="4409247" y="5909794"/>
              <a:ext cx="86554" cy="76704"/>
              <a:chOff x="2947" y="1568"/>
              <a:chExt cx="1416" cy="1176"/>
            </a:xfrm>
          </p:grpSpPr>
          <p:sp>
            <p:nvSpPr>
              <p:cNvPr id="19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7" name="Group 87"/>
            <p:cNvGrpSpPr>
              <a:grpSpLocks/>
            </p:cNvGrpSpPr>
            <p:nvPr/>
          </p:nvGrpSpPr>
          <p:grpSpPr bwMode="auto">
            <a:xfrm rot="20136454" flipH="1" flipV="1">
              <a:off x="4374460" y="5867405"/>
              <a:ext cx="86554" cy="76704"/>
              <a:chOff x="2947" y="1568"/>
              <a:chExt cx="1416" cy="1176"/>
            </a:xfrm>
          </p:grpSpPr>
          <p:sp>
            <p:nvSpPr>
              <p:cNvPr id="19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87"/>
            <p:cNvGrpSpPr>
              <a:grpSpLocks/>
            </p:cNvGrpSpPr>
            <p:nvPr/>
          </p:nvGrpSpPr>
          <p:grpSpPr bwMode="auto">
            <a:xfrm rot="20136454" flipH="1" flipV="1">
              <a:off x="4344643" y="5966314"/>
              <a:ext cx="86554" cy="76704"/>
              <a:chOff x="2947" y="1568"/>
              <a:chExt cx="1416" cy="1176"/>
            </a:xfrm>
          </p:grpSpPr>
          <p:sp>
            <p:nvSpPr>
              <p:cNvPr id="24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" name="Group 87"/>
            <p:cNvGrpSpPr>
              <a:grpSpLocks/>
            </p:cNvGrpSpPr>
            <p:nvPr/>
          </p:nvGrpSpPr>
          <p:grpSpPr bwMode="auto">
            <a:xfrm flipH="1" flipV="1">
              <a:off x="4343400" y="6001128"/>
              <a:ext cx="86554" cy="76704"/>
              <a:chOff x="2947" y="1568"/>
              <a:chExt cx="1416" cy="1176"/>
            </a:xfrm>
          </p:grpSpPr>
          <p:sp>
            <p:nvSpPr>
              <p:cNvPr id="24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0" name="Group 87"/>
            <p:cNvGrpSpPr>
              <a:grpSpLocks/>
            </p:cNvGrpSpPr>
            <p:nvPr/>
          </p:nvGrpSpPr>
          <p:grpSpPr bwMode="auto">
            <a:xfrm flipH="1" flipV="1">
              <a:off x="4371976" y="5990530"/>
              <a:ext cx="86554" cy="76704"/>
              <a:chOff x="2947" y="1568"/>
              <a:chExt cx="1416" cy="1176"/>
            </a:xfrm>
          </p:grpSpPr>
          <p:sp>
            <p:nvSpPr>
              <p:cNvPr id="23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87"/>
            <p:cNvGrpSpPr>
              <a:grpSpLocks/>
            </p:cNvGrpSpPr>
            <p:nvPr/>
          </p:nvGrpSpPr>
          <p:grpSpPr bwMode="auto">
            <a:xfrm rot="20136454" flipH="1" flipV="1">
              <a:off x="4354581" y="6019300"/>
              <a:ext cx="86554" cy="76704"/>
              <a:chOff x="2947" y="1568"/>
              <a:chExt cx="1416" cy="1176"/>
            </a:xfrm>
          </p:grpSpPr>
          <p:sp>
            <p:nvSpPr>
              <p:cNvPr id="23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" name="Group 87"/>
            <p:cNvGrpSpPr>
              <a:grpSpLocks/>
            </p:cNvGrpSpPr>
            <p:nvPr/>
          </p:nvGrpSpPr>
          <p:grpSpPr bwMode="auto">
            <a:xfrm rot="20136454" flipH="1" flipV="1">
              <a:off x="4409247" y="5985994"/>
              <a:ext cx="86554" cy="76704"/>
              <a:chOff x="2947" y="1568"/>
              <a:chExt cx="1416" cy="1176"/>
            </a:xfrm>
          </p:grpSpPr>
          <p:sp>
            <p:nvSpPr>
              <p:cNvPr id="23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3" name="Group 87"/>
            <p:cNvGrpSpPr>
              <a:grpSpLocks/>
            </p:cNvGrpSpPr>
            <p:nvPr/>
          </p:nvGrpSpPr>
          <p:grpSpPr bwMode="auto">
            <a:xfrm rot="20136454" flipH="1" flipV="1">
              <a:off x="4374460" y="5943605"/>
              <a:ext cx="86554" cy="76704"/>
              <a:chOff x="2947" y="1568"/>
              <a:chExt cx="1416" cy="1176"/>
            </a:xfrm>
          </p:grpSpPr>
          <p:sp>
            <p:nvSpPr>
              <p:cNvPr id="22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87"/>
            <p:cNvGrpSpPr>
              <a:grpSpLocks/>
            </p:cNvGrpSpPr>
            <p:nvPr/>
          </p:nvGrpSpPr>
          <p:grpSpPr bwMode="auto">
            <a:xfrm rot="20136454" flipH="1" flipV="1">
              <a:off x="4497043" y="5966314"/>
              <a:ext cx="86554" cy="76704"/>
              <a:chOff x="2947" y="1568"/>
              <a:chExt cx="1416" cy="1176"/>
            </a:xfrm>
          </p:grpSpPr>
          <p:sp>
            <p:nvSpPr>
              <p:cNvPr id="27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" name="Group 87"/>
            <p:cNvGrpSpPr>
              <a:grpSpLocks/>
            </p:cNvGrpSpPr>
            <p:nvPr/>
          </p:nvGrpSpPr>
          <p:grpSpPr bwMode="auto">
            <a:xfrm flipH="1" flipV="1">
              <a:off x="4495800" y="6001128"/>
              <a:ext cx="86554" cy="76704"/>
              <a:chOff x="2947" y="1568"/>
              <a:chExt cx="1416" cy="1176"/>
            </a:xfrm>
          </p:grpSpPr>
          <p:sp>
            <p:nvSpPr>
              <p:cNvPr id="27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6" name="Group 87"/>
            <p:cNvGrpSpPr>
              <a:grpSpLocks/>
            </p:cNvGrpSpPr>
            <p:nvPr/>
          </p:nvGrpSpPr>
          <p:grpSpPr bwMode="auto">
            <a:xfrm flipH="1" flipV="1">
              <a:off x="4524376" y="5990530"/>
              <a:ext cx="86554" cy="76704"/>
              <a:chOff x="2947" y="1568"/>
              <a:chExt cx="1416" cy="1176"/>
            </a:xfrm>
          </p:grpSpPr>
          <p:sp>
            <p:nvSpPr>
              <p:cNvPr id="26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7" name="Group 87"/>
            <p:cNvGrpSpPr>
              <a:grpSpLocks/>
            </p:cNvGrpSpPr>
            <p:nvPr/>
          </p:nvGrpSpPr>
          <p:grpSpPr bwMode="auto">
            <a:xfrm rot="20136454" flipH="1" flipV="1">
              <a:off x="4506981" y="6019300"/>
              <a:ext cx="86554" cy="76704"/>
              <a:chOff x="2947" y="1568"/>
              <a:chExt cx="1416" cy="1176"/>
            </a:xfrm>
          </p:grpSpPr>
          <p:sp>
            <p:nvSpPr>
              <p:cNvPr id="26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" name="Group 87"/>
            <p:cNvGrpSpPr>
              <a:grpSpLocks/>
            </p:cNvGrpSpPr>
            <p:nvPr/>
          </p:nvGrpSpPr>
          <p:grpSpPr bwMode="auto">
            <a:xfrm rot="20136454" flipH="1" flipV="1">
              <a:off x="4561647" y="5985994"/>
              <a:ext cx="86554" cy="76704"/>
              <a:chOff x="2947" y="1568"/>
              <a:chExt cx="1416" cy="1176"/>
            </a:xfrm>
          </p:grpSpPr>
          <p:sp>
            <p:nvSpPr>
              <p:cNvPr id="26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9" name="Group 87"/>
            <p:cNvGrpSpPr>
              <a:grpSpLocks/>
            </p:cNvGrpSpPr>
            <p:nvPr/>
          </p:nvGrpSpPr>
          <p:grpSpPr bwMode="auto">
            <a:xfrm rot="20136454" flipH="1" flipV="1">
              <a:off x="4526860" y="5943605"/>
              <a:ext cx="86554" cy="76704"/>
              <a:chOff x="2947" y="1568"/>
              <a:chExt cx="1416" cy="1176"/>
            </a:xfrm>
          </p:grpSpPr>
          <p:sp>
            <p:nvSpPr>
              <p:cNvPr id="25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0" name="Group 87"/>
            <p:cNvGrpSpPr>
              <a:grpSpLocks/>
            </p:cNvGrpSpPr>
            <p:nvPr/>
          </p:nvGrpSpPr>
          <p:grpSpPr bwMode="auto">
            <a:xfrm rot="20136454" flipH="1" flipV="1">
              <a:off x="4268443" y="5813914"/>
              <a:ext cx="86554" cy="76704"/>
              <a:chOff x="2947" y="1568"/>
              <a:chExt cx="1416" cy="1176"/>
            </a:xfrm>
          </p:grpSpPr>
          <p:sp>
            <p:nvSpPr>
              <p:cNvPr id="30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" name="Group 87"/>
            <p:cNvGrpSpPr>
              <a:grpSpLocks/>
            </p:cNvGrpSpPr>
            <p:nvPr/>
          </p:nvGrpSpPr>
          <p:grpSpPr bwMode="auto">
            <a:xfrm flipH="1" flipV="1">
              <a:off x="4267200" y="5848728"/>
              <a:ext cx="86554" cy="76704"/>
              <a:chOff x="2947" y="1568"/>
              <a:chExt cx="1416" cy="1176"/>
            </a:xfrm>
          </p:grpSpPr>
          <p:sp>
            <p:nvSpPr>
              <p:cNvPr id="30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0" name="Group 87"/>
            <p:cNvGrpSpPr>
              <a:grpSpLocks/>
            </p:cNvGrpSpPr>
            <p:nvPr/>
          </p:nvGrpSpPr>
          <p:grpSpPr bwMode="auto">
            <a:xfrm flipH="1" flipV="1">
              <a:off x="4295776" y="5838130"/>
              <a:ext cx="86554" cy="76704"/>
              <a:chOff x="2947" y="1568"/>
              <a:chExt cx="1416" cy="1176"/>
            </a:xfrm>
          </p:grpSpPr>
          <p:sp>
            <p:nvSpPr>
              <p:cNvPr id="30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1" name="Group 87"/>
            <p:cNvGrpSpPr>
              <a:grpSpLocks/>
            </p:cNvGrpSpPr>
            <p:nvPr/>
          </p:nvGrpSpPr>
          <p:grpSpPr bwMode="auto">
            <a:xfrm rot="20136454" flipH="1" flipV="1">
              <a:off x="4278381" y="5866900"/>
              <a:ext cx="86554" cy="76704"/>
              <a:chOff x="2947" y="1568"/>
              <a:chExt cx="1416" cy="1176"/>
            </a:xfrm>
          </p:grpSpPr>
          <p:sp>
            <p:nvSpPr>
              <p:cNvPr id="29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2" name="Group 87"/>
            <p:cNvGrpSpPr>
              <a:grpSpLocks/>
            </p:cNvGrpSpPr>
            <p:nvPr/>
          </p:nvGrpSpPr>
          <p:grpSpPr bwMode="auto">
            <a:xfrm rot="20136454" flipH="1" flipV="1">
              <a:off x="4333047" y="5833594"/>
              <a:ext cx="86554" cy="76704"/>
              <a:chOff x="2947" y="1568"/>
              <a:chExt cx="1416" cy="1176"/>
            </a:xfrm>
          </p:grpSpPr>
          <p:sp>
            <p:nvSpPr>
              <p:cNvPr id="29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3" name="Group 87"/>
            <p:cNvGrpSpPr>
              <a:grpSpLocks/>
            </p:cNvGrpSpPr>
            <p:nvPr/>
          </p:nvGrpSpPr>
          <p:grpSpPr bwMode="auto">
            <a:xfrm rot="20136454" flipH="1" flipV="1">
              <a:off x="4298260" y="5791205"/>
              <a:ext cx="86554" cy="76704"/>
              <a:chOff x="2947" y="1568"/>
              <a:chExt cx="1416" cy="1176"/>
            </a:xfrm>
          </p:grpSpPr>
          <p:sp>
            <p:nvSpPr>
              <p:cNvPr id="28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88" name="Group 87"/>
            <p:cNvGrpSpPr>
              <a:grpSpLocks/>
            </p:cNvGrpSpPr>
            <p:nvPr/>
          </p:nvGrpSpPr>
          <p:grpSpPr bwMode="auto">
            <a:xfrm rot="20136454" flipH="1" flipV="1">
              <a:off x="4420843" y="5813914"/>
              <a:ext cx="86554" cy="76704"/>
              <a:chOff x="2947" y="1568"/>
              <a:chExt cx="1416" cy="1176"/>
            </a:xfrm>
          </p:grpSpPr>
          <p:sp>
            <p:nvSpPr>
              <p:cNvPr id="33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89" name="Group 87"/>
            <p:cNvGrpSpPr>
              <a:grpSpLocks/>
            </p:cNvGrpSpPr>
            <p:nvPr/>
          </p:nvGrpSpPr>
          <p:grpSpPr bwMode="auto">
            <a:xfrm flipH="1" flipV="1">
              <a:off x="4419600" y="5848728"/>
              <a:ext cx="86554" cy="76704"/>
              <a:chOff x="2947" y="1568"/>
              <a:chExt cx="1416" cy="1176"/>
            </a:xfrm>
          </p:grpSpPr>
          <p:sp>
            <p:nvSpPr>
              <p:cNvPr id="33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0" name="Group 87"/>
            <p:cNvGrpSpPr>
              <a:grpSpLocks/>
            </p:cNvGrpSpPr>
            <p:nvPr/>
          </p:nvGrpSpPr>
          <p:grpSpPr bwMode="auto">
            <a:xfrm flipH="1" flipV="1">
              <a:off x="4448176" y="5838130"/>
              <a:ext cx="86554" cy="76704"/>
              <a:chOff x="2947" y="1568"/>
              <a:chExt cx="1416" cy="1176"/>
            </a:xfrm>
          </p:grpSpPr>
          <p:sp>
            <p:nvSpPr>
              <p:cNvPr id="33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1" name="Group 87"/>
            <p:cNvGrpSpPr>
              <a:grpSpLocks/>
            </p:cNvGrpSpPr>
            <p:nvPr/>
          </p:nvGrpSpPr>
          <p:grpSpPr bwMode="auto">
            <a:xfrm rot="20136454" flipH="1" flipV="1">
              <a:off x="4430781" y="5866900"/>
              <a:ext cx="86554" cy="76704"/>
              <a:chOff x="2947" y="1568"/>
              <a:chExt cx="1416" cy="1176"/>
            </a:xfrm>
          </p:grpSpPr>
          <p:sp>
            <p:nvSpPr>
              <p:cNvPr id="32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2" name="Group 87"/>
            <p:cNvGrpSpPr>
              <a:grpSpLocks/>
            </p:cNvGrpSpPr>
            <p:nvPr/>
          </p:nvGrpSpPr>
          <p:grpSpPr bwMode="auto">
            <a:xfrm rot="20136454" flipH="1" flipV="1">
              <a:off x="4485447" y="5833594"/>
              <a:ext cx="86554" cy="76704"/>
              <a:chOff x="2947" y="1568"/>
              <a:chExt cx="1416" cy="1176"/>
            </a:xfrm>
          </p:grpSpPr>
          <p:sp>
            <p:nvSpPr>
              <p:cNvPr id="32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3" name="Group 87"/>
            <p:cNvGrpSpPr>
              <a:grpSpLocks/>
            </p:cNvGrpSpPr>
            <p:nvPr/>
          </p:nvGrpSpPr>
          <p:grpSpPr bwMode="auto">
            <a:xfrm rot="20136454" flipH="1" flipV="1">
              <a:off x="4450660" y="5791205"/>
              <a:ext cx="86554" cy="76704"/>
              <a:chOff x="2947" y="1568"/>
              <a:chExt cx="1416" cy="1176"/>
            </a:xfrm>
          </p:grpSpPr>
          <p:sp>
            <p:nvSpPr>
              <p:cNvPr id="31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4" name="Group 87"/>
            <p:cNvGrpSpPr>
              <a:grpSpLocks/>
            </p:cNvGrpSpPr>
            <p:nvPr/>
          </p:nvGrpSpPr>
          <p:grpSpPr bwMode="auto">
            <a:xfrm rot="20136454" flipH="1" flipV="1">
              <a:off x="4649443" y="5966314"/>
              <a:ext cx="86554" cy="76704"/>
              <a:chOff x="2947" y="1568"/>
              <a:chExt cx="1416" cy="1176"/>
            </a:xfrm>
          </p:grpSpPr>
          <p:sp>
            <p:nvSpPr>
              <p:cNvPr id="37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9" name="Group 87"/>
            <p:cNvGrpSpPr>
              <a:grpSpLocks/>
            </p:cNvGrpSpPr>
            <p:nvPr/>
          </p:nvGrpSpPr>
          <p:grpSpPr bwMode="auto">
            <a:xfrm flipH="1" flipV="1">
              <a:off x="4648200" y="6001128"/>
              <a:ext cx="86554" cy="76704"/>
              <a:chOff x="2947" y="1568"/>
              <a:chExt cx="1416" cy="1176"/>
            </a:xfrm>
          </p:grpSpPr>
          <p:sp>
            <p:nvSpPr>
              <p:cNvPr id="36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0" name="Group 87"/>
            <p:cNvGrpSpPr>
              <a:grpSpLocks/>
            </p:cNvGrpSpPr>
            <p:nvPr/>
          </p:nvGrpSpPr>
          <p:grpSpPr bwMode="auto">
            <a:xfrm flipH="1" flipV="1">
              <a:off x="4676776" y="5990530"/>
              <a:ext cx="86554" cy="76704"/>
              <a:chOff x="2947" y="1568"/>
              <a:chExt cx="1416" cy="1176"/>
            </a:xfrm>
          </p:grpSpPr>
          <p:sp>
            <p:nvSpPr>
              <p:cNvPr id="36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1" name="Group 87"/>
            <p:cNvGrpSpPr>
              <a:grpSpLocks/>
            </p:cNvGrpSpPr>
            <p:nvPr/>
          </p:nvGrpSpPr>
          <p:grpSpPr bwMode="auto">
            <a:xfrm rot="20136454" flipH="1" flipV="1">
              <a:off x="4659381" y="6019300"/>
              <a:ext cx="86554" cy="76704"/>
              <a:chOff x="2947" y="1568"/>
              <a:chExt cx="1416" cy="1176"/>
            </a:xfrm>
          </p:grpSpPr>
          <p:sp>
            <p:nvSpPr>
              <p:cNvPr id="35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2" name="Group 87"/>
            <p:cNvGrpSpPr>
              <a:grpSpLocks/>
            </p:cNvGrpSpPr>
            <p:nvPr/>
          </p:nvGrpSpPr>
          <p:grpSpPr bwMode="auto">
            <a:xfrm rot="20136454" flipH="1" flipV="1">
              <a:off x="4714047" y="5985994"/>
              <a:ext cx="86554" cy="76704"/>
              <a:chOff x="2947" y="1568"/>
              <a:chExt cx="1416" cy="1176"/>
            </a:xfrm>
          </p:grpSpPr>
          <p:sp>
            <p:nvSpPr>
              <p:cNvPr id="35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3" name="Group 87"/>
            <p:cNvGrpSpPr>
              <a:grpSpLocks/>
            </p:cNvGrpSpPr>
            <p:nvPr/>
          </p:nvGrpSpPr>
          <p:grpSpPr bwMode="auto">
            <a:xfrm rot="20136454" flipH="1" flipV="1">
              <a:off x="4679260" y="5943605"/>
              <a:ext cx="86554" cy="76704"/>
              <a:chOff x="2947" y="1568"/>
              <a:chExt cx="1416" cy="1176"/>
            </a:xfrm>
          </p:grpSpPr>
          <p:sp>
            <p:nvSpPr>
              <p:cNvPr id="35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4" name="Group 87"/>
            <p:cNvGrpSpPr>
              <a:grpSpLocks/>
            </p:cNvGrpSpPr>
            <p:nvPr/>
          </p:nvGrpSpPr>
          <p:grpSpPr bwMode="auto">
            <a:xfrm rot="20136454" flipH="1" flipV="1">
              <a:off x="8611843" y="5966314"/>
              <a:ext cx="86554" cy="76704"/>
              <a:chOff x="2947" y="1568"/>
              <a:chExt cx="1416" cy="1176"/>
            </a:xfrm>
          </p:grpSpPr>
          <p:sp>
            <p:nvSpPr>
              <p:cNvPr id="40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5" name="Group 87"/>
            <p:cNvGrpSpPr>
              <a:grpSpLocks/>
            </p:cNvGrpSpPr>
            <p:nvPr/>
          </p:nvGrpSpPr>
          <p:grpSpPr bwMode="auto">
            <a:xfrm flipH="1" flipV="1">
              <a:off x="8610600" y="6001128"/>
              <a:ext cx="86554" cy="76704"/>
              <a:chOff x="2947" y="1568"/>
              <a:chExt cx="1416" cy="1176"/>
            </a:xfrm>
          </p:grpSpPr>
          <p:sp>
            <p:nvSpPr>
              <p:cNvPr id="39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0" name="Group 87"/>
            <p:cNvGrpSpPr>
              <a:grpSpLocks/>
            </p:cNvGrpSpPr>
            <p:nvPr/>
          </p:nvGrpSpPr>
          <p:grpSpPr bwMode="auto">
            <a:xfrm flipH="1" flipV="1">
              <a:off x="8639176" y="5990530"/>
              <a:ext cx="86554" cy="76704"/>
              <a:chOff x="2947" y="1568"/>
              <a:chExt cx="1416" cy="1176"/>
            </a:xfrm>
          </p:grpSpPr>
          <p:sp>
            <p:nvSpPr>
              <p:cNvPr id="39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1" name="Group 87"/>
            <p:cNvGrpSpPr>
              <a:grpSpLocks/>
            </p:cNvGrpSpPr>
            <p:nvPr/>
          </p:nvGrpSpPr>
          <p:grpSpPr bwMode="auto">
            <a:xfrm rot="20136454" flipH="1" flipV="1">
              <a:off x="8621781" y="6019300"/>
              <a:ext cx="86554" cy="76704"/>
              <a:chOff x="2947" y="1568"/>
              <a:chExt cx="1416" cy="1176"/>
            </a:xfrm>
          </p:grpSpPr>
          <p:sp>
            <p:nvSpPr>
              <p:cNvPr id="38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2" name="Group 87"/>
            <p:cNvGrpSpPr>
              <a:grpSpLocks/>
            </p:cNvGrpSpPr>
            <p:nvPr/>
          </p:nvGrpSpPr>
          <p:grpSpPr bwMode="auto">
            <a:xfrm rot="20136454" flipH="1" flipV="1">
              <a:off x="8676447" y="5985994"/>
              <a:ext cx="86554" cy="76704"/>
              <a:chOff x="2947" y="1568"/>
              <a:chExt cx="1416" cy="1176"/>
            </a:xfrm>
          </p:grpSpPr>
          <p:sp>
            <p:nvSpPr>
              <p:cNvPr id="38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3" name="Group 87"/>
            <p:cNvGrpSpPr>
              <a:grpSpLocks/>
            </p:cNvGrpSpPr>
            <p:nvPr/>
          </p:nvGrpSpPr>
          <p:grpSpPr bwMode="auto">
            <a:xfrm rot="20136454" flipH="1" flipV="1">
              <a:off x="8641660" y="5943605"/>
              <a:ext cx="86554" cy="76704"/>
              <a:chOff x="2947" y="1568"/>
              <a:chExt cx="1416" cy="1176"/>
            </a:xfrm>
          </p:grpSpPr>
          <p:sp>
            <p:nvSpPr>
              <p:cNvPr id="38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4" name="Group 87"/>
            <p:cNvGrpSpPr>
              <a:grpSpLocks/>
            </p:cNvGrpSpPr>
            <p:nvPr/>
          </p:nvGrpSpPr>
          <p:grpSpPr bwMode="auto">
            <a:xfrm rot="20136454" flipH="1" flipV="1">
              <a:off x="8611843" y="5813914"/>
              <a:ext cx="86554" cy="76704"/>
              <a:chOff x="2947" y="1568"/>
              <a:chExt cx="1416" cy="1176"/>
            </a:xfrm>
          </p:grpSpPr>
          <p:sp>
            <p:nvSpPr>
              <p:cNvPr id="43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5" name="Group 87"/>
            <p:cNvGrpSpPr>
              <a:grpSpLocks/>
            </p:cNvGrpSpPr>
            <p:nvPr/>
          </p:nvGrpSpPr>
          <p:grpSpPr bwMode="auto">
            <a:xfrm flipH="1" flipV="1">
              <a:off x="8610600" y="5848728"/>
              <a:ext cx="86554" cy="76704"/>
              <a:chOff x="2947" y="1568"/>
              <a:chExt cx="1416" cy="1176"/>
            </a:xfrm>
          </p:grpSpPr>
          <p:sp>
            <p:nvSpPr>
              <p:cNvPr id="42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6" name="Group 87"/>
            <p:cNvGrpSpPr>
              <a:grpSpLocks/>
            </p:cNvGrpSpPr>
            <p:nvPr/>
          </p:nvGrpSpPr>
          <p:grpSpPr bwMode="auto">
            <a:xfrm flipH="1" flipV="1">
              <a:off x="8639176" y="5838130"/>
              <a:ext cx="86554" cy="76704"/>
              <a:chOff x="2947" y="1568"/>
              <a:chExt cx="1416" cy="1176"/>
            </a:xfrm>
          </p:grpSpPr>
          <p:sp>
            <p:nvSpPr>
              <p:cNvPr id="42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1" name="Group 87"/>
            <p:cNvGrpSpPr>
              <a:grpSpLocks/>
            </p:cNvGrpSpPr>
            <p:nvPr/>
          </p:nvGrpSpPr>
          <p:grpSpPr bwMode="auto">
            <a:xfrm rot="20136454" flipH="1" flipV="1">
              <a:off x="8621781" y="5866900"/>
              <a:ext cx="86554" cy="76704"/>
              <a:chOff x="2947" y="1568"/>
              <a:chExt cx="1416" cy="1176"/>
            </a:xfrm>
          </p:grpSpPr>
          <p:sp>
            <p:nvSpPr>
              <p:cNvPr id="42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2" name="Group 87"/>
            <p:cNvGrpSpPr>
              <a:grpSpLocks/>
            </p:cNvGrpSpPr>
            <p:nvPr/>
          </p:nvGrpSpPr>
          <p:grpSpPr bwMode="auto">
            <a:xfrm rot="20136454" flipH="1" flipV="1">
              <a:off x="8676447" y="5833594"/>
              <a:ext cx="86554" cy="76704"/>
              <a:chOff x="2947" y="1568"/>
              <a:chExt cx="1416" cy="1176"/>
            </a:xfrm>
          </p:grpSpPr>
          <p:sp>
            <p:nvSpPr>
              <p:cNvPr id="41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3" name="Group 87"/>
            <p:cNvGrpSpPr>
              <a:grpSpLocks/>
            </p:cNvGrpSpPr>
            <p:nvPr/>
          </p:nvGrpSpPr>
          <p:grpSpPr bwMode="auto">
            <a:xfrm rot="20136454" flipH="1" flipV="1">
              <a:off x="8641660" y="5791205"/>
              <a:ext cx="86554" cy="76704"/>
              <a:chOff x="2947" y="1568"/>
              <a:chExt cx="1416" cy="1176"/>
            </a:xfrm>
          </p:grpSpPr>
          <p:sp>
            <p:nvSpPr>
              <p:cNvPr id="41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4" name="Group 87"/>
            <p:cNvGrpSpPr>
              <a:grpSpLocks/>
            </p:cNvGrpSpPr>
            <p:nvPr/>
          </p:nvGrpSpPr>
          <p:grpSpPr bwMode="auto">
            <a:xfrm rot="20136454" flipH="1" flipV="1">
              <a:off x="8459443" y="5966314"/>
              <a:ext cx="86554" cy="76704"/>
              <a:chOff x="2947" y="1568"/>
              <a:chExt cx="1416" cy="1176"/>
            </a:xfrm>
          </p:grpSpPr>
          <p:sp>
            <p:nvSpPr>
              <p:cNvPr id="46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5" name="Group 87"/>
            <p:cNvGrpSpPr>
              <a:grpSpLocks/>
            </p:cNvGrpSpPr>
            <p:nvPr/>
          </p:nvGrpSpPr>
          <p:grpSpPr bwMode="auto">
            <a:xfrm flipH="1" flipV="1">
              <a:off x="8458200" y="6001128"/>
              <a:ext cx="86554" cy="76704"/>
              <a:chOff x="2947" y="1568"/>
              <a:chExt cx="1416" cy="1176"/>
            </a:xfrm>
          </p:grpSpPr>
          <p:sp>
            <p:nvSpPr>
              <p:cNvPr id="45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6" name="Group 87"/>
            <p:cNvGrpSpPr>
              <a:grpSpLocks/>
            </p:cNvGrpSpPr>
            <p:nvPr/>
          </p:nvGrpSpPr>
          <p:grpSpPr bwMode="auto">
            <a:xfrm flipH="1" flipV="1">
              <a:off x="8486776" y="5990530"/>
              <a:ext cx="86554" cy="76704"/>
              <a:chOff x="2947" y="1568"/>
              <a:chExt cx="1416" cy="1176"/>
            </a:xfrm>
          </p:grpSpPr>
          <p:sp>
            <p:nvSpPr>
              <p:cNvPr id="45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7" name="Group 87"/>
            <p:cNvGrpSpPr>
              <a:grpSpLocks/>
            </p:cNvGrpSpPr>
            <p:nvPr/>
          </p:nvGrpSpPr>
          <p:grpSpPr bwMode="auto">
            <a:xfrm rot="20136454" flipH="1" flipV="1">
              <a:off x="8469381" y="6019300"/>
              <a:ext cx="86554" cy="76704"/>
              <a:chOff x="2947" y="1568"/>
              <a:chExt cx="1416" cy="1176"/>
            </a:xfrm>
          </p:grpSpPr>
          <p:sp>
            <p:nvSpPr>
              <p:cNvPr id="45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2" name="Group 87"/>
            <p:cNvGrpSpPr>
              <a:grpSpLocks/>
            </p:cNvGrpSpPr>
            <p:nvPr/>
          </p:nvGrpSpPr>
          <p:grpSpPr bwMode="auto">
            <a:xfrm rot="20136454" flipH="1" flipV="1">
              <a:off x="8524047" y="5985994"/>
              <a:ext cx="86554" cy="76704"/>
              <a:chOff x="2947" y="1568"/>
              <a:chExt cx="1416" cy="1176"/>
            </a:xfrm>
          </p:grpSpPr>
          <p:sp>
            <p:nvSpPr>
              <p:cNvPr id="44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3" name="Group 87"/>
            <p:cNvGrpSpPr>
              <a:grpSpLocks/>
            </p:cNvGrpSpPr>
            <p:nvPr/>
          </p:nvGrpSpPr>
          <p:grpSpPr bwMode="auto">
            <a:xfrm rot="20136454" flipH="1" flipV="1">
              <a:off x="8489260" y="5943605"/>
              <a:ext cx="86554" cy="76704"/>
              <a:chOff x="2947" y="1568"/>
              <a:chExt cx="1416" cy="1176"/>
            </a:xfrm>
          </p:grpSpPr>
          <p:sp>
            <p:nvSpPr>
              <p:cNvPr id="44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592" name="Rounded Rectangle 591"/>
            <p:cNvSpPr/>
            <p:nvPr/>
          </p:nvSpPr>
          <p:spPr bwMode="auto">
            <a:xfrm>
              <a:off x="4419600" y="5105400"/>
              <a:ext cx="4267200" cy="99060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F0000"/>
              </a:solidFill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595" name="Straight Arrow Connector 594"/>
            <p:cNvCxnSpPr>
              <a:endCxn id="592" idx="0"/>
            </p:cNvCxnSpPr>
            <p:nvPr/>
          </p:nvCxnSpPr>
          <p:spPr bwMode="auto">
            <a:xfrm rot="10800000">
              <a:off x="6553200" y="5105400"/>
              <a:ext cx="304800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cxnSp>
          <p:nvCxnSpPr>
            <p:cNvPr id="596" name="Straight Arrow Connector 595"/>
            <p:cNvCxnSpPr/>
            <p:nvPr/>
          </p:nvCxnSpPr>
          <p:spPr bwMode="auto">
            <a:xfrm flipV="1">
              <a:off x="6553200" y="6096000"/>
              <a:ext cx="304800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cxnSp>
          <p:nvCxnSpPr>
            <p:cNvPr id="598" name="Straight Arrow Connector 597"/>
            <p:cNvCxnSpPr/>
            <p:nvPr/>
          </p:nvCxnSpPr>
          <p:spPr bwMode="auto">
            <a:xfrm rot="5400000" flipH="1" flipV="1">
              <a:off x="8610600" y="5562600"/>
              <a:ext cx="153988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cxnSp>
          <p:nvCxnSpPr>
            <p:cNvPr id="600" name="Straight Arrow Connector 599"/>
            <p:cNvCxnSpPr/>
            <p:nvPr/>
          </p:nvCxnSpPr>
          <p:spPr bwMode="auto">
            <a:xfrm rot="5400000">
              <a:off x="4344988" y="5637212"/>
              <a:ext cx="150812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</p:grpSp>
      <p:pic>
        <p:nvPicPr>
          <p:cNvPr id="591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653954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r>
              <a:rPr lang="en-US" b="1" dirty="0" smtClean="0"/>
              <a:t>Objective: </a:t>
            </a:r>
            <a:r>
              <a:rPr lang="en-US" dirty="0" smtClean="0"/>
              <a:t>Find the </a:t>
            </a:r>
            <a:r>
              <a:rPr lang="en-US" u="sng" dirty="0" smtClean="0"/>
              <a:t>minimum angle of repose </a:t>
            </a:r>
            <a:r>
              <a:rPr lang="en-US" dirty="0" smtClean="0"/>
              <a:t>that results in </a:t>
            </a:r>
            <a:r>
              <a:rPr lang="en-US" dirty="0" err="1" smtClean="0"/>
              <a:t>floc</a:t>
            </a:r>
            <a:r>
              <a:rPr lang="en-US" dirty="0" smtClean="0"/>
              <a:t> blanket formation </a:t>
            </a:r>
          </a:p>
          <a:p>
            <a:r>
              <a:rPr lang="en-US" b="1" dirty="0" smtClean="0"/>
              <a:t>Hypothesis: </a:t>
            </a:r>
            <a:r>
              <a:rPr lang="en-US" dirty="0" smtClean="0"/>
              <a:t>When the angle of repose is too small, </a:t>
            </a:r>
            <a:r>
              <a:rPr lang="en-US" dirty="0" err="1" smtClean="0"/>
              <a:t>flocs</a:t>
            </a:r>
            <a:r>
              <a:rPr lang="en-US" dirty="0" smtClean="0"/>
              <a:t> accumulate on the incline and are not returned to the jet, resulting in no </a:t>
            </a:r>
            <a:r>
              <a:rPr lang="en-US" dirty="0" err="1" smtClean="0"/>
              <a:t>floc</a:t>
            </a:r>
            <a:r>
              <a:rPr lang="en-US" dirty="0" smtClean="0"/>
              <a:t> blanket formation</a:t>
            </a:r>
          </a:p>
          <a:p>
            <a:pPr lvl="1"/>
            <a:r>
              <a:rPr lang="en-US" dirty="0" smtClean="0"/>
              <a:t>Previous Experiment: 60 degree incline</a:t>
            </a:r>
          </a:p>
          <a:p>
            <a:pPr lvl="1"/>
            <a:r>
              <a:rPr lang="en-US" dirty="0" smtClean="0"/>
              <a:t>Experiment 1 &amp; 2: 30 degree incline </a:t>
            </a:r>
          </a:p>
          <a:p>
            <a:pPr lvl="1"/>
            <a:r>
              <a:rPr lang="en-US" dirty="0" smtClean="0"/>
              <a:t>Experiment 3: 15 degree incline 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979918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8"/>
          <p:cNvGrpSpPr/>
          <p:nvPr/>
        </p:nvGrpSpPr>
        <p:grpSpPr>
          <a:xfrm>
            <a:off x="609600" y="1676400"/>
            <a:ext cx="7869635" cy="4587389"/>
            <a:chOff x="-152400" y="1508611"/>
            <a:chExt cx="8915400" cy="5196989"/>
          </a:xfrm>
        </p:grpSpPr>
        <p:sp>
          <p:nvSpPr>
            <p:cNvPr id="198" name="Rectangle 197"/>
            <p:cNvSpPr/>
            <p:nvPr/>
          </p:nvSpPr>
          <p:spPr bwMode="auto">
            <a:xfrm flipH="1">
              <a:off x="8001000" y="3581400"/>
              <a:ext cx="76200" cy="36933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53" name="Rectangle 152"/>
            <p:cNvSpPr/>
            <p:nvPr/>
          </p:nvSpPr>
          <p:spPr bwMode="auto">
            <a:xfrm>
              <a:off x="7086600" y="1981200"/>
              <a:ext cx="914400" cy="76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52" name="Rectangle 151"/>
            <p:cNvSpPr/>
            <p:nvPr/>
          </p:nvSpPr>
          <p:spPr bwMode="auto">
            <a:xfrm flipH="1">
              <a:off x="8001000" y="1981200"/>
              <a:ext cx="76200" cy="36933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5943600" y="4191000"/>
              <a:ext cx="914400" cy="76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grpSp>
          <p:nvGrpSpPr>
            <p:cNvPr id="3" name="Group 123"/>
            <p:cNvGrpSpPr/>
            <p:nvPr/>
          </p:nvGrpSpPr>
          <p:grpSpPr>
            <a:xfrm>
              <a:off x="5715000" y="1828800"/>
              <a:ext cx="533400" cy="1371600"/>
              <a:chOff x="7772400" y="1676400"/>
              <a:chExt cx="533400" cy="1371600"/>
            </a:xfrm>
          </p:grpSpPr>
          <p:sp>
            <p:nvSpPr>
              <p:cNvPr id="123" name="Rectangle 122"/>
              <p:cNvSpPr/>
              <p:nvPr/>
            </p:nvSpPr>
            <p:spPr bwMode="auto">
              <a:xfrm>
                <a:off x="8001000" y="2362200"/>
                <a:ext cx="76200" cy="1524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7" name="Flowchart: Magnetic Disk 6"/>
              <p:cNvSpPr/>
              <p:nvPr/>
            </p:nvSpPr>
            <p:spPr bwMode="auto">
              <a:xfrm>
                <a:off x="7772400" y="1676400"/>
                <a:ext cx="533400" cy="733663"/>
              </a:xfrm>
              <a:prstGeom prst="flowChartMagneticDisk">
                <a:avLst/>
              </a:prstGeom>
              <a:ln w="28575"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grpSp>
            <p:nvGrpSpPr>
              <p:cNvPr id="4" name="Group 13"/>
              <p:cNvGrpSpPr/>
              <p:nvPr/>
            </p:nvGrpSpPr>
            <p:grpSpPr>
              <a:xfrm>
                <a:off x="7772400" y="2514600"/>
                <a:ext cx="533400" cy="533400"/>
                <a:chOff x="3124200" y="2895600"/>
                <a:chExt cx="685800" cy="685800"/>
              </a:xfrm>
            </p:grpSpPr>
            <p:sp>
              <p:nvSpPr>
                <p:cNvPr id="15" name="Rectangle 14"/>
                <p:cNvSpPr/>
                <p:nvPr/>
              </p:nvSpPr>
              <p:spPr bwMode="auto">
                <a:xfrm>
                  <a:off x="3124200" y="2895600"/>
                  <a:ext cx="685800" cy="685800"/>
                </a:xfrm>
                <a:prstGeom prst="rect">
                  <a:avLst/>
                </a:prstGeom>
                <a:ln w="28575"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16" name="Oval 15"/>
                <p:cNvSpPr/>
                <p:nvPr/>
              </p:nvSpPr>
              <p:spPr bwMode="auto">
                <a:xfrm>
                  <a:off x="3200400" y="2971800"/>
                  <a:ext cx="533400" cy="533400"/>
                </a:xfrm>
                <a:prstGeom prst="ellipse">
                  <a:avLst/>
                </a:prstGeom>
                <a:ln w="28575"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</p:grpSp>
        </p:grpSp>
        <p:grpSp>
          <p:nvGrpSpPr>
            <p:cNvPr id="5" name="Group 36"/>
            <p:cNvGrpSpPr/>
            <p:nvPr/>
          </p:nvGrpSpPr>
          <p:grpSpPr>
            <a:xfrm rot="16200000">
              <a:off x="3886200" y="3810000"/>
              <a:ext cx="1905000" cy="685800"/>
              <a:chOff x="4648200" y="2895600"/>
              <a:chExt cx="1905000" cy="685800"/>
            </a:xfrm>
          </p:grpSpPr>
          <p:grpSp>
            <p:nvGrpSpPr>
              <p:cNvPr id="6" name="Group 28"/>
              <p:cNvGrpSpPr/>
              <p:nvPr/>
            </p:nvGrpSpPr>
            <p:grpSpPr>
              <a:xfrm>
                <a:off x="4648200" y="2895600"/>
                <a:ext cx="990600" cy="685800"/>
                <a:chOff x="4648200" y="2895600"/>
                <a:chExt cx="990600" cy="685800"/>
              </a:xfrm>
            </p:grpSpPr>
            <p:sp>
              <p:nvSpPr>
                <p:cNvPr id="23" name="Flowchart: Direct Access Storage 22"/>
                <p:cNvSpPr/>
                <p:nvPr/>
              </p:nvSpPr>
              <p:spPr bwMode="auto">
                <a:xfrm>
                  <a:off x="46482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24" name="Flowchart: Direct Access Storage 23"/>
                <p:cNvSpPr/>
                <p:nvPr/>
              </p:nvSpPr>
              <p:spPr bwMode="auto">
                <a:xfrm>
                  <a:off x="48006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25" name="Flowchart: Direct Access Storage 24"/>
                <p:cNvSpPr/>
                <p:nvPr/>
              </p:nvSpPr>
              <p:spPr bwMode="auto">
                <a:xfrm>
                  <a:off x="49530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26" name="Flowchart: Direct Access Storage 25"/>
                <p:cNvSpPr/>
                <p:nvPr/>
              </p:nvSpPr>
              <p:spPr bwMode="auto">
                <a:xfrm>
                  <a:off x="51054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27" name="Flowchart: Direct Access Storage 26"/>
                <p:cNvSpPr/>
                <p:nvPr/>
              </p:nvSpPr>
              <p:spPr bwMode="auto">
                <a:xfrm>
                  <a:off x="52578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28" name="Flowchart: Direct Access Storage 27"/>
                <p:cNvSpPr/>
                <p:nvPr/>
              </p:nvSpPr>
              <p:spPr bwMode="auto">
                <a:xfrm>
                  <a:off x="54102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</p:grpSp>
          <p:grpSp>
            <p:nvGrpSpPr>
              <p:cNvPr id="8" name="Group 29"/>
              <p:cNvGrpSpPr/>
              <p:nvPr/>
            </p:nvGrpSpPr>
            <p:grpSpPr>
              <a:xfrm>
                <a:off x="5562600" y="2895600"/>
                <a:ext cx="990600" cy="685800"/>
                <a:chOff x="4648200" y="2895600"/>
                <a:chExt cx="990600" cy="685800"/>
              </a:xfrm>
            </p:grpSpPr>
            <p:sp>
              <p:nvSpPr>
                <p:cNvPr id="31" name="Flowchart: Direct Access Storage 30"/>
                <p:cNvSpPr/>
                <p:nvPr/>
              </p:nvSpPr>
              <p:spPr bwMode="auto">
                <a:xfrm>
                  <a:off x="46482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32" name="Flowchart: Direct Access Storage 31"/>
                <p:cNvSpPr/>
                <p:nvPr/>
              </p:nvSpPr>
              <p:spPr bwMode="auto">
                <a:xfrm>
                  <a:off x="48006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33" name="Flowchart: Direct Access Storage 32"/>
                <p:cNvSpPr/>
                <p:nvPr/>
              </p:nvSpPr>
              <p:spPr bwMode="auto">
                <a:xfrm>
                  <a:off x="49530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34" name="Flowchart: Direct Access Storage 33"/>
                <p:cNvSpPr/>
                <p:nvPr/>
              </p:nvSpPr>
              <p:spPr bwMode="auto">
                <a:xfrm>
                  <a:off x="51054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35" name="Flowchart: Direct Access Storage 34"/>
                <p:cNvSpPr/>
                <p:nvPr/>
              </p:nvSpPr>
              <p:spPr bwMode="auto">
                <a:xfrm>
                  <a:off x="52578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36" name="Flowchart: Direct Access Storage 35"/>
                <p:cNvSpPr/>
                <p:nvPr/>
              </p:nvSpPr>
              <p:spPr bwMode="auto">
                <a:xfrm>
                  <a:off x="5410200" y="2895600"/>
                  <a:ext cx="228600" cy="685800"/>
                </a:xfrm>
                <a:prstGeom prst="flowChartMagneticDrum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</p:grpSp>
        </p:grpSp>
        <p:sp>
          <p:nvSpPr>
            <p:cNvPr id="103" name="Right Triangle 102"/>
            <p:cNvSpPr/>
            <p:nvPr/>
          </p:nvSpPr>
          <p:spPr bwMode="auto">
            <a:xfrm rot="9362779">
              <a:off x="1322851" y="4066051"/>
              <a:ext cx="304800" cy="304800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8" name="Right Triangle 97"/>
            <p:cNvSpPr/>
            <p:nvPr/>
          </p:nvSpPr>
          <p:spPr bwMode="auto">
            <a:xfrm rot="13617892">
              <a:off x="3541293" y="2744194"/>
              <a:ext cx="176422" cy="970593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 rot="2782690">
              <a:off x="3387601" y="5017929"/>
              <a:ext cx="579504" cy="3264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6" name="Right Triangle 95"/>
            <p:cNvSpPr/>
            <p:nvPr/>
          </p:nvSpPr>
          <p:spPr bwMode="auto">
            <a:xfrm rot="11156526">
              <a:off x="1219200" y="4268536"/>
              <a:ext cx="2492263" cy="996328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5" name="Right Triangle 94"/>
            <p:cNvSpPr/>
            <p:nvPr/>
          </p:nvSpPr>
          <p:spPr bwMode="auto">
            <a:xfrm rot="10800000">
              <a:off x="1397461" y="4138789"/>
              <a:ext cx="2492263" cy="996328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4" name="Right Triangle 93"/>
            <p:cNvSpPr/>
            <p:nvPr/>
          </p:nvSpPr>
          <p:spPr bwMode="auto">
            <a:xfrm rot="15942942" flipV="1">
              <a:off x="3291051" y="2856953"/>
              <a:ext cx="379250" cy="970593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3687648" y="2963333"/>
              <a:ext cx="336792" cy="290406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262744" y="2825044"/>
              <a:ext cx="2626979" cy="131374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 bwMode="auto">
            <a:xfrm rot="16200000" flipH="1">
              <a:off x="1260958" y="2481108"/>
              <a:ext cx="138289" cy="134717"/>
            </a:xfrm>
            <a:prstGeom prst="line">
              <a:avLst/>
            </a:prstGeom>
            <a:ln w="19050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 bwMode="auto">
            <a:xfrm rot="16200000" flipH="1">
              <a:off x="3887938" y="2481108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 bwMode="auto">
            <a:xfrm rot="16200000" flipH="1">
              <a:off x="1260958" y="5730897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 bwMode="auto">
            <a:xfrm rot="16200000" flipH="1">
              <a:off x="3887938" y="5730897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 bwMode="auto">
            <a:xfrm>
              <a:off x="1397461" y="4277078"/>
              <a:ext cx="2290187" cy="1175456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 bwMode="auto">
            <a:xfrm>
              <a:off x="1262744" y="4138789"/>
              <a:ext cx="2290187" cy="1175456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 bwMode="auto">
            <a:xfrm rot="16200000" flipH="1">
              <a:off x="1260958" y="4140576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 bwMode="auto">
            <a:xfrm>
              <a:off x="1397461" y="5452533"/>
              <a:ext cx="229018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rot="16200000" flipH="1">
              <a:off x="3551146" y="5316030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 bwMode="auto">
            <a:xfrm rot="16200000" flipH="1">
              <a:off x="1260958" y="5316030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 bwMode="auto">
            <a:xfrm rot="5400000">
              <a:off x="3480215" y="5659967"/>
              <a:ext cx="41486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1262744" y="2825044"/>
              <a:ext cx="2626979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 rot="16200000" flipH="1">
              <a:off x="1260958" y="2826830"/>
              <a:ext cx="138289" cy="134717"/>
            </a:xfrm>
            <a:prstGeom prst="line">
              <a:avLst/>
            </a:prstGeom>
            <a:ln w="28575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 bwMode="auto">
            <a:xfrm rot="16200000" flipH="1">
              <a:off x="3887938" y="2826830"/>
              <a:ext cx="138289" cy="134717"/>
            </a:xfrm>
            <a:prstGeom prst="line">
              <a:avLst/>
            </a:prstGeom>
            <a:ln w="19050"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 bwMode="auto">
            <a:xfrm>
              <a:off x="1262744" y="2479322"/>
              <a:ext cx="2626979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 rot="5400000" flipH="1" flipV="1">
              <a:off x="-362150" y="4104217"/>
              <a:ext cx="3249789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 rot="5400000" flipH="1" flipV="1">
              <a:off x="2264829" y="4104217"/>
              <a:ext cx="3249789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 bwMode="auto">
            <a:xfrm>
              <a:off x="3687648" y="5729111"/>
              <a:ext cx="202075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sp>
          <p:nvSpPr>
            <p:cNvPr id="99" name="Rectangle 98"/>
            <p:cNvSpPr/>
            <p:nvPr/>
          </p:nvSpPr>
          <p:spPr bwMode="auto">
            <a:xfrm>
              <a:off x="3755007" y="2133600"/>
              <a:ext cx="67358" cy="345722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78" name="Straight Connector 77"/>
            <p:cNvCxnSpPr/>
            <p:nvPr/>
          </p:nvCxnSpPr>
          <p:spPr bwMode="auto">
            <a:xfrm>
              <a:off x="1397461" y="2963333"/>
              <a:ext cx="2626979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sp>
          <p:nvSpPr>
            <p:cNvPr id="41" name="Rectangle 40"/>
            <p:cNvSpPr/>
            <p:nvPr/>
          </p:nvSpPr>
          <p:spPr bwMode="auto">
            <a:xfrm>
              <a:off x="1397461" y="2617611"/>
              <a:ext cx="2626979" cy="3249789"/>
            </a:xfrm>
            <a:prstGeom prst="rect">
              <a:avLst/>
            </a:prstGeom>
            <a:noFill/>
            <a:ln w="28575"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grpSp>
          <p:nvGrpSpPr>
            <p:cNvPr id="9" name="Group 106"/>
            <p:cNvGrpSpPr/>
            <p:nvPr/>
          </p:nvGrpSpPr>
          <p:grpSpPr>
            <a:xfrm>
              <a:off x="304800" y="3352800"/>
              <a:ext cx="533400" cy="533400"/>
              <a:chOff x="3124200" y="2895600"/>
              <a:chExt cx="685800" cy="685800"/>
            </a:xfrm>
          </p:grpSpPr>
          <p:sp>
            <p:nvSpPr>
              <p:cNvPr id="108" name="Rectangle 107"/>
              <p:cNvSpPr/>
              <p:nvPr/>
            </p:nvSpPr>
            <p:spPr bwMode="auto">
              <a:xfrm>
                <a:off x="3124200" y="2895600"/>
                <a:ext cx="685800" cy="685800"/>
              </a:xfrm>
              <a:prstGeom prst="rect">
                <a:avLst/>
              </a:prstGeom>
              <a:ln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 bwMode="auto">
              <a:xfrm>
                <a:off x="3200400" y="2971800"/>
                <a:ext cx="533400" cy="533400"/>
              </a:xfrm>
              <a:prstGeom prst="ellipse">
                <a:avLst/>
              </a:prstGeom>
              <a:ln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sp>
          <p:nvSpPr>
            <p:cNvPr id="110" name="Rectangle 109"/>
            <p:cNvSpPr/>
            <p:nvPr/>
          </p:nvSpPr>
          <p:spPr bwMode="auto">
            <a:xfrm>
              <a:off x="533400" y="3886200"/>
              <a:ext cx="76200" cy="1066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533400" y="2983468"/>
              <a:ext cx="76200" cy="36933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533400" y="2895600"/>
              <a:ext cx="762000" cy="76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-152400" y="4953000"/>
              <a:ext cx="1676400" cy="523220"/>
            </a:xfrm>
            <a:prstGeom prst="rect">
              <a:avLst/>
            </a:prstGeom>
            <a:noFill/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Floc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 blanket waste</a:t>
              </a: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4800600" y="2133600"/>
              <a:ext cx="76200" cy="1066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3733800" y="2057400"/>
              <a:ext cx="1143000" cy="76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grpSp>
          <p:nvGrpSpPr>
            <p:cNvPr id="10" name="Group 124"/>
            <p:cNvGrpSpPr/>
            <p:nvPr/>
          </p:nvGrpSpPr>
          <p:grpSpPr>
            <a:xfrm>
              <a:off x="6553200" y="1828800"/>
              <a:ext cx="533400" cy="1371600"/>
              <a:chOff x="7772400" y="1676400"/>
              <a:chExt cx="533400" cy="1371600"/>
            </a:xfrm>
          </p:grpSpPr>
          <p:sp>
            <p:nvSpPr>
              <p:cNvPr id="126" name="Rectangle 125"/>
              <p:cNvSpPr/>
              <p:nvPr/>
            </p:nvSpPr>
            <p:spPr bwMode="auto">
              <a:xfrm>
                <a:off x="8001000" y="2362200"/>
                <a:ext cx="76200" cy="1524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127" name="Flowchart: Magnetic Disk 126"/>
              <p:cNvSpPr/>
              <p:nvPr/>
            </p:nvSpPr>
            <p:spPr bwMode="auto">
              <a:xfrm>
                <a:off x="7772400" y="1676400"/>
                <a:ext cx="533400" cy="733663"/>
              </a:xfrm>
              <a:prstGeom prst="flowChartMagneticDisk">
                <a:avLst/>
              </a:prstGeom>
              <a:ln w="28575"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grpSp>
            <p:nvGrpSpPr>
              <p:cNvPr id="11" name="Group 13"/>
              <p:cNvGrpSpPr/>
              <p:nvPr/>
            </p:nvGrpSpPr>
            <p:grpSpPr>
              <a:xfrm>
                <a:off x="7772400" y="2514600"/>
                <a:ext cx="533400" cy="533400"/>
                <a:chOff x="3124200" y="2895600"/>
                <a:chExt cx="685800" cy="685800"/>
              </a:xfrm>
            </p:grpSpPr>
            <p:sp>
              <p:nvSpPr>
                <p:cNvPr id="129" name="Rectangle 128"/>
                <p:cNvSpPr/>
                <p:nvPr/>
              </p:nvSpPr>
              <p:spPr bwMode="auto">
                <a:xfrm>
                  <a:off x="3124200" y="2895600"/>
                  <a:ext cx="685800" cy="685800"/>
                </a:xfrm>
                <a:prstGeom prst="rect">
                  <a:avLst/>
                </a:prstGeom>
                <a:ln w="28575"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130" name="Oval 129"/>
                <p:cNvSpPr/>
                <p:nvPr/>
              </p:nvSpPr>
              <p:spPr bwMode="auto">
                <a:xfrm>
                  <a:off x="3200400" y="2971800"/>
                  <a:ext cx="533400" cy="533400"/>
                </a:xfrm>
                <a:prstGeom prst="ellipse">
                  <a:avLst/>
                </a:prstGeom>
                <a:ln w="28575"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</p:grpSp>
        </p:grpSp>
        <p:sp>
          <p:nvSpPr>
            <p:cNvPr id="131" name="Rectangle 130"/>
            <p:cNvSpPr/>
            <p:nvPr/>
          </p:nvSpPr>
          <p:spPr bwMode="auto">
            <a:xfrm>
              <a:off x="6477000" y="1514620"/>
              <a:ext cx="1744214" cy="348676"/>
            </a:xfrm>
            <a:prstGeom prst="rect">
              <a:avLst/>
            </a:prstGeom>
            <a:noFill/>
            <a:ln w="28575"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Raw Water </a:t>
              </a: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5227630" y="1508611"/>
              <a:ext cx="1785022" cy="345304"/>
            </a:xfrm>
            <a:prstGeom prst="rect">
              <a:avLst/>
            </a:prstGeom>
            <a:noFill/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Coagulant</a:t>
              </a:r>
            </a:p>
          </p:txBody>
        </p:sp>
        <p:sp>
          <p:nvSpPr>
            <p:cNvPr id="141" name="Rectangle 140"/>
            <p:cNvSpPr/>
            <p:nvPr/>
          </p:nvSpPr>
          <p:spPr bwMode="auto">
            <a:xfrm flipH="1">
              <a:off x="8001000" y="2514600"/>
              <a:ext cx="76200" cy="36933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 flipH="1">
              <a:off x="4800600" y="5105400"/>
              <a:ext cx="76200" cy="36933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grpSp>
          <p:nvGrpSpPr>
            <p:cNvPr id="12" name="Group 147"/>
            <p:cNvGrpSpPr/>
            <p:nvPr/>
          </p:nvGrpSpPr>
          <p:grpSpPr>
            <a:xfrm>
              <a:off x="7772400" y="2133600"/>
              <a:ext cx="533400" cy="533400"/>
              <a:chOff x="3124200" y="2895600"/>
              <a:chExt cx="685800" cy="685800"/>
            </a:xfrm>
          </p:grpSpPr>
          <p:sp>
            <p:nvSpPr>
              <p:cNvPr id="149" name="Rectangle 148"/>
              <p:cNvSpPr/>
              <p:nvPr/>
            </p:nvSpPr>
            <p:spPr bwMode="auto">
              <a:xfrm>
                <a:off x="3124200" y="2895600"/>
                <a:ext cx="685800" cy="685800"/>
              </a:xfrm>
              <a:prstGeom prst="rect">
                <a:avLst/>
              </a:prstGeom>
              <a:ln w="28575"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150" name="Oval 149"/>
              <p:cNvSpPr/>
              <p:nvPr/>
            </p:nvSpPr>
            <p:spPr bwMode="auto">
              <a:xfrm>
                <a:off x="3200400" y="2971800"/>
                <a:ext cx="533400" cy="533400"/>
              </a:xfrm>
              <a:prstGeom prst="ellipse">
                <a:avLst/>
              </a:prstGeom>
              <a:ln w="28575"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grpSp>
          <p:nvGrpSpPr>
            <p:cNvPr id="13" name="Group 100"/>
            <p:cNvGrpSpPr/>
            <p:nvPr/>
          </p:nvGrpSpPr>
          <p:grpSpPr>
            <a:xfrm>
              <a:off x="7696200" y="2743200"/>
              <a:ext cx="762000" cy="990600"/>
              <a:chOff x="2438400" y="3768970"/>
              <a:chExt cx="1143000" cy="1524000"/>
            </a:xfrm>
          </p:grpSpPr>
          <p:sp>
            <p:nvSpPr>
              <p:cNvPr id="21" name="Rounded Rectangle 20"/>
              <p:cNvSpPr/>
              <p:nvPr/>
            </p:nvSpPr>
            <p:spPr bwMode="auto">
              <a:xfrm>
                <a:off x="2438400" y="3768970"/>
                <a:ext cx="1143000" cy="1524000"/>
              </a:xfrm>
              <a:prstGeom prst="roundRect">
                <a:avLst/>
              </a:prstGeom>
              <a:ln w="28575"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2535010" y="4010268"/>
                <a:ext cx="951234" cy="590066"/>
              </a:xfrm>
              <a:prstGeom prst="rect">
                <a:avLst/>
              </a:prstGeom>
              <a:ln w="28575">
                <a:headEnd type="none" w="lg" len="med"/>
                <a:tailEnd type="none" w="lg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rPr>
                  <a:t>NTU</a:t>
                </a:r>
              </a:p>
            </p:txBody>
          </p:sp>
        </p:grpSp>
        <p:sp>
          <p:nvSpPr>
            <p:cNvPr id="154" name="Rectangle 153"/>
            <p:cNvSpPr/>
            <p:nvPr/>
          </p:nvSpPr>
          <p:spPr bwMode="auto">
            <a:xfrm>
              <a:off x="5943600" y="3200400"/>
              <a:ext cx="76200" cy="10668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55" name="Rectangle 154"/>
            <p:cNvSpPr/>
            <p:nvPr/>
          </p:nvSpPr>
          <p:spPr bwMode="auto">
            <a:xfrm>
              <a:off x="4800600" y="5486400"/>
              <a:ext cx="2057400" cy="76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6781800" y="3200400"/>
              <a:ext cx="76200" cy="2362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grpSp>
          <p:nvGrpSpPr>
            <p:cNvPr id="14" name="Group 158"/>
            <p:cNvGrpSpPr/>
            <p:nvPr/>
          </p:nvGrpSpPr>
          <p:grpSpPr>
            <a:xfrm>
              <a:off x="2438400" y="6248400"/>
              <a:ext cx="609600" cy="381000"/>
              <a:chOff x="2209800" y="6324600"/>
              <a:chExt cx="609600" cy="381000"/>
            </a:xfrm>
          </p:grpSpPr>
          <p:sp>
            <p:nvSpPr>
              <p:cNvPr id="157" name="Rectangle 156"/>
              <p:cNvSpPr/>
              <p:nvPr/>
            </p:nvSpPr>
            <p:spPr bwMode="auto">
              <a:xfrm>
                <a:off x="2209800" y="6477000"/>
                <a:ext cx="609600" cy="2286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158" name="Flowchart: Magnetic Disk 157"/>
              <p:cNvSpPr/>
              <p:nvPr/>
            </p:nvSpPr>
            <p:spPr bwMode="auto">
              <a:xfrm>
                <a:off x="2362200" y="6324600"/>
                <a:ext cx="304800" cy="152400"/>
              </a:xfrm>
              <a:prstGeom prst="flowChartMagneticDisk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cxnSp>
          <p:nvCxnSpPr>
            <p:cNvPr id="161" name="Straight Connector 160"/>
            <p:cNvCxnSpPr>
              <a:endCxn id="158" idx="1"/>
            </p:cNvCxnSpPr>
            <p:nvPr/>
          </p:nvCxnSpPr>
          <p:spPr bwMode="auto">
            <a:xfrm rot="16200000" flipH="1">
              <a:off x="228600" y="3733800"/>
              <a:ext cx="3657600" cy="13716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64" name="Straight Connector 163"/>
            <p:cNvCxnSpPr>
              <a:endCxn id="158" idx="0"/>
            </p:cNvCxnSpPr>
            <p:nvPr/>
          </p:nvCxnSpPr>
          <p:spPr bwMode="auto">
            <a:xfrm rot="5400000">
              <a:off x="1536700" y="3797300"/>
              <a:ext cx="3708400" cy="12954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69" name="Straight Connector 168"/>
            <p:cNvCxnSpPr/>
            <p:nvPr/>
          </p:nvCxnSpPr>
          <p:spPr bwMode="auto">
            <a:xfrm>
              <a:off x="1371600" y="5867400"/>
              <a:ext cx="1371600" cy="3810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71" name="Straight Connector 170"/>
            <p:cNvCxnSpPr/>
            <p:nvPr/>
          </p:nvCxnSpPr>
          <p:spPr bwMode="auto">
            <a:xfrm rot="10800000" flipV="1">
              <a:off x="2743200" y="5867400"/>
              <a:ext cx="1295400" cy="3810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ash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79" name="Straight Connector 178"/>
            <p:cNvCxnSpPr/>
            <p:nvPr/>
          </p:nvCxnSpPr>
          <p:spPr bwMode="auto">
            <a:xfrm>
              <a:off x="3124200" y="6477000"/>
              <a:ext cx="1981200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headEnd type="none" w="lg" len="med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7" name="Group 188"/>
            <p:cNvGrpSpPr/>
            <p:nvPr/>
          </p:nvGrpSpPr>
          <p:grpSpPr>
            <a:xfrm>
              <a:off x="5181600" y="6248400"/>
              <a:ext cx="533400" cy="457200"/>
              <a:chOff x="5181600" y="6248400"/>
              <a:chExt cx="533400" cy="457200"/>
            </a:xfrm>
          </p:grpSpPr>
          <p:cxnSp>
            <p:nvCxnSpPr>
              <p:cNvPr id="184" name="Straight Connector 183"/>
              <p:cNvCxnSpPr/>
              <p:nvPr/>
            </p:nvCxnSpPr>
            <p:spPr bwMode="auto">
              <a:xfrm rot="5400000">
                <a:off x="5105400" y="6477000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85" name="Straight Connector 184"/>
              <p:cNvCxnSpPr/>
              <p:nvPr/>
            </p:nvCxnSpPr>
            <p:spPr bwMode="auto">
              <a:xfrm rot="5400000">
                <a:off x="5181600" y="6477000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86" name="Straight Connector 185"/>
              <p:cNvCxnSpPr/>
              <p:nvPr/>
            </p:nvCxnSpPr>
            <p:spPr bwMode="auto">
              <a:xfrm rot="5400000">
                <a:off x="5257800" y="6477000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87" name="Straight Connector 186"/>
              <p:cNvCxnSpPr/>
              <p:nvPr/>
            </p:nvCxnSpPr>
            <p:spPr bwMode="auto">
              <a:xfrm rot="5400000">
                <a:off x="5334000" y="6477000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88" name="Straight Connector 187"/>
              <p:cNvCxnSpPr/>
              <p:nvPr/>
            </p:nvCxnSpPr>
            <p:spPr bwMode="auto">
              <a:xfrm rot="5400000">
                <a:off x="5410200" y="6477000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83" name="Straight Connector 182"/>
              <p:cNvCxnSpPr/>
              <p:nvPr/>
            </p:nvCxnSpPr>
            <p:spPr bwMode="auto">
              <a:xfrm rot="5400000">
                <a:off x="5029200" y="6477000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sp>
            <p:nvSpPr>
              <p:cNvPr id="181" name="Rectangle 180"/>
              <p:cNvSpPr/>
              <p:nvPr/>
            </p:nvSpPr>
            <p:spPr bwMode="auto">
              <a:xfrm>
                <a:off x="5181600" y="6400800"/>
                <a:ext cx="533400" cy="1524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sp>
          <p:nvSpPr>
            <p:cNvPr id="191" name="Rectangle 190"/>
            <p:cNvSpPr/>
            <p:nvPr/>
          </p:nvSpPr>
          <p:spPr bwMode="auto">
            <a:xfrm>
              <a:off x="1401467" y="6339490"/>
              <a:ext cx="1035911" cy="348676"/>
            </a:xfrm>
            <a:prstGeom prst="rect">
              <a:avLst/>
            </a:prstGeom>
            <a:noFill/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Camera</a:t>
              </a:r>
            </a:p>
          </p:txBody>
        </p:sp>
        <p:sp>
          <p:nvSpPr>
            <p:cNvPr id="192" name="Rectangle 191"/>
            <p:cNvSpPr/>
            <p:nvPr/>
          </p:nvSpPr>
          <p:spPr bwMode="auto">
            <a:xfrm>
              <a:off x="4800600" y="5928211"/>
              <a:ext cx="1828800" cy="307777"/>
            </a:xfrm>
            <a:prstGeom prst="rect">
              <a:avLst/>
            </a:prstGeom>
            <a:noFill/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Data acquisition</a:t>
              </a:r>
            </a:p>
          </p:txBody>
        </p:sp>
        <p:sp>
          <p:nvSpPr>
            <p:cNvPr id="193" name="Rectangle 192"/>
            <p:cNvSpPr/>
            <p:nvPr/>
          </p:nvSpPr>
          <p:spPr bwMode="auto">
            <a:xfrm>
              <a:off x="5181600" y="4541223"/>
              <a:ext cx="1371600" cy="523220"/>
            </a:xfrm>
            <a:prstGeom prst="rect">
              <a:avLst/>
            </a:prstGeom>
            <a:noFill/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Tube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flocculator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94" name="Rectangle 193"/>
            <p:cNvSpPr/>
            <p:nvPr/>
          </p:nvSpPr>
          <p:spPr bwMode="auto">
            <a:xfrm>
              <a:off x="7315200" y="4023211"/>
              <a:ext cx="1447800" cy="307777"/>
            </a:xfrm>
            <a:prstGeom prst="rect">
              <a:avLst/>
            </a:prstGeom>
            <a:noFill/>
            <a:ln>
              <a:noFill/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Turbidimeter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97" name="Rectangle 196"/>
            <p:cNvSpPr/>
            <p:nvPr/>
          </p:nvSpPr>
          <p:spPr bwMode="auto">
            <a:xfrm>
              <a:off x="6781800" y="3886200"/>
              <a:ext cx="1295400" cy="762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201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Experimental Set Up</a:t>
            </a:r>
            <a:endParaRPr lang="en-US" dirty="0"/>
          </a:p>
        </p:txBody>
      </p:sp>
      <p:sp>
        <p:nvSpPr>
          <p:cNvPr id="203" name="TextBox 202"/>
          <p:cNvSpPr txBox="1"/>
          <p:nvPr/>
        </p:nvSpPr>
        <p:spPr>
          <a:xfrm>
            <a:off x="7315200" y="4648200"/>
            <a:ext cx="137160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Produce flocculated water</a:t>
            </a:r>
            <a:endParaRPr lang="en-US" sz="1600" b="1" dirty="0"/>
          </a:p>
        </p:txBody>
      </p:sp>
      <p:sp>
        <p:nvSpPr>
          <p:cNvPr id="205" name="Rectangle 204"/>
          <p:cNvSpPr/>
          <p:nvPr/>
        </p:nvSpPr>
        <p:spPr bwMode="auto">
          <a:xfrm>
            <a:off x="4495800" y="1676400"/>
            <a:ext cx="4343400" cy="38862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06" name="Rectangle 205"/>
          <p:cNvSpPr/>
          <p:nvPr/>
        </p:nvSpPr>
        <p:spPr bwMode="auto">
          <a:xfrm>
            <a:off x="533400" y="2133600"/>
            <a:ext cx="3886200" cy="35052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533400" y="1676401"/>
            <a:ext cx="3048000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Create a </a:t>
            </a:r>
            <a:r>
              <a:rPr lang="en-US" sz="1600" b="1" dirty="0" err="1" smtClean="0"/>
              <a:t>floc</a:t>
            </a:r>
            <a:r>
              <a:rPr lang="en-US" sz="1600" b="1" dirty="0" smtClean="0"/>
              <a:t> blanket in tank</a:t>
            </a:r>
            <a:endParaRPr lang="en-US" sz="1600" b="1" dirty="0"/>
          </a:p>
        </p:txBody>
      </p:sp>
      <p:sp>
        <p:nvSpPr>
          <p:cNvPr id="208" name="TextBox 207"/>
          <p:cNvSpPr txBox="1"/>
          <p:nvPr/>
        </p:nvSpPr>
        <p:spPr>
          <a:xfrm>
            <a:off x="0" y="5791200"/>
            <a:ext cx="182880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Camera images tank every 30 seconds</a:t>
            </a:r>
            <a:endParaRPr lang="en-US" sz="1600" b="1" dirty="0"/>
          </a:p>
        </p:txBody>
      </p:sp>
      <p:sp>
        <p:nvSpPr>
          <p:cNvPr id="210" name="TextBox 209"/>
          <p:cNvSpPr txBox="1"/>
          <p:nvPr/>
        </p:nvSpPr>
        <p:spPr>
          <a:xfrm>
            <a:off x="6705600" y="5715000"/>
            <a:ext cx="205740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Data sent to </a:t>
            </a:r>
            <a:r>
              <a:rPr lang="en-US" sz="1600" b="1" dirty="0" err="1" smtClean="0"/>
              <a:t>LabVIEW</a:t>
            </a:r>
            <a:r>
              <a:rPr lang="en-US" sz="1600" b="1" dirty="0" smtClean="0"/>
              <a:t> program for analysis</a:t>
            </a:r>
            <a:endParaRPr lang="en-US" sz="1600" b="1" dirty="0"/>
          </a:p>
        </p:txBody>
      </p:sp>
      <p:sp>
        <p:nvSpPr>
          <p:cNvPr id="211" name="Rectangle 210"/>
          <p:cNvSpPr/>
          <p:nvPr/>
        </p:nvSpPr>
        <p:spPr bwMode="auto">
          <a:xfrm>
            <a:off x="4800600" y="5486400"/>
            <a:ext cx="1752600" cy="10668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12" name="Rectangle 211"/>
          <p:cNvSpPr/>
          <p:nvPr/>
        </p:nvSpPr>
        <p:spPr bwMode="auto">
          <a:xfrm>
            <a:off x="1905000" y="5715000"/>
            <a:ext cx="1828800" cy="6858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6199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  <p:bldP spid="203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10" grpId="0" animBg="1"/>
      <p:bldP spid="211" grpId="0" animBg="1"/>
      <p:bldP spid="212" grpId="0" animBg="1"/>
      <p:bldP spid="2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sed side view.wm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-40000"/>
          </a:blip>
          <a:srcRect l="13288" t="15241" r="13288" b="4065"/>
          <a:stretch>
            <a:fillRect/>
          </a:stretch>
        </p:blipFill>
        <p:spPr>
          <a:xfrm>
            <a:off x="420531" y="3048000"/>
            <a:ext cx="5142069" cy="266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Closer Look at Our Tank</a:t>
            </a:r>
            <a:endParaRPr lang="en-US" dirty="0"/>
          </a:p>
        </p:txBody>
      </p:sp>
      <p:pic>
        <p:nvPicPr>
          <p:cNvPr id="6" name="Picture 5" descr="cross sec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1752600"/>
            <a:ext cx="2362200" cy="4180113"/>
          </a:xfrm>
          <a:prstGeom prst="rect">
            <a:avLst/>
          </a:prstGeom>
        </p:spPr>
      </p:pic>
      <p:grpSp>
        <p:nvGrpSpPr>
          <p:cNvPr id="3" name="Group 26"/>
          <p:cNvGrpSpPr/>
          <p:nvPr/>
        </p:nvGrpSpPr>
        <p:grpSpPr>
          <a:xfrm>
            <a:off x="6172200" y="2133600"/>
            <a:ext cx="1981200" cy="3581400"/>
            <a:chOff x="5410200" y="2057400"/>
            <a:chExt cx="1981200" cy="3581400"/>
          </a:xfrm>
        </p:grpSpPr>
        <p:cxnSp>
          <p:nvCxnSpPr>
            <p:cNvPr id="9" name="Straight Connector 8"/>
            <p:cNvCxnSpPr/>
            <p:nvPr/>
          </p:nvCxnSpPr>
          <p:spPr bwMode="auto">
            <a:xfrm rot="5400000">
              <a:off x="3619500" y="3848100"/>
              <a:ext cx="35814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5600700" y="3848100"/>
              <a:ext cx="35814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5410200" y="5638800"/>
              <a:ext cx="19812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6172200" y="5562600"/>
              <a:ext cx="1524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 rot="5400000">
              <a:off x="6477000" y="5562600"/>
              <a:ext cx="1524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rot="16200000" flipH="1">
              <a:off x="5181600" y="4419600"/>
              <a:ext cx="1295400" cy="8382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 rot="5400000">
              <a:off x="6286500" y="4381500"/>
              <a:ext cx="1371600" cy="8382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5410200" y="2057400"/>
              <a:ext cx="19812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  <p:cxnSp>
        <p:nvCxnSpPr>
          <p:cNvPr id="31" name="Straight Connector 30"/>
          <p:cNvCxnSpPr/>
          <p:nvPr/>
        </p:nvCxnSpPr>
        <p:spPr bwMode="auto">
          <a:xfrm rot="5400000">
            <a:off x="5105400" y="3962400"/>
            <a:ext cx="411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lg" len="med"/>
            <a:tailEnd type="none" w="lg" len="med"/>
          </a:ln>
          <a:effectLst/>
        </p:spPr>
      </p:cxnSp>
      <p:pic>
        <p:nvPicPr>
          <p:cNvPr id="44" name="Picture 43" descr="cross section half empty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3352800"/>
            <a:ext cx="1600200" cy="2612572"/>
          </a:xfrm>
          <a:prstGeom prst="rect">
            <a:avLst/>
          </a:prstGeom>
        </p:spPr>
      </p:pic>
      <p:grpSp>
        <p:nvGrpSpPr>
          <p:cNvPr id="5" name="Group 56"/>
          <p:cNvGrpSpPr/>
          <p:nvPr/>
        </p:nvGrpSpPr>
        <p:grpSpPr>
          <a:xfrm>
            <a:off x="4114800" y="2590800"/>
            <a:ext cx="152400" cy="3657600"/>
            <a:chOff x="1295400" y="1447800"/>
            <a:chExt cx="152404" cy="2209800"/>
          </a:xfrm>
        </p:grpSpPr>
        <p:cxnSp>
          <p:nvCxnSpPr>
            <p:cNvPr id="29" name="Straight Connector 28"/>
            <p:cNvCxnSpPr/>
            <p:nvPr/>
          </p:nvCxnSpPr>
          <p:spPr bwMode="auto">
            <a:xfrm rot="5400000">
              <a:off x="190502" y="2552698"/>
              <a:ext cx="2209800" cy="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ysDash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 rot="5400000">
              <a:off x="342902" y="2552698"/>
              <a:ext cx="2209800" cy="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ysDash"/>
              <a:round/>
              <a:headEnd type="none" w="lg" len="med"/>
              <a:tailEnd type="none" w="lg" len="med"/>
            </a:ln>
            <a:effectLst/>
          </p:spPr>
        </p:cxnSp>
      </p:grpSp>
      <p:sp>
        <p:nvSpPr>
          <p:cNvPr id="58" name="TextBox 57"/>
          <p:cNvSpPr txBox="1"/>
          <p:nvPr/>
        </p:nvSpPr>
        <p:spPr>
          <a:xfrm>
            <a:off x="457200" y="5867400"/>
            <a:ext cx="36576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Thin slice of the sedimentation tank</a:t>
            </a:r>
            <a:endParaRPr lang="en-US" sz="1600" dirty="0"/>
          </a:p>
        </p:txBody>
      </p:sp>
      <p:sp>
        <p:nvSpPr>
          <p:cNvPr id="59" name="TextBox 58"/>
          <p:cNvSpPr txBox="1"/>
          <p:nvPr/>
        </p:nvSpPr>
        <p:spPr>
          <a:xfrm>
            <a:off x="4800600" y="2590800"/>
            <a:ext cx="9144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Rotate</a:t>
            </a:r>
            <a:endParaRPr lang="en-US" sz="1600" dirty="0"/>
          </a:p>
        </p:txBody>
      </p:sp>
      <p:grpSp>
        <p:nvGrpSpPr>
          <p:cNvPr id="7" name="Group 63"/>
          <p:cNvGrpSpPr/>
          <p:nvPr/>
        </p:nvGrpSpPr>
        <p:grpSpPr>
          <a:xfrm>
            <a:off x="4343400" y="2057400"/>
            <a:ext cx="1600200" cy="533400"/>
            <a:chOff x="4440276" y="1816925"/>
            <a:chExt cx="1354882" cy="451262"/>
          </a:xfrm>
        </p:grpSpPr>
        <p:sp>
          <p:nvSpPr>
            <p:cNvPr id="61" name="Freeform 60"/>
            <p:cNvSpPr/>
            <p:nvPr/>
          </p:nvSpPr>
          <p:spPr bwMode="auto">
            <a:xfrm>
              <a:off x="4440276" y="1816925"/>
              <a:ext cx="1354882" cy="451262"/>
            </a:xfrm>
            <a:custGeom>
              <a:avLst/>
              <a:gdLst>
                <a:gd name="connsiteX0" fmla="*/ 1095 w 1354882"/>
                <a:gd name="connsiteY0" fmla="*/ 451262 h 451262"/>
                <a:gd name="connsiteX1" fmla="*/ 36721 w 1354882"/>
                <a:gd name="connsiteY1" fmla="*/ 439387 h 451262"/>
                <a:gd name="connsiteX2" fmla="*/ 107973 w 1354882"/>
                <a:gd name="connsiteY2" fmla="*/ 356259 h 451262"/>
                <a:gd name="connsiteX3" fmla="*/ 202976 w 1354882"/>
                <a:gd name="connsiteY3" fmla="*/ 273132 h 451262"/>
                <a:gd name="connsiteX4" fmla="*/ 309854 w 1354882"/>
                <a:gd name="connsiteY4" fmla="*/ 190005 h 451262"/>
                <a:gd name="connsiteX5" fmla="*/ 381106 w 1354882"/>
                <a:gd name="connsiteY5" fmla="*/ 142504 h 451262"/>
                <a:gd name="connsiteX6" fmla="*/ 428607 w 1354882"/>
                <a:gd name="connsiteY6" fmla="*/ 130628 h 451262"/>
                <a:gd name="connsiteX7" fmla="*/ 654238 w 1354882"/>
                <a:gd name="connsiteY7" fmla="*/ 166254 h 451262"/>
                <a:gd name="connsiteX8" fmla="*/ 689864 w 1354882"/>
                <a:gd name="connsiteY8" fmla="*/ 201880 h 451262"/>
                <a:gd name="connsiteX9" fmla="*/ 737366 w 1354882"/>
                <a:gd name="connsiteY9" fmla="*/ 273132 h 451262"/>
                <a:gd name="connsiteX10" fmla="*/ 725490 w 1354882"/>
                <a:gd name="connsiteY10" fmla="*/ 415636 h 451262"/>
                <a:gd name="connsiteX11" fmla="*/ 654238 w 1354882"/>
                <a:gd name="connsiteY11" fmla="*/ 439387 h 451262"/>
                <a:gd name="connsiteX12" fmla="*/ 511734 w 1354882"/>
                <a:gd name="connsiteY12" fmla="*/ 427511 h 451262"/>
                <a:gd name="connsiteX13" fmla="*/ 487984 w 1354882"/>
                <a:gd name="connsiteY13" fmla="*/ 356259 h 451262"/>
                <a:gd name="connsiteX14" fmla="*/ 499859 w 1354882"/>
                <a:gd name="connsiteY14" fmla="*/ 190005 h 451262"/>
                <a:gd name="connsiteX15" fmla="*/ 511734 w 1354882"/>
                <a:gd name="connsiteY15" fmla="*/ 154379 h 451262"/>
                <a:gd name="connsiteX16" fmla="*/ 618612 w 1354882"/>
                <a:gd name="connsiteY16" fmla="*/ 59376 h 451262"/>
                <a:gd name="connsiteX17" fmla="*/ 654238 w 1354882"/>
                <a:gd name="connsiteY17" fmla="*/ 47501 h 451262"/>
                <a:gd name="connsiteX18" fmla="*/ 737366 w 1354882"/>
                <a:gd name="connsiteY18" fmla="*/ 11875 h 451262"/>
                <a:gd name="connsiteX19" fmla="*/ 808618 w 1354882"/>
                <a:gd name="connsiteY19" fmla="*/ 0 h 451262"/>
                <a:gd name="connsiteX20" fmla="*/ 1034249 w 1354882"/>
                <a:gd name="connsiteY20" fmla="*/ 11875 h 451262"/>
                <a:gd name="connsiteX21" fmla="*/ 1117376 w 1354882"/>
                <a:gd name="connsiteY21" fmla="*/ 35626 h 451262"/>
                <a:gd name="connsiteX22" fmla="*/ 1153002 w 1354882"/>
                <a:gd name="connsiteY22" fmla="*/ 59376 h 451262"/>
                <a:gd name="connsiteX23" fmla="*/ 1236129 w 1354882"/>
                <a:gd name="connsiteY23" fmla="*/ 118753 h 451262"/>
                <a:gd name="connsiteX24" fmla="*/ 1295506 w 1354882"/>
                <a:gd name="connsiteY24" fmla="*/ 178130 h 451262"/>
                <a:gd name="connsiteX25" fmla="*/ 1319256 w 1354882"/>
                <a:gd name="connsiteY25" fmla="*/ 213756 h 451262"/>
                <a:gd name="connsiteX26" fmla="*/ 1354882 w 1354882"/>
                <a:gd name="connsiteY26" fmla="*/ 249381 h 45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4882" h="451262">
                  <a:moveTo>
                    <a:pt x="1095" y="451262"/>
                  </a:moveTo>
                  <a:cubicBezTo>
                    <a:pt x="12970" y="447304"/>
                    <a:pt x="27870" y="448238"/>
                    <a:pt x="36721" y="439387"/>
                  </a:cubicBezTo>
                  <a:cubicBezTo>
                    <a:pt x="165632" y="310476"/>
                    <a:pt x="0" y="428242"/>
                    <a:pt x="107973" y="356259"/>
                  </a:cubicBezTo>
                  <a:cubicBezTo>
                    <a:pt x="175269" y="255317"/>
                    <a:pt x="64427" y="411681"/>
                    <a:pt x="202976" y="273132"/>
                  </a:cubicBezTo>
                  <a:cubicBezTo>
                    <a:pt x="258787" y="217321"/>
                    <a:pt x="224627" y="246823"/>
                    <a:pt x="309854" y="190005"/>
                  </a:cubicBezTo>
                  <a:cubicBezTo>
                    <a:pt x="309856" y="190003"/>
                    <a:pt x="381103" y="142505"/>
                    <a:pt x="381106" y="142504"/>
                  </a:cubicBezTo>
                  <a:lnTo>
                    <a:pt x="428607" y="130628"/>
                  </a:lnTo>
                  <a:cubicBezTo>
                    <a:pt x="547840" y="138080"/>
                    <a:pt x="584932" y="108499"/>
                    <a:pt x="654238" y="166254"/>
                  </a:cubicBezTo>
                  <a:cubicBezTo>
                    <a:pt x="667140" y="177005"/>
                    <a:pt x="679553" y="188623"/>
                    <a:pt x="689864" y="201880"/>
                  </a:cubicBezTo>
                  <a:cubicBezTo>
                    <a:pt x="707389" y="224412"/>
                    <a:pt x="737366" y="273132"/>
                    <a:pt x="737366" y="273132"/>
                  </a:cubicBezTo>
                  <a:cubicBezTo>
                    <a:pt x="733407" y="320633"/>
                    <a:pt x="746807" y="373002"/>
                    <a:pt x="725490" y="415636"/>
                  </a:cubicBezTo>
                  <a:cubicBezTo>
                    <a:pt x="714294" y="438028"/>
                    <a:pt x="654238" y="439387"/>
                    <a:pt x="654238" y="439387"/>
                  </a:cubicBezTo>
                  <a:cubicBezTo>
                    <a:pt x="606737" y="435428"/>
                    <a:pt x="554368" y="448828"/>
                    <a:pt x="511734" y="427511"/>
                  </a:cubicBezTo>
                  <a:cubicBezTo>
                    <a:pt x="489342" y="416315"/>
                    <a:pt x="487984" y="356259"/>
                    <a:pt x="487984" y="356259"/>
                  </a:cubicBezTo>
                  <a:cubicBezTo>
                    <a:pt x="491942" y="300841"/>
                    <a:pt x="493368" y="245184"/>
                    <a:pt x="499859" y="190005"/>
                  </a:cubicBezTo>
                  <a:cubicBezTo>
                    <a:pt x="501322" y="177573"/>
                    <a:pt x="504049" y="164260"/>
                    <a:pt x="511734" y="154379"/>
                  </a:cubicBezTo>
                  <a:cubicBezTo>
                    <a:pt x="531761" y="128630"/>
                    <a:pt x="581094" y="78135"/>
                    <a:pt x="618612" y="59376"/>
                  </a:cubicBezTo>
                  <a:cubicBezTo>
                    <a:pt x="629808" y="53778"/>
                    <a:pt x="642732" y="52432"/>
                    <a:pt x="654238" y="47501"/>
                  </a:cubicBezTo>
                  <a:cubicBezTo>
                    <a:pt x="693338" y="30744"/>
                    <a:pt x="698803" y="20444"/>
                    <a:pt x="737366" y="11875"/>
                  </a:cubicBezTo>
                  <a:cubicBezTo>
                    <a:pt x="760871" y="6652"/>
                    <a:pt x="784867" y="3958"/>
                    <a:pt x="808618" y="0"/>
                  </a:cubicBezTo>
                  <a:cubicBezTo>
                    <a:pt x="883828" y="3958"/>
                    <a:pt x="959218" y="5351"/>
                    <a:pt x="1034249" y="11875"/>
                  </a:cubicBezTo>
                  <a:cubicBezTo>
                    <a:pt x="1043465" y="12676"/>
                    <a:pt x="1104945" y="29410"/>
                    <a:pt x="1117376" y="35626"/>
                  </a:cubicBezTo>
                  <a:cubicBezTo>
                    <a:pt x="1130141" y="42009"/>
                    <a:pt x="1141388" y="51080"/>
                    <a:pt x="1153002" y="59376"/>
                  </a:cubicBezTo>
                  <a:cubicBezTo>
                    <a:pt x="1256136" y="133043"/>
                    <a:pt x="1152150" y="62767"/>
                    <a:pt x="1236129" y="118753"/>
                  </a:cubicBezTo>
                  <a:cubicBezTo>
                    <a:pt x="1299468" y="213760"/>
                    <a:pt x="1216334" y="98957"/>
                    <a:pt x="1295506" y="178130"/>
                  </a:cubicBezTo>
                  <a:cubicBezTo>
                    <a:pt x="1305598" y="188222"/>
                    <a:pt x="1310119" y="202792"/>
                    <a:pt x="1319256" y="213756"/>
                  </a:cubicBezTo>
                  <a:cubicBezTo>
                    <a:pt x="1330007" y="226658"/>
                    <a:pt x="1354882" y="249381"/>
                    <a:pt x="1354882" y="249381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63" name="Freeform 62"/>
            <p:cNvSpPr/>
            <p:nvPr/>
          </p:nvSpPr>
          <p:spPr bwMode="auto">
            <a:xfrm>
              <a:off x="5557652" y="1843644"/>
              <a:ext cx="227255" cy="213756"/>
            </a:xfrm>
            <a:custGeom>
              <a:avLst/>
              <a:gdLst>
                <a:gd name="connsiteX0" fmla="*/ 0 w 227255"/>
                <a:gd name="connsiteY0" fmla="*/ 213756 h 213756"/>
                <a:gd name="connsiteX1" fmla="*/ 35626 w 227255"/>
                <a:gd name="connsiteY1" fmla="*/ 190006 h 213756"/>
                <a:gd name="connsiteX2" fmla="*/ 213756 w 227255"/>
                <a:gd name="connsiteY2" fmla="*/ 213756 h 213756"/>
                <a:gd name="connsiteX3" fmla="*/ 225631 w 227255"/>
                <a:gd name="connsiteY3" fmla="*/ 166255 h 213756"/>
                <a:gd name="connsiteX4" fmla="*/ 201880 w 227255"/>
                <a:gd name="connsiteY4" fmla="*/ 95003 h 213756"/>
                <a:gd name="connsiteX5" fmla="*/ 178130 w 227255"/>
                <a:gd name="connsiteY5" fmla="*/ 11876 h 213756"/>
                <a:gd name="connsiteX6" fmla="*/ 178130 w 227255"/>
                <a:gd name="connsiteY6" fmla="*/ 0 h 21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7255" h="213756">
                  <a:moveTo>
                    <a:pt x="0" y="213756"/>
                  </a:moveTo>
                  <a:cubicBezTo>
                    <a:pt x="11875" y="205839"/>
                    <a:pt x="21385" y="190955"/>
                    <a:pt x="35626" y="190006"/>
                  </a:cubicBezTo>
                  <a:cubicBezTo>
                    <a:pt x="132488" y="183549"/>
                    <a:pt x="148172" y="191895"/>
                    <a:pt x="213756" y="213756"/>
                  </a:cubicBezTo>
                  <a:cubicBezTo>
                    <a:pt x="217714" y="197922"/>
                    <a:pt x="227255" y="182495"/>
                    <a:pt x="225631" y="166255"/>
                  </a:cubicBezTo>
                  <a:cubicBezTo>
                    <a:pt x="223140" y="141344"/>
                    <a:pt x="209797" y="118754"/>
                    <a:pt x="201880" y="95003"/>
                  </a:cubicBezTo>
                  <a:cubicBezTo>
                    <a:pt x="190563" y="61051"/>
                    <a:pt x="185585" y="49150"/>
                    <a:pt x="178130" y="11876"/>
                  </a:cubicBezTo>
                  <a:cubicBezTo>
                    <a:pt x="177354" y="7994"/>
                    <a:pt x="178130" y="3959"/>
                    <a:pt x="178130" y="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867400" y="6096000"/>
            <a:ext cx="31242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Take half the cross section</a:t>
            </a:r>
            <a:endParaRPr lang="en-US" sz="1600" dirty="0"/>
          </a:p>
        </p:txBody>
      </p:sp>
      <p:sp>
        <p:nvSpPr>
          <p:cNvPr id="79" name="Rectangle 78"/>
          <p:cNvSpPr/>
          <p:nvPr/>
        </p:nvSpPr>
        <p:spPr bwMode="auto">
          <a:xfrm>
            <a:off x="6172200" y="3505200"/>
            <a:ext cx="990600" cy="2209800"/>
          </a:xfrm>
          <a:prstGeom prst="rect">
            <a:avLst/>
          </a:prstGeom>
          <a:noFill/>
          <a:ln w="38100"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172200" y="3048000"/>
            <a:ext cx="12192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Our tank</a:t>
            </a:r>
            <a:r>
              <a:rPr lang="en-US" sz="1600" dirty="0" smtClean="0"/>
              <a:t>!</a:t>
            </a:r>
            <a:endParaRPr lang="en-US" sz="1600" dirty="0"/>
          </a:p>
        </p:txBody>
      </p:sp>
      <p:sp>
        <p:nvSpPr>
          <p:cNvPr id="78" name="TextBox 77"/>
          <p:cNvSpPr txBox="1"/>
          <p:nvPr/>
        </p:nvSpPr>
        <p:spPr>
          <a:xfrm>
            <a:off x="5791200" y="1524000"/>
            <a:ext cx="35052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Cross sectional view (from front)</a:t>
            </a:r>
            <a:endParaRPr lang="en-US" sz="1600" dirty="0"/>
          </a:p>
        </p:txBody>
      </p:sp>
      <p:sp>
        <p:nvSpPr>
          <p:cNvPr id="82" name="TextBox 81"/>
          <p:cNvSpPr txBox="1"/>
          <p:nvPr/>
        </p:nvSpPr>
        <p:spPr>
          <a:xfrm>
            <a:off x="304800" y="17526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A 2-D representation of half a full size sedimentation tank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5" grpId="0"/>
      <p:bldP spid="79" grpId="0" animBg="1"/>
      <p:bldP spid="79" grpId="1" animBg="1"/>
      <p:bldP spid="66" grpId="0"/>
      <p:bldP spid="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16"/>
          <p:cNvGrpSpPr/>
          <p:nvPr/>
        </p:nvGrpSpPr>
        <p:grpSpPr>
          <a:xfrm>
            <a:off x="5029200" y="4800600"/>
            <a:ext cx="990600" cy="838200"/>
            <a:chOff x="5029200" y="4800600"/>
            <a:chExt cx="990600" cy="838200"/>
          </a:xfrm>
        </p:grpSpPr>
        <p:sp>
          <p:nvSpPr>
            <p:cNvPr id="1215" name="Rectangle 1214"/>
            <p:cNvSpPr/>
            <p:nvPr/>
          </p:nvSpPr>
          <p:spPr bwMode="auto">
            <a:xfrm>
              <a:off x="5029200" y="5410200"/>
              <a:ext cx="990600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216" name="Right Triangle 1215"/>
            <p:cNvSpPr/>
            <p:nvPr/>
          </p:nvSpPr>
          <p:spPr bwMode="auto">
            <a:xfrm>
              <a:off x="5029200" y="4800600"/>
              <a:ext cx="990600" cy="609600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Tank and Insert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sz="2800" dirty="0" smtClean="0"/>
              <a:t>Tank</a:t>
            </a:r>
          </a:p>
          <a:p>
            <a:pPr lvl="1"/>
            <a:r>
              <a:rPr lang="en-US" sz="2400" dirty="0" smtClean="0"/>
              <a:t>½ inch thick, 0.5m x 1m cross sectional area </a:t>
            </a:r>
          </a:p>
          <a:p>
            <a:pPr lvl="1"/>
            <a:r>
              <a:rPr lang="en-US" sz="2400" dirty="0" smtClean="0"/>
              <a:t>LED backlight </a:t>
            </a:r>
          </a:p>
          <a:p>
            <a:r>
              <a:rPr lang="en-US" sz="2800" dirty="0" smtClean="0"/>
              <a:t>Insert</a:t>
            </a:r>
          </a:p>
          <a:p>
            <a:pPr lvl="1"/>
            <a:r>
              <a:rPr lang="en-US" sz="2400" dirty="0" smtClean="0"/>
              <a:t>Foam board laminated with tape</a:t>
            </a:r>
          </a:p>
          <a:p>
            <a:pPr lvl="1"/>
            <a:r>
              <a:rPr lang="en-US" sz="2400" dirty="0" smtClean="0"/>
              <a:t>30 and 15 degree incline</a:t>
            </a:r>
          </a:p>
          <a:p>
            <a:pPr lvl="1"/>
            <a:r>
              <a:rPr lang="en-US" sz="2400" dirty="0" smtClean="0"/>
              <a:t>Anchored with magnets</a:t>
            </a:r>
          </a:p>
          <a:p>
            <a:pPr lvl="1"/>
            <a:endParaRPr lang="en-US" sz="24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444"/>
          <p:cNvGrpSpPr/>
          <p:nvPr/>
        </p:nvGrpSpPr>
        <p:grpSpPr>
          <a:xfrm>
            <a:off x="4800600" y="1676400"/>
            <a:ext cx="2267101" cy="4427551"/>
            <a:chOff x="2674506" y="2057400"/>
            <a:chExt cx="2267101" cy="4427551"/>
          </a:xfrm>
        </p:grpSpPr>
        <p:sp>
          <p:nvSpPr>
            <p:cNvPr id="1446" name="Line 5"/>
            <p:cNvSpPr>
              <a:spLocks noChangeShapeType="1"/>
            </p:cNvSpPr>
            <p:nvPr/>
          </p:nvSpPr>
          <p:spPr bwMode="auto">
            <a:xfrm>
              <a:off x="2888877" y="6055163"/>
              <a:ext cx="113355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47" name="Line 6"/>
            <p:cNvSpPr>
              <a:spLocks noChangeShapeType="1"/>
            </p:cNvSpPr>
            <p:nvPr/>
          </p:nvSpPr>
          <p:spPr bwMode="auto">
            <a:xfrm>
              <a:off x="2835545" y="6100129"/>
              <a:ext cx="124125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48" name="Line 7"/>
            <p:cNvSpPr>
              <a:spLocks noChangeShapeType="1"/>
            </p:cNvSpPr>
            <p:nvPr/>
          </p:nvSpPr>
          <p:spPr bwMode="auto">
            <a:xfrm>
              <a:off x="2928614" y="6020654"/>
              <a:ext cx="1054076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49" name="Line 8"/>
            <p:cNvSpPr>
              <a:spLocks noChangeShapeType="1"/>
            </p:cNvSpPr>
            <p:nvPr/>
          </p:nvSpPr>
          <p:spPr bwMode="auto">
            <a:xfrm>
              <a:off x="2888877" y="4228301"/>
              <a:ext cx="1046" cy="9516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0" name="Line 9"/>
            <p:cNvSpPr>
              <a:spLocks noChangeShapeType="1"/>
            </p:cNvSpPr>
            <p:nvPr/>
          </p:nvSpPr>
          <p:spPr bwMode="auto">
            <a:xfrm>
              <a:off x="2835545" y="4228301"/>
              <a:ext cx="1046" cy="1871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1" name="Line 10"/>
            <p:cNvSpPr>
              <a:spLocks noChangeShapeType="1"/>
            </p:cNvSpPr>
            <p:nvPr/>
          </p:nvSpPr>
          <p:spPr bwMode="auto">
            <a:xfrm>
              <a:off x="2888877" y="4228301"/>
              <a:ext cx="1046" cy="1826862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2" name="Line 11"/>
            <p:cNvSpPr>
              <a:spLocks noChangeShapeType="1"/>
            </p:cNvSpPr>
            <p:nvPr/>
          </p:nvSpPr>
          <p:spPr bwMode="auto">
            <a:xfrm>
              <a:off x="3982690" y="4228301"/>
              <a:ext cx="1046" cy="1871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3" name="Line 12"/>
            <p:cNvSpPr>
              <a:spLocks noChangeShapeType="1"/>
            </p:cNvSpPr>
            <p:nvPr/>
          </p:nvSpPr>
          <p:spPr bwMode="auto">
            <a:xfrm>
              <a:off x="4022428" y="4228301"/>
              <a:ext cx="1046" cy="1826862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4" name="Line 13"/>
            <p:cNvSpPr>
              <a:spLocks noChangeShapeType="1"/>
            </p:cNvSpPr>
            <p:nvPr/>
          </p:nvSpPr>
          <p:spPr bwMode="auto">
            <a:xfrm>
              <a:off x="4076805" y="4228301"/>
              <a:ext cx="1046" cy="1871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5" name="Line 14"/>
            <p:cNvSpPr>
              <a:spLocks noChangeShapeType="1"/>
            </p:cNvSpPr>
            <p:nvPr/>
          </p:nvSpPr>
          <p:spPr bwMode="auto">
            <a:xfrm>
              <a:off x="4129090" y="4228301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6" name="Line 15"/>
            <p:cNvSpPr>
              <a:spLocks noChangeShapeType="1"/>
            </p:cNvSpPr>
            <p:nvPr/>
          </p:nvSpPr>
          <p:spPr bwMode="auto">
            <a:xfrm flipH="1">
              <a:off x="2781169" y="4228301"/>
              <a:ext cx="14744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7" name="Line 16"/>
            <p:cNvSpPr>
              <a:spLocks noChangeShapeType="1"/>
            </p:cNvSpPr>
            <p:nvPr/>
          </p:nvSpPr>
          <p:spPr bwMode="auto">
            <a:xfrm flipH="1">
              <a:off x="3982690" y="4228301"/>
              <a:ext cx="14639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8" name="Line 17"/>
            <p:cNvSpPr>
              <a:spLocks noChangeShapeType="1"/>
            </p:cNvSpPr>
            <p:nvPr/>
          </p:nvSpPr>
          <p:spPr bwMode="auto">
            <a:xfrm flipH="1">
              <a:off x="4076805" y="4297319"/>
              <a:ext cx="5228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59" name="Line 22"/>
            <p:cNvSpPr>
              <a:spLocks noChangeShapeType="1"/>
            </p:cNvSpPr>
            <p:nvPr/>
          </p:nvSpPr>
          <p:spPr bwMode="auto">
            <a:xfrm>
              <a:off x="2928614" y="4228301"/>
              <a:ext cx="1046" cy="1871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0" name="Freeform 1459"/>
            <p:cNvSpPr>
              <a:spLocks/>
            </p:cNvSpPr>
            <p:nvPr/>
          </p:nvSpPr>
          <p:spPr bwMode="auto">
            <a:xfrm>
              <a:off x="2855414" y="4246078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1" name="Freeform 1460"/>
            <p:cNvSpPr>
              <a:spLocks/>
            </p:cNvSpPr>
            <p:nvPr/>
          </p:nvSpPr>
          <p:spPr bwMode="auto">
            <a:xfrm>
              <a:off x="3449378" y="607189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2" name="Line 25"/>
            <p:cNvSpPr>
              <a:spLocks noChangeShapeType="1"/>
            </p:cNvSpPr>
            <p:nvPr/>
          </p:nvSpPr>
          <p:spPr bwMode="auto">
            <a:xfrm>
              <a:off x="2781169" y="4228301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3" name="Line 26"/>
            <p:cNvSpPr>
              <a:spLocks noChangeShapeType="1"/>
            </p:cNvSpPr>
            <p:nvPr/>
          </p:nvSpPr>
          <p:spPr bwMode="auto">
            <a:xfrm>
              <a:off x="2781169" y="4297319"/>
              <a:ext cx="54377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4" name="Line 27"/>
            <p:cNvSpPr>
              <a:spLocks noChangeShapeType="1"/>
            </p:cNvSpPr>
            <p:nvPr/>
          </p:nvSpPr>
          <p:spPr bwMode="auto">
            <a:xfrm flipV="1">
              <a:off x="2888877" y="4411301"/>
              <a:ext cx="1046" cy="22796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5" name="Line 28"/>
            <p:cNvSpPr>
              <a:spLocks noChangeShapeType="1"/>
            </p:cNvSpPr>
            <p:nvPr/>
          </p:nvSpPr>
          <p:spPr bwMode="auto">
            <a:xfrm flipH="1">
              <a:off x="2781169" y="4411301"/>
              <a:ext cx="10770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6" name="Line 29"/>
            <p:cNvSpPr>
              <a:spLocks noChangeShapeType="1"/>
            </p:cNvSpPr>
            <p:nvPr/>
          </p:nvSpPr>
          <p:spPr bwMode="auto">
            <a:xfrm>
              <a:off x="2674506" y="4456267"/>
              <a:ext cx="1046" cy="13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7" name="Line 30"/>
            <p:cNvSpPr>
              <a:spLocks noChangeShapeType="1"/>
            </p:cNvSpPr>
            <p:nvPr/>
          </p:nvSpPr>
          <p:spPr bwMode="auto">
            <a:xfrm>
              <a:off x="2781169" y="4639266"/>
              <a:ext cx="10770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8" name="Line 31"/>
            <p:cNvSpPr>
              <a:spLocks noChangeShapeType="1"/>
            </p:cNvSpPr>
            <p:nvPr/>
          </p:nvSpPr>
          <p:spPr bwMode="auto">
            <a:xfrm flipH="1">
              <a:off x="2674506" y="4411301"/>
              <a:ext cx="106662" cy="4496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69" name="Line 32"/>
            <p:cNvSpPr>
              <a:spLocks noChangeShapeType="1"/>
            </p:cNvSpPr>
            <p:nvPr/>
          </p:nvSpPr>
          <p:spPr bwMode="auto">
            <a:xfrm>
              <a:off x="2674506" y="4593255"/>
              <a:ext cx="106662" cy="4601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0" name="Freeform 1469"/>
            <p:cNvSpPr>
              <a:spLocks/>
            </p:cNvSpPr>
            <p:nvPr/>
          </p:nvSpPr>
          <p:spPr bwMode="auto">
            <a:xfrm>
              <a:off x="2855414" y="461103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1" name="Freeform 1470"/>
            <p:cNvSpPr>
              <a:spLocks/>
            </p:cNvSpPr>
            <p:nvPr/>
          </p:nvSpPr>
          <p:spPr bwMode="auto">
            <a:xfrm>
              <a:off x="2855414" y="456502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2" name="Freeform 1471"/>
            <p:cNvSpPr>
              <a:spLocks/>
            </p:cNvSpPr>
            <p:nvPr/>
          </p:nvSpPr>
          <p:spPr bwMode="auto">
            <a:xfrm>
              <a:off x="2855414" y="452005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3" name="Freeform 1472"/>
            <p:cNvSpPr>
              <a:spLocks/>
            </p:cNvSpPr>
            <p:nvPr/>
          </p:nvSpPr>
          <p:spPr bwMode="auto">
            <a:xfrm>
              <a:off x="2855414" y="447404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4" name="Freeform 1473"/>
            <p:cNvSpPr>
              <a:spLocks/>
            </p:cNvSpPr>
            <p:nvPr/>
          </p:nvSpPr>
          <p:spPr bwMode="auto">
            <a:xfrm>
              <a:off x="2855414" y="4429078"/>
              <a:ext cx="13595" cy="10457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5" name="Freeform 1474"/>
            <p:cNvSpPr>
              <a:spLocks/>
            </p:cNvSpPr>
            <p:nvPr/>
          </p:nvSpPr>
          <p:spPr bwMode="auto">
            <a:xfrm>
              <a:off x="2802083" y="461103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6" name="Freeform 1475"/>
            <p:cNvSpPr>
              <a:spLocks/>
            </p:cNvSpPr>
            <p:nvPr/>
          </p:nvSpPr>
          <p:spPr bwMode="auto">
            <a:xfrm>
              <a:off x="2802083" y="456502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7" name="Freeform 1476"/>
            <p:cNvSpPr>
              <a:spLocks/>
            </p:cNvSpPr>
            <p:nvPr/>
          </p:nvSpPr>
          <p:spPr bwMode="auto">
            <a:xfrm>
              <a:off x="2802083" y="452005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8" name="Freeform 1477"/>
            <p:cNvSpPr>
              <a:spLocks/>
            </p:cNvSpPr>
            <p:nvPr/>
          </p:nvSpPr>
          <p:spPr bwMode="auto">
            <a:xfrm>
              <a:off x="2802083" y="447404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79" name="Freeform 1478"/>
            <p:cNvSpPr>
              <a:spLocks/>
            </p:cNvSpPr>
            <p:nvPr/>
          </p:nvSpPr>
          <p:spPr bwMode="auto">
            <a:xfrm>
              <a:off x="2802083" y="4429078"/>
              <a:ext cx="13595" cy="10457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0" name="Freeform 1479"/>
            <p:cNvSpPr>
              <a:spLocks/>
            </p:cNvSpPr>
            <p:nvPr/>
          </p:nvSpPr>
          <p:spPr bwMode="auto">
            <a:xfrm>
              <a:off x="2748752" y="4565021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1" name="Freeform 1480"/>
            <p:cNvSpPr>
              <a:spLocks/>
            </p:cNvSpPr>
            <p:nvPr/>
          </p:nvSpPr>
          <p:spPr bwMode="auto">
            <a:xfrm>
              <a:off x="2748752" y="4520056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4"/>
                </a:cxn>
                <a:cxn ang="0">
                  <a:pos x="12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4"/>
                  </a:lnTo>
                  <a:lnTo>
                    <a:pt x="12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2" name="Freeform 1481"/>
            <p:cNvSpPr>
              <a:spLocks/>
            </p:cNvSpPr>
            <p:nvPr/>
          </p:nvSpPr>
          <p:spPr bwMode="auto">
            <a:xfrm>
              <a:off x="2748752" y="447404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2" y="22"/>
                </a:cxn>
                <a:cxn ang="0">
                  <a:pos x="21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2" y="22"/>
                  </a:lnTo>
                  <a:lnTo>
                    <a:pt x="21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3" name="Freeform 1482"/>
            <p:cNvSpPr>
              <a:spLocks/>
            </p:cNvSpPr>
            <p:nvPr/>
          </p:nvSpPr>
          <p:spPr bwMode="auto">
            <a:xfrm>
              <a:off x="2694375" y="4565021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4" name="Freeform 1483"/>
            <p:cNvSpPr>
              <a:spLocks/>
            </p:cNvSpPr>
            <p:nvPr/>
          </p:nvSpPr>
          <p:spPr bwMode="auto">
            <a:xfrm>
              <a:off x="2694375" y="4520056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5" name="Freeform 1484"/>
            <p:cNvSpPr>
              <a:spLocks/>
            </p:cNvSpPr>
            <p:nvPr/>
          </p:nvSpPr>
          <p:spPr bwMode="auto">
            <a:xfrm>
              <a:off x="2694375" y="447404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6" name="Line 50"/>
            <p:cNvSpPr>
              <a:spLocks noChangeShapeType="1"/>
            </p:cNvSpPr>
            <p:nvPr/>
          </p:nvSpPr>
          <p:spPr bwMode="auto">
            <a:xfrm flipH="1">
              <a:off x="3000768" y="6055163"/>
              <a:ext cx="26770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7" name="Line 51"/>
            <p:cNvSpPr>
              <a:spLocks noChangeShapeType="1"/>
            </p:cNvSpPr>
            <p:nvPr/>
          </p:nvSpPr>
          <p:spPr bwMode="auto">
            <a:xfrm>
              <a:off x="3000768" y="6055163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8" name="Line 52"/>
            <p:cNvSpPr>
              <a:spLocks noChangeShapeType="1"/>
            </p:cNvSpPr>
            <p:nvPr/>
          </p:nvSpPr>
          <p:spPr bwMode="auto">
            <a:xfrm>
              <a:off x="3054099" y="6237117"/>
              <a:ext cx="16103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89" name="Line 53"/>
            <p:cNvSpPr>
              <a:spLocks noChangeShapeType="1"/>
            </p:cNvSpPr>
            <p:nvPr/>
          </p:nvSpPr>
          <p:spPr bwMode="auto">
            <a:xfrm flipV="1">
              <a:off x="3268470" y="6055163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0" name="Line 54"/>
            <p:cNvSpPr>
              <a:spLocks noChangeShapeType="1"/>
            </p:cNvSpPr>
            <p:nvPr/>
          </p:nvSpPr>
          <p:spPr bwMode="auto">
            <a:xfrm>
              <a:off x="3000768" y="6146140"/>
              <a:ext cx="53331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1" name="Line 55"/>
            <p:cNvSpPr>
              <a:spLocks noChangeShapeType="1"/>
            </p:cNvSpPr>
            <p:nvPr/>
          </p:nvSpPr>
          <p:spPr bwMode="auto">
            <a:xfrm flipV="1">
              <a:off x="3215139" y="6146140"/>
              <a:ext cx="53331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2" name="Freeform 1491"/>
            <p:cNvSpPr>
              <a:spLocks/>
            </p:cNvSpPr>
            <p:nvPr/>
          </p:nvSpPr>
          <p:spPr bwMode="auto">
            <a:xfrm>
              <a:off x="3235007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3" name="Freeform 1492"/>
            <p:cNvSpPr>
              <a:spLocks/>
            </p:cNvSpPr>
            <p:nvPr/>
          </p:nvSpPr>
          <p:spPr bwMode="auto">
            <a:xfrm>
              <a:off x="3181676" y="6071894"/>
              <a:ext cx="12549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4" name="Freeform 1493"/>
            <p:cNvSpPr>
              <a:spLocks/>
            </p:cNvSpPr>
            <p:nvPr/>
          </p:nvSpPr>
          <p:spPr bwMode="auto">
            <a:xfrm>
              <a:off x="3128345" y="607189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5" name="Freeform 1494"/>
            <p:cNvSpPr>
              <a:spLocks/>
            </p:cNvSpPr>
            <p:nvPr/>
          </p:nvSpPr>
          <p:spPr bwMode="auto">
            <a:xfrm>
              <a:off x="3073968" y="607189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6" name="Freeform 1495"/>
            <p:cNvSpPr>
              <a:spLocks/>
            </p:cNvSpPr>
            <p:nvPr/>
          </p:nvSpPr>
          <p:spPr bwMode="auto">
            <a:xfrm>
              <a:off x="3020636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7" name="Freeform 1496"/>
            <p:cNvSpPr>
              <a:spLocks/>
            </p:cNvSpPr>
            <p:nvPr/>
          </p:nvSpPr>
          <p:spPr bwMode="auto">
            <a:xfrm>
              <a:off x="3235007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8" name="Freeform 1497"/>
            <p:cNvSpPr>
              <a:spLocks/>
            </p:cNvSpPr>
            <p:nvPr/>
          </p:nvSpPr>
          <p:spPr bwMode="auto">
            <a:xfrm>
              <a:off x="3181676" y="6116860"/>
              <a:ext cx="12549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499" name="Freeform 1498"/>
            <p:cNvSpPr>
              <a:spLocks/>
            </p:cNvSpPr>
            <p:nvPr/>
          </p:nvSpPr>
          <p:spPr bwMode="auto">
            <a:xfrm>
              <a:off x="3128345" y="6116860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2" y="22"/>
                </a:cxn>
                <a:cxn ang="0">
                  <a:pos x="21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2" y="22"/>
                  </a:lnTo>
                  <a:lnTo>
                    <a:pt x="21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0" name="Freeform 1499"/>
            <p:cNvSpPr>
              <a:spLocks/>
            </p:cNvSpPr>
            <p:nvPr/>
          </p:nvSpPr>
          <p:spPr bwMode="auto">
            <a:xfrm>
              <a:off x="3073968" y="6116860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2" y="22"/>
                </a:cxn>
                <a:cxn ang="0">
                  <a:pos x="21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2" y="22"/>
                  </a:lnTo>
                  <a:lnTo>
                    <a:pt x="21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1" name="Freeform 1500"/>
            <p:cNvSpPr>
              <a:spLocks/>
            </p:cNvSpPr>
            <p:nvPr/>
          </p:nvSpPr>
          <p:spPr bwMode="auto">
            <a:xfrm>
              <a:off x="3020636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2" name="Freeform 1501"/>
            <p:cNvSpPr>
              <a:spLocks/>
            </p:cNvSpPr>
            <p:nvPr/>
          </p:nvSpPr>
          <p:spPr bwMode="auto">
            <a:xfrm>
              <a:off x="3181676" y="6162871"/>
              <a:ext cx="12549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3" name="Freeform 1502"/>
            <p:cNvSpPr>
              <a:spLocks/>
            </p:cNvSpPr>
            <p:nvPr/>
          </p:nvSpPr>
          <p:spPr bwMode="auto">
            <a:xfrm>
              <a:off x="3128345" y="6162871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8"/>
                </a:cxn>
                <a:cxn ang="0">
                  <a:pos x="12" y="21"/>
                </a:cxn>
                <a:cxn ang="0">
                  <a:pos x="21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8"/>
                  </a:lnTo>
                  <a:lnTo>
                    <a:pt x="12" y="21"/>
                  </a:lnTo>
                  <a:lnTo>
                    <a:pt x="21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4" name="Freeform 1503"/>
            <p:cNvSpPr>
              <a:spLocks/>
            </p:cNvSpPr>
            <p:nvPr/>
          </p:nvSpPr>
          <p:spPr bwMode="auto">
            <a:xfrm>
              <a:off x="3073968" y="6162871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8"/>
                </a:cxn>
                <a:cxn ang="0">
                  <a:pos x="12" y="21"/>
                </a:cxn>
                <a:cxn ang="0">
                  <a:pos x="21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8"/>
                  </a:lnTo>
                  <a:lnTo>
                    <a:pt x="12" y="21"/>
                  </a:lnTo>
                  <a:lnTo>
                    <a:pt x="21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5" name="Freeform 1504"/>
            <p:cNvSpPr>
              <a:spLocks/>
            </p:cNvSpPr>
            <p:nvPr/>
          </p:nvSpPr>
          <p:spPr bwMode="auto">
            <a:xfrm>
              <a:off x="3181676" y="6208882"/>
              <a:ext cx="12549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6" name="Freeform 1505"/>
            <p:cNvSpPr>
              <a:spLocks/>
            </p:cNvSpPr>
            <p:nvPr/>
          </p:nvSpPr>
          <p:spPr bwMode="auto">
            <a:xfrm>
              <a:off x="3128345" y="6208882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4"/>
                </a:cxn>
                <a:cxn ang="0">
                  <a:pos x="12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4"/>
                  </a:lnTo>
                  <a:lnTo>
                    <a:pt x="12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7" name="Freeform 1506"/>
            <p:cNvSpPr>
              <a:spLocks/>
            </p:cNvSpPr>
            <p:nvPr/>
          </p:nvSpPr>
          <p:spPr bwMode="auto">
            <a:xfrm>
              <a:off x="3073968" y="6208882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4"/>
                </a:cxn>
                <a:cxn ang="0">
                  <a:pos x="12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4"/>
                  </a:lnTo>
                  <a:lnTo>
                    <a:pt x="12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8" name="Freeform 1507"/>
            <p:cNvSpPr>
              <a:spLocks/>
            </p:cNvSpPr>
            <p:nvPr/>
          </p:nvSpPr>
          <p:spPr bwMode="auto">
            <a:xfrm>
              <a:off x="3662703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09" name="Freeform 1508"/>
            <p:cNvSpPr>
              <a:spLocks/>
            </p:cNvSpPr>
            <p:nvPr/>
          </p:nvSpPr>
          <p:spPr bwMode="auto">
            <a:xfrm>
              <a:off x="3877074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0" name="Freeform 1509"/>
            <p:cNvSpPr>
              <a:spLocks/>
            </p:cNvSpPr>
            <p:nvPr/>
          </p:nvSpPr>
          <p:spPr bwMode="auto">
            <a:xfrm>
              <a:off x="3235007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1" name="Freeform 1510"/>
            <p:cNvSpPr>
              <a:spLocks/>
            </p:cNvSpPr>
            <p:nvPr/>
          </p:nvSpPr>
          <p:spPr bwMode="auto">
            <a:xfrm>
              <a:off x="3020636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2" name="Freeform 1511"/>
            <p:cNvSpPr>
              <a:spLocks/>
            </p:cNvSpPr>
            <p:nvPr/>
          </p:nvSpPr>
          <p:spPr bwMode="auto">
            <a:xfrm>
              <a:off x="2855414" y="4429078"/>
              <a:ext cx="13595" cy="10457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3" name="Freeform 1512"/>
            <p:cNvSpPr>
              <a:spLocks/>
            </p:cNvSpPr>
            <p:nvPr/>
          </p:nvSpPr>
          <p:spPr bwMode="auto">
            <a:xfrm>
              <a:off x="2855414" y="461103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4" name="Freeform 1513"/>
            <p:cNvSpPr>
              <a:spLocks/>
            </p:cNvSpPr>
            <p:nvPr/>
          </p:nvSpPr>
          <p:spPr bwMode="auto">
            <a:xfrm>
              <a:off x="2855414" y="479298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5" name="Freeform 1514"/>
            <p:cNvSpPr>
              <a:spLocks/>
            </p:cNvSpPr>
            <p:nvPr/>
          </p:nvSpPr>
          <p:spPr bwMode="auto">
            <a:xfrm>
              <a:off x="2855414" y="497598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6" name="Freeform 1515"/>
            <p:cNvSpPr>
              <a:spLocks/>
            </p:cNvSpPr>
            <p:nvPr/>
          </p:nvSpPr>
          <p:spPr bwMode="auto">
            <a:xfrm>
              <a:off x="2855414" y="515898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7" name="Freeform 1516"/>
            <p:cNvSpPr>
              <a:spLocks/>
            </p:cNvSpPr>
            <p:nvPr/>
          </p:nvSpPr>
          <p:spPr bwMode="auto">
            <a:xfrm>
              <a:off x="2855414" y="534094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8" name="Freeform 1517"/>
            <p:cNvSpPr>
              <a:spLocks/>
            </p:cNvSpPr>
            <p:nvPr/>
          </p:nvSpPr>
          <p:spPr bwMode="auto">
            <a:xfrm>
              <a:off x="2855414" y="552394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19" name="Freeform 1518"/>
            <p:cNvSpPr>
              <a:spLocks/>
            </p:cNvSpPr>
            <p:nvPr/>
          </p:nvSpPr>
          <p:spPr bwMode="auto">
            <a:xfrm>
              <a:off x="2855414" y="570694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0" name="Freeform 1519"/>
            <p:cNvSpPr>
              <a:spLocks/>
            </p:cNvSpPr>
            <p:nvPr/>
          </p:nvSpPr>
          <p:spPr bwMode="auto">
            <a:xfrm>
              <a:off x="2855414" y="5888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1" name="Freeform 1520"/>
            <p:cNvSpPr>
              <a:spLocks/>
            </p:cNvSpPr>
            <p:nvPr/>
          </p:nvSpPr>
          <p:spPr bwMode="auto">
            <a:xfrm>
              <a:off x="2855414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2" name="Freeform 1521"/>
            <p:cNvSpPr>
              <a:spLocks/>
            </p:cNvSpPr>
            <p:nvPr/>
          </p:nvSpPr>
          <p:spPr bwMode="auto">
            <a:xfrm>
              <a:off x="4042296" y="4246078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3" name="Freeform 1522"/>
            <p:cNvSpPr>
              <a:spLocks/>
            </p:cNvSpPr>
            <p:nvPr/>
          </p:nvSpPr>
          <p:spPr bwMode="auto">
            <a:xfrm>
              <a:off x="4042296" y="4429078"/>
              <a:ext cx="13595" cy="10457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4" name="Freeform 1523"/>
            <p:cNvSpPr>
              <a:spLocks/>
            </p:cNvSpPr>
            <p:nvPr/>
          </p:nvSpPr>
          <p:spPr bwMode="auto">
            <a:xfrm>
              <a:off x="4042296" y="461103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5" name="Freeform 1524"/>
            <p:cNvSpPr>
              <a:spLocks/>
            </p:cNvSpPr>
            <p:nvPr/>
          </p:nvSpPr>
          <p:spPr bwMode="auto">
            <a:xfrm>
              <a:off x="4042296" y="479298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6" name="Freeform 1525"/>
            <p:cNvSpPr>
              <a:spLocks/>
            </p:cNvSpPr>
            <p:nvPr/>
          </p:nvSpPr>
          <p:spPr bwMode="auto">
            <a:xfrm>
              <a:off x="4042296" y="497598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7" name="Freeform 1526"/>
            <p:cNvSpPr>
              <a:spLocks/>
            </p:cNvSpPr>
            <p:nvPr/>
          </p:nvSpPr>
          <p:spPr bwMode="auto">
            <a:xfrm>
              <a:off x="4042296" y="515898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8" name="Freeform 1527"/>
            <p:cNvSpPr>
              <a:spLocks/>
            </p:cNvSpPr>
            <p:nvPr/>
          </p:nvSpPr>
          <p:spPr bwMode="auto">
            <a:xfrm>
              <a:off x="4042296" y="534094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29" name="Freeform 1528"/>
            <p:cNvSpPr>
              <a:spLocks/>
            </p:cNvSpPr>
            <p:nvPr/>
          </p:nvSpPr>
          <p:spPr bwMode="auto">
            <a:xfrm>
              <a:off x="4042296" y="552394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0" name="Freeform 1529"/>
            <p:cNvSpPr>
              <a:spLocks/>
            </p:cNvSpPr>
            <p:nvPr/>
          </p:nvSpPr>
          <p:spPr bwMode="auto">
            <a:xfrm>
              <a:off x="4042296" y="570694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1" name="Freeform 1530"/>
            <p:cNvSpPr>
              <a:spLocks/>
            </p:cNvSpPr>
            <p:nvPr/>
          </p:nvSpPr>
          <p:spPr bwMode="auto">
            <a:xfrm>
              <a:off x="4042296" y="5888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2" name="Freeform 1531"/>
            <p:cNvSpPr>
              <a:spLocks/>
            </p:cNvSpPr>
            <p:nvPr/>
          </p:nvSpPr>
          <p:spPr bwMode="auto">
            <a:xfrm>
              <a:off x="4042296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3" name="Line 98"/>
            <p:cNvSpPr>
              <a:spLocks noChangeShapeType="1"/>
            </p:cNvSpPr>
            <p:nvPr/>
          </p:nvSpPr>
          <p:spPr bwMode="auto">
            <a:xfrm flipV="1">
              <a:off x="4022428" y="4411301"/>
              <a:ext cx="1046" cy="22796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4" name="Line 99"/>
            <p:cNvSpPr>
              <a:spLocks noChangeShapeType="1"/>
            </p:cNvSpPr>
            <p:nvPr/>
          </p:nvSpPr>
          <p:spPr bwMode="auto">
            <a:xfrm>
              <a:off x="4022428" y="4411301"/>
              <a:ext cx="10666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5" name="Line 100"/>
            <p:cNvSpPr>
              <a:spLocks noChangeShapeType="1"/>
            </p:cNvSpPr>
            <p:nvPr/>
          </p:nvSpPr>
          <p:spPr bwMode="auto">
            <a:xfrm>
              <a:off x="4236798" y="4456267"/>
              <a:ext cx="1046" cy="13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6" name="Line 101"/>
            <p:cNvSpPr>
              <a:spLocks noChangeShapeType="1"/>
            </p:cNvSpPr>
            <p:nvPr/>
          </p:nvSpPr>
          <p:spPr bwMode="auto">
            <a:xfrm flipH="1">
              <a:off x="4022428" y="4639266"/>
              <a:ext cx="10666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7" name="Line 102"/>
            <p:cNvSpPr>
              <a:spLocks noChangeShapeType="1"/>
            </p:cNvSpPr>
            <p:nvPr/>
          </p:nvSpPr>
          <p:spPr bwMode="auto">
            <a:xfrm>
              <a:off x="4129090" y="4411301"/>
              <a:ext cx="107708" cy="4496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8" name="Line 103"/>
            <p:cNvSpPr>
              <a:spLocks noChangeShapeType="1"/>
            </p:cNvSpPr>
            <p:nvPr/>
          </p:nvSpPr>
          <p:spPr bwMode="auto">
            <a:xfrm flipH="1">
              <a:off x="4129090" y="4593255"/>
              <a:ext cx="107708" cy="4601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39" name="Freeform 1538"/>
            <p:cNvSpPr>
              <a:spLocks/>
            </p:cNvSpPr>
            <p:nvPr/>
          </p:nvSpPr>
          <p:spPr bwMode="auto">
            <a:xfrm>
              <a:off x="4042296" y="461103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0" name="Freeform 1539"/>
            <p:cNvSpPr>
              <a:spLocks/>
            </p:cNvSpPr>
            <p:nvPr/>
          </p:nvSpPr>
          <p:spPr bwMode="auto">
            <a:xfrm>
              <a:off x="4042296" y="456502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1" name="Freeform 1540"/>
            <p:cNvSpPr>
              <a:spLocks/>
            </p:cNvSpPr>
            <p:nvPr/>
          </p:nvSpPr>
          <p:spPr bwMode="auto">
            <a:xfrm>
              <a:off x="4042296" y="452005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2" name="Freeform 1541"/>
            <p:cNvSpPr>
              <a:spLocks/>
            </p:cNvSpPr>
            <p:nvPr/>
          </p:nvSpPr>
          <p:spPr bwMode="auto">
            <a:xfrm>
              <a:off x="4042296" y="447404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3" name="Freeform 1542"/>
            <p:cNvSpPr>
              <a:spLocks/>
            </p:cNvSpPr>
            <p:nvPr/>
          </p:nvSpPr>
          <p:spPr bwMode="auto">
            <a:xfrm>
              <a:off x="4042296" y="4429078"/>
              <a:ext cx="13595" cy="10457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4" name="Freeform 1543"/>
            <p:cNvSpPr>
              <a:spLocks/>
            </p:cNvSpPr>
            <p:nvPr/>
          </p:nvSpPr>
          <p:spPr bwMode="auto">
            <a:xfrm>
              <a:off x="4096673" y="4611033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5" name="Freeform 1544"/>
            <p:cNvSpPr>
              <a:spLocks/>
            </p:cNvSpPr>
            <p:nvPr/>
          </p:nvSpPr>
          <p:spPr bwMode="auto">
            <a:xfrm>
              <a:off x="4096673" y="4565021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6" name="Freeform 1545"/>
            <p:cNvSpPr>
              <a:spLocks/>
            </p:cNvSpPr>
            <p:nvPr/>
          </p:nvSpPr>
          <p:spPr bwMode="auto">
            <a:xfrm>
              <a:off x="4096673" y="4520056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7" name="Freeform 1546"/>
            <p:cNvSpPr>
              <a:spLocks/>
            </p:cNvSpPr>
            <p:nvPr/>
          </p:nvSpPr>
          <p:spPr bwMode="auto">
            <a:xfrm>
              <a:off x="4096673" y="447404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8" name="Freeform 1547"/>
            <p:cNvSpPr>
              <a:spLocks/>
            </p:cNvSpPr>
            <p:nvPr/>
          </p:nvSpPr>
          <p:spPr bwMode="auto">
            <a:xfrm>
              <a:off x="4096673" y="4429078"/>
              <a:ext cx="13595" cy="10457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1">
                  <a:moveTo>
                    <a:pt x="25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49" name="Freeform 1548"/>
            <p:cNvSpPr>
              <a:spLocks/>
            </p:cNvSpPr>
            <p:nvPr/>
          </p:nvSpPr>
          <p:spPr bwMode="auto">
            <a:xfrm>
              <a:off x="4150004" y="456502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0" name="Freeform 1549"/>
            <p:cNvSpPr>
              <a:spLocks/>
            </p:cNvSpPr>
            <p:nvPr/>
          </p:nvSpPr>
          <p:spPr bwMode="auto">
            <a:xfrm>
              <a:off x="4150004" y="452005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1" name="Freeform 1550"/>
            <p:cNvSpPr>
              <a:spLocks/>
            </p:cNvSpPr>
            <p:nvPr/>
          </p:nvSpPr>
          <p:spPr bwMode="auto">
            <a:xfrm>
              <a:off x="4150004" y="447404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2" name="Freeform 1551"/>
            <p:cNvSpPr>
              <a:spLocks/>
            </p:cNvSpPr>
            <p:nvPr/>
          </p:nvSpPr>
          <p:spPr bwMode="auto">
            <a:xfrm>
              <a:off x="4203335" y="4565021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3" name="Freeform 1552"/>
            <p:cNvSpPr>
              <a:spLocks/>
            </p:cNvSpPr>
            <p:nvPr/>
          </p:nvSpPr>
          <p:spPr bwMode="auto">
            <a:xfrm>
              <a:off x="4203335" y="452005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4" name="Freeform 1553"/>
            <p:cNvSpPr>
              <a:spLocks/>
            </p:cNvSpPr>
            <p:nvPr/>
          </p:nvSpPr>
          <p:spPr bwMode="auto">
            <a:xfrm>
              <a:off x="4203335" y="447404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5" name="Line 121"/>
            <p:cNvSpPr>
              <a:spLocks noChangeShapeType="1"/>
            </p:cNvSpPr>
            <p:nvPr/>
          </p:nvSpPr>
          <p:spPr bwMode="auto">
            <a:xfrm>
              <a:off x="3642834" y="6055163"/>
              <a:ext cx="26770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6" name="Line 122"/>
            <p:cNvSpPr>
              <a:spLocks noChangeShapeType="1"/>
            </p:cNvSpPr>
            <p:nvPr/>
          </p:nvSpPr>
          <p:spPr bwMode="auto">
            <a:xfrm>
              <a:off x="3910536" y="6055163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7" name="Line 123"/>
            <p:cNvSpPr>
              <a:spLocks noChangeShapeType="1"/>
            </p:cNvSpPr>
            <p:nvPr/>
          </p:nvSpPr>
          <p:spPr bwMode="auto">
            <a:xfrm flipH="1">
              <a:off x="3697211" y="6237117"/>
              <a:ext cx="15999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8" name="Line 124"/>
            <p:cNvSpPr>
              <a:spLocks noChangeShapeType="1"/>
            </p:cNvSpPr>
            <p:nvPr/>
          </p:nvSpPr>
          <p:spPr bwMode="auto">
            <a:xfrm flipV="1">
              <a:off x="3642834" y="6055163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59" name="Line 125"/>
            <p:cNvSpPr>
              <a:spLocks noChangeShapeType="1"/>
            </p:cNvSpPr>
            <p:nvPr/>
          </p:nvSpPr>
          <p:spPr bwMode="auto">
            <a:xfrm flipH="1">
              <a:off x="3857205" y="6146140"/>
              <a:ext cx="53331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0" name="Line 126"/>
            <p:cNvSpPr>
              <a:spLocks noChangeShapeType="1"/>
            </p:cNvSpPr>
            <p:nvPr/>
          </p:nvSpPr>
          <p:spPr bwMode="auto">
            <a:xfrm flipH="1" flipV="1">
              <a:off x="3642834" y="6146140"/>
              <a:ext cx="5437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1" name="Freeform 1560"/>
            <p:cNvSpPr>
              <a:spLocks/>
            </p:cNvSpPr>
            <p:nvPr/>
          </p:nvSpPr>
          <p:spPr bwMode="auto">
            <a:xfrm>
              <a:off x="3662703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2" name="Freeform 1561"/>
            <p:cNvSpPr>
              <a:spLocks/>
            </p:cNvSpPr>
            <p:nvPr/>
          </p:nvSpPr>
          <p:spPr bwMode="auto">
            <a:xfrm>
              <a:off x="3717080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3" name="Freeform 1562"/>
            <p:cNvSpPr>
              <a:spLocks/>
            </p:cNvSpPr>
            <p:nvPr/>
          </p:nvSpPr>
          <p:spPr bwMode="auto">
            <a:xfrm>
              <a:off x="3770411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4" name="Freeform 1563"/>
            <p:cNvSpPr>
              <a:spLocks/>
            </p:cNvSpPr>
            <p:nvPr/>
          </p:nvSpPr>
          <p:spPr bwMode="auto">
            <a:xfrm>
              <a:off x="3823742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5" name="Freeform 1564"/>
            <p:cNvSpPr>
              <a:spLocks/>
            </p:cNvSpPr>
            <p:nvPr/>
          </p:nvSpPr>
          <p:spPr bwMode="auto">
            <a:xfrm>
              <a:off x="3877074" y="607189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6" name="Freeform 1565"/>
            <p:cNvSpPr>
              <a:spLocks/>
            </p:cNvSpPr>
            <p:nvPr/>
          </p:nvSpPr>
          <p:spPr bwMode="auto">
            <a:xfrm>
              <a:off x="3662703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7" name="Freeform 1566"/>
            <p:cNvSpPr>
              <a:spLocks/>
            </p:cNvSpPr>
            <p:nvPr/>
          </p:nvSpPr>
          <p:spPr bwMode="auto">
            <a:xfrm>
              <a:off x="3717080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8" name="Freeform 1567"/>
            <p:cNvSpPr>
              <a:spLocks/>
            </p:cNvSpPr>
            <p:nvPr/>
          </p:nvSpPr>
          <p:spPr bwMode="auto">
            <a:xfrm>
              <a:off x="3770411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69" name="Freeform 1568"/>
            <p:cNvSpPr>
              <a:spLocks/>
            </p:cNvSpPr>
            <p:nvPr/>
          </p:nvSpPr>
          <p:spPr bwMode="auto">
            <a:xfrm>
              <a:off x="3823742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0" name="Freeform 1569"/>
            <p:cNvSpPr>
              <a:spLocks/>
            </p:cNvSpPr>
            <p:nvPr/>
          </p:nvSpPr>
          <p:spPr bwMode="auto">
            <a:xfrm>
              <a:off x="3877074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1" name="Freeform 1570"/>
            <p:cNvSpPr>
              <a:spLocks/>
            </p:cNvSpPr>
            <p:nvPr/>
          </p:nvSpPr>
          <p:spPr bwMode="auto">
            <a:xfrm>
              <a:off x="3717080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2" name="Freeform 1571"/>
            <p:cNvSpPr>
              <a:spLocks/>
            </p:cNvSpPr>
            <p:nvPr/>
          </p:nvSpPr>
          <p:spPr bwMode="auto">
            <a:xfrm>
              <a:off x="3770411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3" name="Freeform 1572"/>
            <p:cNvSpPr>
              <a:spLocks/>
            </p:cNvSpPr>
            <p:nvPr/>
          </p:nvSpPr>
          <p:spPr bwMode="auto">
            <a:xfrm>
              <a:off x="3823742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4" name="Freeform 1573"/>
            <p:cNvSpPr>
              <a:spLocks/>
            </p:cNvSpPr>
            <p:nvPr/>
          </p:nvSpPr>
          <p:spPr bwMode="auto">
            <a:xfrm>
              <a:off x="3717080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5" name="Freeform 1574"/>
            <p:cNvSpPr>
              <a:spLocks/>
            </p:cNvSpPr>
            <p:nvPr/>
          </p:nvSpPr>
          <p:spPr bwMode="auto">
            <a:xfrm>
              <a:off x="3770411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6" name="Freeform 1575"/>
            <p:cNvSpPr>
              <a:spLocks/>
            </p:cNvSpPr>
            <p:nvPr/>
          </p:nvSpPr>
          <p:spPr bwMode="auto">
            <a:xfrm>
              <a:off x="3823742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7" name="Line 144"/>
            <p:cNvSpPr>
              <a:spLocks noChangeShapeType="1"/>
            </p:cNvSpPr>
            <p:nvPr/>
          </p:nvSpPr>
          <p:spPr bwMode="auto">
            <a:xfrm>
              <a:off x="2727838" y="6237117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8" name="Line 145"/>
            <p:cNvSpPr>
              <a:spLocks noChangeShapeType="1"/>
            </p:cNvSpPr>
            <p:nvPr/>
          </p:nvSpPr>
          <p:spPr bwMode="auto">
            <a:xfrm>
              <a:off x="2727838" y="6146140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79" name="Line 146"/>
            <p:cNvSpPr>
              <a:spLocks noChangeShapeType="1"/>
            </p:cNvSpPr>
            <p:nvPr/>
          </p:nvSpPr>
          <p:spPr bwMode="auto">
            <a:xfrm>
              <a:off x="2727838" y="6174374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0" name="Line 147"/>
            <p:cNvSpPr>
              <a:spLocks noChangeShapeType="1"/>
            </p:cNvSpPr>
            <p:nvPr/>
          </p:nvSpPr>
          <p:spPr bwMode="auto">
            <a:xfrm>
              <a:off x="2727838" y="6162871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1" name="Line 148"/>
            <p:cNvSpPr>
              <a:spLocks noChangeShapeType="1"/>
            </p:cNvSpPr>
            <p:nvPr/>
          </p:nvSpPr>
          <p:spPr bwMode="auto">
            <a:xfrm>
              <a:off x="2727838" y="6220386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2" name="Line 149"/>
            <p:cNvSpPr>
              <a:spLocks noChangeShapeType="1"/>
            </p:cNvSpPr>
            <p:nvPr/>
          </p:nvSpPr>
          <p:spPr bwMode="auto">
            <a:xfrm>
              <a:off x="2727838" y="6208882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3" name="Line 150"/>
            <p:cNvSpPr>
              <a:spLocks noChangeShapeType="1"/>
            </p:cNvSpPr>
            <p:nvPr/>
          </p:nvSpPr>
          <p:spPr bwMode="auto">
            <a:xfrm flipV="1">
              <a:off x="2727838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4" name="Line 151"/>
            <p:cNvSpPr>
              <a:spLocks noChangeShapeType="1"/>
            </p:cNvSpPr>
            <p:nvPr/>
          </p:nvSpPr>
          <p:spPr bwMode="auto">
            <a:xfrm flipV="1">
              <a:off x="2727838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5" name="Line 152"/>
            <p:cNvSpPr>
              <a:spLocks noChangeShapeType="1"/>
            </p:cNvSpPr>
            <p:nvPr/>
          </p:nvSpPr>
          <p:spPr bwMode="auto">
            <a:xfrm flipV="1">
              <a:off x="2674506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6" name="Line 153"/>
            <p:cNvSpPr>
              <a:spLocks noChangeShapeType="1"/>
            </p:cNvSpPr>
            <p:nvPr/>
          </p:nvSpPr>
          <p:spPr bwMode="auto">
            <a:xfrm>
              <a:off x="2674506" y="6441031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7" name="Line 154"/>
            <p:cNvSpPr>
              <a:spLocks noChangeShapeType="1"/>
            </p:cNvSpPr>
            <p:nvPr/>
          </p:nvSpPr>
          <p:spPr bwMode="auto">
            <a:xfrm flipV="1">
              <a:off x="2707969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8" name="Line 155"/>
            <p:cNvSpPr>
              <a:spLocks noChangeShapeType="1"/>
            </p:cNvSpPr>
            <p:nvPr/>
          </p:nvSpPr>
          <p:spPr bwMode="auto">
            <a:xfrm flipV="1">
              <a:off x="2694375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89" name="Line 156"/>
            <p:cNvSpPr>
              <a:spLocks noChangeShapeType="1"/>
            </p:cNvSpPr>
            <p:nvPr/>
          </p:nvSpPr>
          <p:spPr bwMode="auto">
            <a:xfrm>
              <a:off x="2694375" y="4479273"/>
              <a:ext cx="1359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0" name="Line 157"/>
            <p:cNvSpPr>
              <a:spLocks noChangeShapeType="1"/>
            </p:cNvSpPr>
            <p:nvPr/>
          </p:nvSpPr>
          <p:spPr bwMode="auto">
            <a:xfrm flipH="1">
              <a:off x="2674506" y="6283128"/>
              <a:ext cx="10666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1" name="Line 158"/>
            <p:cNvSpPr>
              <a:spLocks noChangeShapeType="1"/>
            </p:cNvSpPr>
            <p:nvPr/>
          </p:nvSpPr>
          <p:spPr bwMode="auto">
            <a:xfrm flipV="1">
              <a:off x="2674506" y="6100129"/>
              <a:ext cx="1046" cy="1830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2" name="Line 159"/>
            <p:cNvSpPr>
              <a:spLocks noChangeShapeType="1"/>
            </p:cNvSpPr>
            <p:nvPr/>
          </p:nvSpPr>
          <p:spPr bwMode="auto">
            <a:xfrm>
              <a:off x="2674506" y="6100129"/>
              <a:ext cx="10666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3" name="Line 160"/>
            <p:cNvSpPr>
              <a:spLocks noChangeShapeType="1"/>
            </p:cNvSpPr>
            <p:nvPr/>
          </p:nvSpPr>
          <p:spPr bwMode="auto">
            <a:xfrm>
              <a:off x="2888877" y="6146140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4" name="Line 161"/>
            <p:cNvSpPr>
              <a:spLocks noChangeShapeType="1"/>
            </p:cNvSpPr>
            <p:nvPr/>
          </p:nvSpPr>
          <p:spPr bwMode="auto">
            <a:xfrm>
              <a:off x="2781169" y="6100129"/>
              <a:ext cx="107708" cy="4601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5" name="Line 162"/>
            <p:cNvSpPr>
              <a:spLocks noChangeShapeType="1"/>
            </p:cNvSpPr>
            <p:nvPr/>
          </p:nvSpPr>
          <p:spPr bwMode="auto">
            <a:xfrm flipH="1">
              <a:off x="2781169" y="6237117"/>
              <a:ext cx="107708" cy="4601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6" name="Freeform 1595"/>
            <p:cNvSpPr>
              <a:spLocks/>
            </p:cNvSpPr>
            <p:nvPr/>
          </p:nvSpPr>
          <p:spPr bwMode="auto">
            <a:xfrm>
              <a:off x="2694375" y="6116860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7" name="Freeform 1596"/>
            <p:cNvSpPr>
              <a:spLocks/>
            </p:cNvSpPr>
            <p:nvPr/>
          </p:nvSpPr>
          <p:spPr bwMode="auto">
            <a:xfrm>
              <a:off x="2748752" y="6116860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2" y="22"/>
                </a:cxn>
                <a:cxn ang="0">
                  <a:pos x="21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2" y="22"/>
                  </a:lnTo>
                  <a:lnTo>
                    <a:pt x="21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8" name="Freeform 1597"/>
            <p:cNvSpPr>
              <a:spLocks/>
            </p:cNvSpPr>
            <p:nvPr/>
          </p:nvSpPr>
          <p:spPr bwMode="auto">
            <a:xfrm>
              <a:off x="2694375" y="6162871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599" name="Freeform 1598"/>
            <p:cNvSpPr>
              <a:spLocks/>
            </p:cNvSpPr>
            <p:nvPr/>
          </p:nvSpPr>
          <p:spPr bwMode="auto">
            <a:xfrm>
              <a:off x="2748752" y="6162871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8"/>
                </a:cxn>
                <a:cxn ang="0">
                  <a:pos x="12" y="21"/>
                </a:cxn>
                <a:cxn ang="0">
                  <a:pos x="21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8"/>
                  </a:lnTo>
                  <a:lnTo>
                    <a:pt x="12" y="21"/>
                  </a:lnTo>
                  <a:lnTo>
                    <a:pt x="21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0" name="Freeform 1599"/>
            <p:cNvSpPr>
              <a:spLocks/>
            </p:cNvSpPr>
            <p:nvPr/>
          </p:nvSpPr>
          <p:spPr bwMode="auto">
            <a:xfrm>
              <a:off x="2802083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1" name="Freeform 1600"/>
            <p:cNvSpPr>
              <a:spLocks/>
            </p:cNvSpPr>
            <p:nvPr/>
          </p:nvSpPr>
          <p:spPr bwMode="auto">
            <a:xfrm>
              <a:off x="2855414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2" name="Freeform 1601"/>
            <p:cNvSpPr>
              <a:spLocks/>
            </p:cNvSpPr>
            <p:nvPr/>
          </p:nvSpPr>
          <p:spPr bwMode="auto">
            <a:xfrm>
              <a:off x="2694375" y="6208882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3" name="Freeform 1602"/>
            <p:cNvSpPr>
              <a:spLocks/>
            </p:cNvSpPr>
            <p:nvPr/>
          </p:nvSpPr>
          <p:spPr bwMode="auto">
            <a:xfrm>
              <a:off x="2748752" y="6208882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4"/>
                </a:cxn>
                <a:cxn ang="0">
                  <a:pos x="12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4"/>
                  </a:lnTo>
                  <a:lnTo>
                    <a:pt x="12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4" name="Freeform 1603"/>
            <p:cNvSpPr>
              <a:spLocks/>
            </p:cNvSpPr>
            <p:nvPr/>
          </p:nvSpPr>
          <p:spPr bwMode="auto">
            <a:xfrm>
              <a:off x="2802083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5" name="Freeform 1604"/>
            <p:cNvSpPr>
              <a:spLocks/>
            </p:cNvSpPr>
            <p:nvPr/>
          </p:nvSpPr>
          <p:spPr bwMode="auto">
            <a:xfrm>
              <a:off x="2855414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6" name="Freeform 1605"/>
            <p:cNvSpPr>
              <a:spLocks/>
            </p:cNvSpPr>
            <p:nvPr/>
          </p:nvSpPr>
          <p:spPr bwMode="auto">
            <a:xfrm>
              <a:off x="2694375" y="6253848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7" name="Freeform 1606"/>
            <p:cNvSpPr>
              <a:spLocks/>
            </p:cNvSpPr>
            <p:nvPr/>
          </p:nvSpPr>
          <p:spPr bwMode="auto">
            <a:xfrm>
              <a:off x="2748752" y="6253848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08" name="Rectangle 1607"/>
            <p:cNvSpPr>
              <a:spLocks noChangeArrowheads="1"/>
            </p:cNvSpPr>
            <p:nvPr/>
          </p:nvSpPr>
          <p:spPr bwMode="auto">
            <a:xfrm>
              <a:off x="2745614" y="2313600"/>
              <a:ext cx="27252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'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09" name="Line 179"/>
            <p:cNvSpPr>
              <a:spLocks noChangeShapeType="1"/>
            </p:cNvSpPr>
            <p:nvPr/>
          </p:nvSpPr>
          <p:spPr bwMode="auto">
            <a:xfrm>
              <a:off x="2674506" y="6483905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0" name="Line 180"/>
            <p:cNvSpPr>
              <a:spLocks noChangeShapeType="1"/>
            </p:cNvSpPr>
            <p:nvPr/>
          </p:nvSpPr>
          <p:spPr bwMode="auto">
            <a:xfrm>
              <a:off x="2688101" y="6452534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1" name="Line 181"/>
            <p:cNvSpPr>
              <a:spLocks noChangeShapeType="1"/>
            </p:cNvSpPr>
            <p:nvPr/>
          </p:nvSpPr>
          <p:spPr bwMode="auto">
            <a:xfrm>
              <a:off x="2688101" y="6441031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2" name="Line 182"/>
            <p:cNvSpPr>
              <a:spLocks noChangeShapeType="1"/>
            </p:cNvSpPr>
            <p:nvPr/>
          </p:nvSpPr>
          <p:spPr bwMode="auto">
            <a:xfrm>
              <a:off x="2688101" y="6464037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3" name="Line 183"/>
            <p:cNvSpPr>
              <a:spLocks noChangeShapeType="1"/>
            </p:cNvSpPr>
            <p:nvPr/>
          </p:nvSpPr>
          <p:spPr bwMode="auto">
            <a:xfrm>
              <a:off x="2694375" y="6395019"/>
              <a:ext cx="1359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4" name="Line 184"/>
            <p:cNvSpPr>
              <a:spLocks noChangeShapeType="1"/>
            </p:cNvSpPr>
            <p:nvPr/>
          </p:nvSpPr>
          <p:spPr bwMode="auto">
            <a:xfrm>
              <a:off x="2674506" y="6476585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5" name="Line 185"/>
            <p:cNvSpPr>
              <a:spLocks noChangeShapeType="1"/>
            </p:cNvSpPr>
            <p:nvPr/>
          </p:nvSpPr>
          <p:spPr bwMode="auto">
            <a:xfrm flipV="1">
              <a:off x="2674506" y="6476585"/>
              <a:ext cx="1046" cy="732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6" name="Line 186"/>
            <p:cNvSpPr>
              <a:spLocks noChangeShapeType="1"/>
            </p:cNvSpPr>
            <p:nvPr/>
          </p:nvSpPr>
          <p:spPr bwMode="auto">
            <a:xfrm flipV="1">
              <a:off x="2727838" y="6476585"/>
              <a:ext cx="1046" cy="732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7" name="Line 187"/>
            <p:cNvSpPr>
              <a:spLocks noChangeShapeType="1"/>
            </p:cNvSpPr>
            <p:nvPr/>
          </p:nvSpPr>
          <p:spPr bwMode="auto">
            <a:xfrm>
              <a:off x="2688101" y="6441031"/>
              <a:ext cx="1046" cy="2300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8" name="Line 188"/>
            <p:cNvSpPr>
              <a:spLocks noChangeShapeType="1"/>
            </p:cNvSpPr>
            <p:nvPr/>
          </p:nvSpPr>
          <p:spPr bwMode="auto">
            <a:xfrm>
              <a:off x="2715289" y="6441031"/>
              <a:ext cx="1046" cy="2300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19" name="Line 189"/>
            <p:cNvSpPr>
              <a:spLocks noChangeShapeType="1"/>
            </p:cNvSpPr>
            <p:nvPr/>
          </p:nvSpPr>
          <p:spPr bwMode="auto">
            <a:xfrm>
              <a:off x="2694375" y="6395019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0" name="Line 190"/>
            <p:cNvSpPr>
              <a:spLocks noChangeShapeType="1"/>
            </p:cNvSpPr>
            <p:nvPr/>
          </p:nvSpPr>
          <p:spPr bwMode="auto">
            <a:xfrm>
              <a:off x="2707969" y="6395019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1" name="Line 191"/>
            <p:cNvSpPr>
              <a:spLocks noChangeShapeType="1"/>
            </p:cNvSpPr>
            <p:nvPr/>
          </p:nvSpPr>
          <p:spPr bwMode="auto">
            <a:xfrm>
              <a:off x="2707969" y="6395019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2" name="Line 192"/>
            <p:cNvSpPr>
              <a:spLocks noChangeShapeType="1"/>
            </p:cNvSpPr>
            <p:nvPr/>
          </p:nvSpPr>
          <p:spPr bwMode="auto">
            <a:xfrm>
              <a:off x="2692284" y="6466128"/>
              <a:ext cx="1882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3" name="Line 193"/>
            <p:cNvSpPr>
              <a:spLocks noChangeShapeType="1"/>
            </p:cNvSpPr>
            <p:nvPr/>
          </p:nvSpPr>
          <p:spPr bwMode="auto">
            <a:xfrm>
              <a:off x="2688101" y="6471356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4" name="Line 194"/>
            <p:cNvSpPr>
              <a:spLocks noChangeShapeType="1"/>
            </p:cNvSpPr>
            <p:nvPr/>
          </p:nvSpPr>
          <p:spPr bwMode="auto">
            <a:xfrm flipV="1">
              <a:off x="2674506" y="6471356"/>
              <a:ext cx="13595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5" name="Line 195"/>
            <p:cNvSpPr>
              <a:spLocks noChangeShapeType="1"/>
            </p:cNvSpPr>
            <p:nvPr/>
          </p:nvSpPr>
          <p:spPr bwMode="auto">
            <a:xfrm flipV="1">
              <a:off x="2688101" y="6466128"/>
              <a:ext cx="4183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6" name="Line 196"/>
            <p:cNvSpPr>
              <a:spLocks noChangeShapeType="1"/>
            </p:cNvSpPr>
            <p:nvPr/>
          </p:nvSpPr>
          <p:spPr bwMode="auto">
            <a:xfrm flipV="1">
              <a:off x="2692284" y="6464037"/>
              <a:ext cx="1046" cy="209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7" name="Line 197"/>
            <p:cNvSpPr>
              <a:spLocks noChangeShapeType="1"/>
            </p:cNvSpPr>
            <p:nvPr/>
          </p:nvSpPr>
          <p:spPr bwMode="auto">
            <a:xfrm flipH="1" flipV="1">
              <a:off x="2715289" y="6471356"/>
              <a:ext cx="12549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8" name="Line 198"/>
            <p:cNvSpPr>
              <a:spLocks noChangeShapeType="1"/>
            </p:cNvSpPr>
            <p:nvPr/>
          </p:nvSpPr>
          <p:spPr bwMode="auto">
            <a:xfrm flipH="1" flipV="1">
              <a:off x="2711106" y="6466128"/>
              <a:ext cx="4183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29" name="Line 199"/>
            <p:cNvSpPr>
              <a:spLocks noChangeShapeType="1"/>
            </p:cNvSpPr>
            <p:nvPr/>
          </p:nvSpPr>
          <p:spPr bwMode="auto">
            <a:xfrm flipV="1">
              <a:off x="2711106" y="6464037"/>
              <a:ext cx="1046" cy="209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0" name="Line 200"/>
            <p:cNvSpPr>
              <a:spLocks noChangeShapeType="1"/>
            </p:cNvSpPr>
            <p:nvPr/>
          </p:nvSpPr>
          <p:spPr bwMode="auto">
            <a:xfrm flipH="1">
              <a:off x="2674506" y="2057400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1" name="Line 201"/>
            <p:cNvSpPr>
              <a:spLocks noChangeShapeType="1"/>
            </p:cNvSpPr>
            <p:nvPr/>
          </p:nvSpPr>
          <p:spPr bwMode="auto">
            <a:xfrm>
              <a:off x="4129090" y="6283128"/>
              <a:ext cx="10770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2" name="Line 202"/>
            <p:cNvSpPr>
              <a:spLocks noChangeShapeType="1"/>
            </p:cNvSpPr>
            <p:nvPr/>
          </p:nvSpPr>
          <p:spPr bwMode="auto">
            <a:xfrm flipV="1">
              <a:off x="4236798" y="6100129"/>
              <a:ext cx="1046" cy="1830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3" name="Line 203"/>
            <p:cNvSpPr>
              <a:spLocks noChangeShapeType="1"/>
            </p:cNvSpPr>
            <p:nvPr/>
          </p:nvSpPr>
          <p:spPr bwMode="auto">
            <a:xfrm flipH="1">
              <a:off x="4129090" y="6100129"/>
              <a:ext cx="10770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4" name="Line 204"/>
            <p:cNvSpPr>
              <a:spLocks noChangeShapeType="1"/>
            </p:cNvSpPr>
            <p:nvPr/>
          </p:nvSpPr>
          <p:spPr bwMode="auto">
            <a:xfrm>
              <a:off x="4022428" y="6146140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5" name="Line 206"/>
            <p:cNvSpPr>
              <a:spLocks noChangeShapeType="1"/>
            </p:cNvSpPr>
            <p:nvPr/>
          </p:nvSpPr>
          <p:spPr bwMode="auto">
            <a:xfrm flipH="1">
              <a:off x="4022428" y="6100129"/>
              <a:ext cx="106662" cy="4601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6" name="Line 207"/>
            <p:cNvSpPr>
              <a:spLocks noChangeShapeType="1"/>
            </p:cNvSpPr>
            <p:nvPr/>
          </p:nvSpPr>
          <p:spPr bwMode="auto">
            <a:xfrm>
              <a:off x="4022428" y="6237117"/>
              <a:ext cx="106662" cy="4601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7" name="Freeform 1636"/>
            <p:cNvSpPr>
              <a:spLocks/>
            </p:cNvSpPr>
            <p:nvPr/>
          </p:nvSpPr>
          <p:spPr bwMode="auto">
            <a:xfrm>
              <a:off x="4203335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8" name="Freeform 1637"/>
            <p:cNvSpPr>
              <a:spLocks/>
            </p:cNvSpPr>
            <p:nvPr/>
          </p:nvSpPr>
          <p:spPr bwMode="auto">
            <a:xfrm>
              <a:off x="4150004" y="611686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39" name="Freeform 1638"/>
            <p:cNvSpPr>
              <a:spLocks/>
            </p:cNvSpPr>
            <p:nvPr/>
          </p:nvSpPr>
          <p:spPr bwMode="auto">
            <a:xfrm>
              <a:off x="4203335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0" name="Freeform 1639"/>
            <p:cNvSpPr>
              <a:spLocks/>
            </p:cNvSpPr>
            <p:nvPr/>
          </p:nvSpPr>
          <p:spPr bwMode="auto">
            <a:xfrm>
              <a:off x="4150004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1" name="Freeform 1640"/>
            <p:cNvSpPr>
              <a:spLocks/>
            </p:cNvSpPr>
            <p:nvPr/>
          </p:nvSpPr>
          <p:spPr bwMode="auto">
            <a:xfrm>
              <a:off x="4096673" y="6162871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2" name="Freeform 1641"/>
            <p:cNvSpPr>
              <a:spLocks/>
            </p:cNvSpPr>
            <p:nvPr/>
          </p:nvSpPr>
          <p:spPr bwMode="auto">
            <a:xfrm>
              <a:off x="4042296" y="6162871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3" name="Freeform 1642"/>
            <p:cNvSpPr>
              <a:spLocks/>
            </p:cNvSpPr>
            <p:nvPr/>
          </p:nvSpPr>
          <p:spPr bwMode="auto">
            <a:xfrm>
              <a:off x="4203335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4" name="Freeform 1643"/>
            <p:cNvSpPr>
              <a:spLocks/>
            </p:cNvSpPr>
            <p:nvPr/>
          </p:nvSpPr>
          <p:spPr bwMode="auto">
            <a:xfrm>
              <a:off x="4150004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5" name="Freeform 1644"/>
            <p:cNvSpPr>
              <a:spLocks/>
            </p:cNvSpPr>
            <p:nvPr/>
          </p:nvSpPr>
          <p:spPr bwMode="auto">
            <a:xfrm>
              <a:off x="4096673" y="6208882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6" name="Freeform 1645"/>
            <p:cNvSpPr>
              <a:spLocks/>
            </p:cNvSpPr>
            <p:nvPr/>
          </p:nvSpPr>
          <p:spPr bwMode="auto">
            <a:xfrm>
              <a:off x="4042296" y="6208882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7" name="Freeform 1646"/>
            <p:cNvSpPr>
              <a:spLocks/>
            </p:cNvSpPr>
            <p:nvPr/>
          </p:nvSpPr>
          <p:spPr bwMode="auto">
            <a:xfrm>
              <a:off x="4203335" y="6253848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8" name="Freeform 1647"/>
            <p:cNvSpPr>
              <a:spLocks/>
            </p:cNvSpPr>
            <p:nvPr/>
          </p:nvSpPr>
          <p:spPr bwMode="auto">
            <a:xfrm>
              <a:off x="4150004" y="6253848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49" name="Line 222"/>
            <p:cNvSpPr>
              <a:spLocks noChangeShapeType="1"/>
            </p:cNvSpPr>
            <p:nvPr/>
          </p:nvSpPr>
          <p:spPr bwMode="auto">
            <a:xfrm flipH="1">
              <a:off x="4183467" y="6483905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0" name="Line 223"/>
            <p:cNvSpPr>
              <a:spLocks noChangeShapeType="1"/>
            </p:cNvSpPr>
            <p:nvPr/>
          </p:nvSpPr>
          <p:spPr bwMode="auto">
            <a:xfrm flipH="1">
              <a:off x="4197061" y="6452534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1" name="Line 224"/>
            <p:cNvSpPr>
              <a:spLocks noChangeShapeType="1"/>
            </p:cNvSpPr>
            <p:nvPr/>
          </p:nvSpPr>
          <p:spPr bwMode="auto">
            <a:xfrm flipH="1">
              <a:off x="4197061" y="6441031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2" name="Line 225"/>
            <p:cNvSpPr>
              <a:spLocks noChangeShapeType="1"/>
            </p:cNvSpPr>
            <p:nvPr/>
          </p:nvSpPr>
          <p:spPr bwMode="auto">
            <a:xfrm flipH="1">
              <a:off x="4197061" y="6464037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3" name="Line 226"/>
            <p:cNvSpPr>
              <a:spLocks noChangeShapeType="1"/>
            </p:cNvSpPr>
            <p:nvPr/>
          </p:nvSpPr>
          <p:spPr bwMode="auto">
            <a:xfrm flipH="1">
              <a:off x="4203335" y="6395019"/>
              <a:ext cx="1359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4" name="Line 227"/>
            <p:cNvSpPr>
              <a:spLocks noChangeShapeType="1"/>
            </p:cNvSpPr>
            <p:nvPr/>
          </p:nvSpPr>
          <p:spPr bwMode="auto">
            <a:xfrm flipH="1">
              <a:off x="4183467" y="6476585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5" name="Line 228"/>
            <p:cNvSpPr>
              <a:spLocks noChangeShapeType="1"/>
            </p:cNvSpPr>
            <p:nvPr/>
          </p:nvSpPr>
          <p:spPr bwMode="auto">
            <a:xfrm flipV="1">
              <a:off x="4236798" y="6476585"/>
              <a:ext cx="1046" cy="732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6" name="Line 229"/>
            <p:cNvSpPr>
              <a:spLocks noChangeShapeType="1"/>
            </p:cNvSpPr>
            <p:nvPr/>
          </p:nvSpPr>
          <p:spPr bwMode="auto">
            <a:xfrm flipV="1">
              <a:off x="4183467" y="6476585"/>
              <a:ext cx="1046" cy="732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7" name="Line 230"/>
            <p:cNvSpPr>
              <a:spLocks noChangeShapeType="1"/>
            </p:cNvSpPr>
            <p:nvPr/>
          </p:nvSpPr>
          <p:spPr bwMode="auto">
            <a:xfrm>
              <a:off x="4224249" y="6441031"/>
              <a:ext cx="1046" cy="2300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8" name="Line 231"/>
            <p:cNvSpPr>
              <a:spLocks noChangeShapeType="1"/>
            </p:cNvSpPr>
            <p:nvPr/>
          </p:nvSpPr>
          <p:spPr bwMode="auto">
            <a:xfrm>
              <a:off x="4197061" y="6441031"/>
              <a:ext cx="1046" cy="2300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59" name="Line 232"/>
            <p:cNvSpPr>
              <a:spLocks noChangeShapeType="1"/>
            </p:cNvSpPr>
            <p:nvPr/>
          </p:nvSpPr>
          <p:spPr bwMode="auto">
            <a:xfrm>
              <a:off x="4216930" y="6395019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0" name="Line 233"/>
            <p:cNvSpPr>
              <a:spLocks noChangeShapeType="1"/>
            </p:cNvSpPr>
            <p:nvPr/>
          </p:nvSpPr>
          <p:spPr bwMode="auto">
            <a:xfrm>
              <a:off x="4203335" y="6395019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1" name="Line 234"/>
            <p:cNvSpPr>
              <a:spLocks noChangeShapeType="1"/>
            </p:cNvSpPr>
            <p:nvPr/>
          </p:nvSpPr>
          <p:spPr bwMode="auto">
            <a:xfrm>
              <a:off x="4203335" y="6395019"/>
              <a:ext cx="1046" cy="6901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2" name="Line 235"/>
            <p:cNvSpPr>
              <a:spLocks noChangeShapeType="1"/>
            </p:cNvSpPr>
            <p:nvPr/>
          </p:nvSpPr>
          <p:spPr bwMode="auto">
            <a:xfrm flipH="1">
              <a:off x="4200198" y="6466128"/>
              <a:ext cx="1882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3" name="Line 236"/>
            <p:cNvSpPr>
              <a:spLocks noChangeShapeType="1"/>
            </p:cNvSpPr>
            <p:nvPr/>
          </p:nvSpPr>
          <p:spPr bwMode="auto">
            <a:xfrm flipH="1">
              <a:off x="4197061" y="6471356"/>
              <a:ext cx="2718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4" name="Line 237"/>
            <p:cNvSpPr>
              <a:spLocks noChangeShapeType="1"/>
            </p:cNvSpPr>
            <p:nvPr/>
          </p:nvSpPr>
          <p:spPr bwMode="auto">
            <a:xfrm flipH="1" flipV="1">
              <a:off x="4224249" y="6471356"/>
              <a:ext cx="12549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5" name="Line 238"/>
            <p:cNvSpPr>
              <a:spLocks noChangeShapeType="1"/>
            </p:cNvSpPr>
            <p:nvPr/>
          </p:nvSpPr>
          <p:spPr bwMode="auto">
            <a:xfrm flipH="1" flipV="1">
              <a:off x="4219021" y="6466128"/>
              <a:ext cx="5229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6" name="Line 239"/>
            <p:cNvSpPr>
              <a:spLocks noChangeShapeType="1"/>
            </p:cNvSpPr>
            <p:nvPr/>
          </p:nvSpPr>
          <p:spPr bwMode="auto">
            <a:xfrm flipV="1">
              <a:off x="4219021" y="6464037"/>
              <a:ext cx="1046" cy="209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7" name="Line 240"/>
            <p:cNvSpPr>
              <a:spLocks noChangeShapeType="1"/>
            </p:cNvSpPr>
            <p:nvPr/>
          </p:nvSpPr>
          <p:spPr bwMode="auto">
            <a:xfrm flipV="1">
              <a:off x="4183467" y="6471356"/>
              <a:ext cx="13595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8" name="Line 241"/>
            <p:cNvSpPr>
              <a:spLocks noChangeShapeType="1"/>
            </p:cNvSpPr>
            <p:nvPr/>
          </p:nvSpPr>
          <p:spPr bwMode="auto">
            <a:xfrm flipV="1">
              <a:off x="4197061" y="6466128"/>
              <a:ext cx="3137" cy="5229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69" name="Line 242"/>
            <p:cNvSpPr>
              <a:spLocks noChangeShapeType="1"/>
            </p:cNvSpPr>
            <p:nvPr/>
          </p:nvSpPr>
          <p:spPr bwMode="auto">
            <a:xfrm flipV="1">
              <a:off x="4200198" y="6464037"/>
              <a:ext cx="1046" cy="209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0" name="Line 395"/>
            <p:cNvSpPr>
              <a:spLocks noChangeShapeType="1"/>
            </p:cNvSpPr>
            <p:nvPr/>
          </p:nvSpPr>
          <p:spPr bwMode="auto">
            <a:xfrm>
              <a:off x="2727838" y="2194388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1" name="Line 396"/>
            <p:cNvSpPr>
              <a:spLocks noChangeShapeType="1"/>
            </p:cNvSpPr>
            <p:nvPr/>
          </p:nvSpPr>
          <p:spPr bwMode="auto">
            <a:xfrm>
              <a:off x="2727838" y="2286411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2" name="Line 397"/>
            <p:cNvSpPr>
              <a:spLocks noChangeShapeType="1"/>
            </p:cNvSpPr>
            <p:nvPr/>
          </p:nvSpPr>
          <p:spPr bwMode="auto">
            <a:xfrm>
              <a:off x="2727838" y="2258177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3" name="Line 398"/>
            <p:cNvSpPr>
              <a:spLocks noChangeShapeType="1"/>
            </p:cNvSpPr>
            <p:nvPr/>
          </p:nvSpPr>
          <p:spPr bwMode="auto">
            <a:xfrm>
              <a:off x="2727838" y="2269680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4" name="Line 399"/>
            <p:cNvSpPr>
              <a:spLocks noChangeShapeType="1"/>
            </p:cNvSpPr>
            <p:nvPr/>
          </p:nvSpPr>
          <p:spPr bwMode="auto">
            <a:xfrm>
              <a:off x="2727838" y="2212166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5" name="Line 400"/>
            <p:cNvSpPr>
              <a:spLocks noChangeShapeType="1"/>
            </p:cNvSpPr>
            <p:nvPr/>
          </p:nvSpPr>
          <p:spPr bwMode="auto">
            <a:xfrm>
              <a:off x="2727838" y="2223669"/>
              <a:ext cx="14556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6" name="Line 401"/>
            <p:cNvSpPr>
              <a:spLocks noChangeShapeType="1"/>
            </p:cNvSpPr>
            <p:nvPr/>
          </p:nvSpPr>
          <p:spPr bwMode="auto">
            <a:xfrm flipH="1">
              <a:off x="2674506" y="2149423"/>
              <a:ext cx="10666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7" name="Line 402"/>
            <p:cNvSpPr>
              <a:spLocks noChangeShapeType="1"/>
            </p:cNvSpPr>
            <p:nvPr/>
          </p:nvSpPr>
          <p:spPr bwMode="auto">
            <a:xfrm>
              <a:off x="2674506" y="2149423"/>
              <a:ext cx="1046" cy="18195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8" name="Line 403"/>
            <p:cNvSpPr>
              <a:spLocks noChangeShapeType="1"/>
            </p:cNvSpPr>
            <p:nvPr/>
          </p:nvSpPr>
          <p:spPr bwMode="auto">
            <a:xfrm>
              <a:off x="2674506" y="2331377"/>
              <a:ext cx="10666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79" name="Line 404"/>
            <p:cNvSpPr>
              <a:spLocks noChangeShapeType="1"/>
            </p:cNvSpPr>
            <p:nvPr/>
          </p:nvSpPr>
          <p:spPr bwMode="auto">
            <a:xfrm flipV="1">
              <a:off x="2888877" y="2194388"/>
              <a:ext cx="1046" cy="9202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0" name="Line 405"/>
            <p:cNvSpPr>
              <a:spLocks noChangeShapeType="1"/>
            </p:cNvSpPr>
            <p:nvPr/>
          </p:nvSpPr>
          <p:spPr bwMode="auto">
            <a:xfrm flipV="1">
              <a:off x="2781169" y="2286411"/>
              <a:ext cx="107708" cy="4496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1" name="Line 407"/>
            <p:cNvSpPr>
              <a:spLocks noChangeShapeType="1"/>
            </p:cNvSpPr>
            <p:nvPr/>
          </p:nvSpPr>
          <p:spPr bwMode="auto">
            <a:xfrm flipH="1" flipV="1">
              <a:off x="2781169" y="2149423"/>
              <a:ext cx="107708" cy="4496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2" name="Freeform 1681"/>
            <p:cNvSpPr>
              <a:spLocks/>
            </p:cNvSpPr>
            <p:nvPr/>
          </p:nvSpPr>
          <p:spPr bwMode="auto">
            <a:xfrm>
              <a:off x="2694375" y="2303143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3" name="Freeform 1682"/>
            <p:cNvSpPr>
              <a:spLocks/>
            </p:cNvSpPr>
            <p:nvPr/>
          </p:nvSpPr>
          <p:spPr bwMode="auto">
            <a:xfrm>
              <a:off x="2748752" y="2303143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2" y="22"/>
                </a:cxn>
                <a:cxn ang="0">
                  <a:pos x="21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2" y="22"/>
                  </a:lnTo>
                  <a:lnTo>
                    <a:pt x="21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4" name="Freeform 1683"/>
            <p:cNvSpPr>
              <a:spLocks/>
            </p:cNvSpPr>
            <p:nvPr/>
          </p:nvSpPr>
          <p:spPr bwMode="auto">
            <a:xfrm>
              <a:off x="2694375" y="2258177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5" name="Freeform 1684"/>
            <p:cNvSpPr>
              <a:spLocks/>
            </p:cNvSpPr>
            <p:nvPr/>
          </p:nvSpPr>
          <p:spPr bwMode="auto">
            <a:xfrm>
              <a:off x="2748752" y="2258177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6" name="Freeform 1685"/>
            <p:cNvSpPr>
              <a:spLocks/>
            </p:cNvSpPr>
            <p:nvPr/>
          </p:nvSpPr>
          <p:spPr bwMode="auto">
            <a:xfrm>
              <a:off x="2802083" y="225817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7" name="Freeform 1686"/>
            <p:cNvSpPr>
              <a:spLocks/>
            </p:cNvSpPr>
            <p:nvPr/>
          </p:nvSpPr>
          <p:spPr bwMode="auto">
            <a:xfrm>
              <a:off x="2855414" y="225817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8" name="Freeform 1687"/>
            <p:cNvSpPr>
              <a:spLocks/>
            </p:cNvSpPr>
            <p:nvPr/>
          </p:nvSpPr>
          <p:spPr bwMode="auto">
            <a:xfrm>
              <a:off x="2694375" y="2212166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89" name="Freeform 1688"/>
            <p:cNvSpPr>
              <a:spLocks/>
            </p:cNvSpPr>
            <p:nvPr/>
          </p:nvSpPr>
          <p:spPr bwMode="auto">
            <a:xfrm>
              <a:off x="2748752" y="2212166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4"/>
                </a:cxn>
                <a:cxn ang="0">
                  <a:pos x="12" y="0"/>
                </a:cxn>
                <a:cxn ang="0">
                  <a:pos x="3" y="4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4"/>
                  </a:lnTo>
                  <a:lnTo>
                    <a:pt x="12" y="0"/>
                  </a:lnTo>
                  <a:lnTo>
                    <a:pt x="3" y="4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0" name="Freeform 1689"/>
            <p:cNvSpPr>
              <a:spLocks/>
            </p:cNvSpPr>
            <p:nvPr/>
          </p:nvSpPr>
          <p:spPr bwMode="auto">
            <a:xfrm>
              <a:off x="2802083" y="221216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1" name="Freeform 1690"/>
            <p:cNvSpPr>
              <a:spLocks/>
            </p:cNvSpPr>
            <p:nvPr/>
          </p:nvSpPr>
          <p:spPr bwMode="auto">
            <a:xfrm>
              <a:off x="2855414" y="221216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2" name="Freeform 1691"/>
            <p:cNvSpPr>
              <a:spLocks/>
            </p:cNvSpPr>
            <p:nvPr/>
          </p:nvSpPr>
          <p:spPr bwMode="auto">
            <a:xfrm>
              <a:off x="2694375" y="216615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3" y="2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1">
                  <a:moveTo>
                    <a:pt x="25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3" y="2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3" name="Freeform 1692"/>
            <p:cNvSpPr>
              <a:spLocks/>
            </p:cNvSpPr>
            <p:nvPr/>
          </p:nvSpPr>
          <p:spPr bwMode="auto">
            <a:xfrm>
              <a:off x="2748752" y="2166154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2"/>
                </a:cxn>
                <a:cxn ang="0">
                  <a:pos x="12" y="0"/>
                </a:cxn>
                <a:cxn ang="0">
                  <a:pos x="3" y="2"/>
                </a:cxn>
                <a:cxn ang="0">
                  <a:pos x="0" y="11"/>
                </a:cxn>
                <a:cxn ang="0">
                  <a:pos x="3" y="18"/>
                </a:cxn>
                <a:cxn ang="0">
                  <a:pos x="12" y="21"/>
                </a:cxn>
                <a:cxn ang="0">
                  <a:pos x="21" y="18"/>
                </a:cxn>
                <a:cxn ang="0">
                  <a:pos x="25" y="11"/>
                </a:cxn>
              </a:cxnLst>
              <a:rect l="0" t="0" r="r" b="b"/>
              <a:pathLst>
                <a:path w="25" h="21">
                  <a:moveTo>
                    <a:pt x="25" y="11"/>
                  </a:moveTo>
                  <a:lnTo>
                    <a:pt x="21" y="2"/>
                  </a:lnTo>
                  <a:lnTo>
                    <a:pt x="12" y="0"/>
                  </a:lnTo>
                  <a:lnTo>
                    <a:pt x="3" y="2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12" y="21"/>
                  </a:lnTo>
                  <a:lnTo>
                    <a:pt x="21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4" name="Line 421"/>
            <p:cNvSpPr>
              <a:spLocks noChangeShapeType="1"/>
            </p:cNvSpPr>
            <p:nvPr/>
          </p:nvSpPr>
          <p:spPr bwMode="auto">
            <a:xfrm>
              <a:off x="4129090" y="2149423"/>
              <a:ext cx="10770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5" name="Line 422"/>
            <p:cNvSpPr>
              <a:spLocks noChangeShapeType="1"/>
            </p:cNvSpPr>
            <p:nvPr/>
          </p:nvSpPr>
          <p:spPr bwMode="auto">
            <a:xfrm>
              <a:off x="4236798" y="2149423"/>
              <a:ext cx="1046" cy="18195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6" name="Line 423"/>
            <p:cNvSpPr>
              <a:spLocks noChangeShapeType="1"/>
            </p:cNvSpPr>
            <p:nvPr/>
          </p:nvSpPr>
          <p:spPr bwMode="auto">
            <a:xfrm flipH="1">
              <a:off x="4129090" y="2331377"/>
              <a:ext cx="10770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7" name="Line 424"/>
            <p:cNvSpPr>
              <a:spLocks noChangeShapeType="1"/>
            </p:cNvSpPr>
            <p:nvPr/>
          </p:nvSpPr>
          <p:spPr bwMode="auto">
            <a:xfrm flipV="1">
              <a:off x="4022428" y="2194388"/>
              <a:ext cx="1046" cy="9202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8" name="Line 425"/>
            <p:cNvSpPr>
              <a:spLocks noChangeShapeType="1"/>
            </p:cNvSpPr>
            <p:nvPr/>
          </p:nvSpPr>
          <p:spPr bwMode="auto">
            <a:xfrm flipH="1" flipV="1">
              <a:off x="4022428" y="2286411"/>
              <a:ext cx="106662" cy="4496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699" name="Line 426"/>
            <p:cNvSpPr>
              <a:spLocks noChangeShapeType="1"/>
            </p:cNvSpPr>
            <p:nvPr/>
          </p:nvSpPr>
          <p:spPr bwMode="auto">
            <a:xfrm flipV="1">
              <a:off x="4022428" y="2149423"/>
              <a:ext cx="106662" cy="4496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0" name="Freeform 1699"/>
            <p:cNvSpPr>
              <a:spLocks/>
            </p:cNvSpPr>
            <p:nvPr/>
          </p:nvSpPr>
          <p:spPr bwMode="auto">
            <a:xfrm>
              <a:off x="4203335" y="230314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1" name="Freeform 1700"/>
            <p:cNvSpPr>
              <a:spLocks/>
            </p:cNvSpPr>
            <p:nvPr/>
          </p:nvSpPr>
          <p:spPr bwMode="auto">
            <a:xfrm>
              <a:off x="4150004" y="2303143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2" name="Freeform 1701"/>
            <p:cNvSpPr>
              <a:spLocks/>
            </p:cNvSpPr>
            <p:nvPr/>
          </p:nvSpPr>
          <p:spPr bwMode="auto">
            <a:xfrm>
              <a:off x="4203335" y="225817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3" name="Freeform 1702"/>
            <p:cNvSpPr>
              <a:spLocks/>
            </p:cNvSpPr>
            <p:nvPr/>
          </p:nvSpPr>
          <p:spPr bwMode="auto">
            <a:xfrm>
              <a:off x="4150004" y="225817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4" name="Freeform 1703"/>
            <p:cNvSpPr>
              <a:spLocks/>
            </p:cNvSpPr>
            <p:nvPr/>
          </p:nvSpPr>
          <p:spPr bwMode="auto">
            <a:xfrm>
              <a:off x="4096673" y="2258177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5" name="Freeform 1704"/>
            <p:cNvSpPr>
              <a:spLocks/>
            </p:cNvSpPr>
            <p:nvPr/>
          </p:nvSpPr>
          <p:spPr bwMode="auto">
            <a:xfrm>
              <a:off x="4042296" y="2258177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6" name="Freeform 1705"/>
            <p:cNvSpPr>
              <a:spLocks/>
            </p:cNvSpPr>
            <p:nvPr/>
          </p:nvSpPr>
          <p:spPr bwMode="auto">
            <a:xfrm>
              <a:off x="4203335" y="221216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7" name="Freeform 1706"/>
            <p:cNvSpPr>
              <a:spLocks/>
            </p:cNvSpPr>
            <p:nvPr/>
          </p:nvSpPr>
          <p:spPr bwMode="auto">
            <a:xfrm>
              <a:off x="4150004" y="221216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8" name="Freeform 1707"/>
            <p:cNvSpPr>
              <a:spLocks/>
            </p:cNvSpPr>
            <p:nvPr/>
          </p:nvSpPr>
          <p:spPr bwMode="auto">
            <a:xfrm>
              <a:off x="4096673" y="2212166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09" name="Freeform 1708"/>
            <p:cNvSpPr>
              <a:spLocks/>
            </p:cNvSpPr>
            <p:nvPr/>
          </p:nvSpPr>
          <p:spPr bwMode="auto">
            <a:xfrm>
              <a:off x="4042296" y="2212166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0" name="Freeform 1709"/>
            <p:cNvSpPr>
              <a:spLocks/>
            </p:cNvSpPr>
            <p:nvPr/>
          </p:nvSpPr>
          <p:spPr bwMode="auto">
            <a:xfrm>
              <a:off x="4203335" y="216615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1" name="Freeform 1710"/>
            <p:cNvSpPr>
              <a:spLocks/>
            </p:cNvSpPr>
            <p:nvPr/>
          </p:nvSpPr>
          <p:spPr bwMode="auto">
            <a:xfrm>
              <a:off x="4150004" y="216615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2" name="Line 511"/>
            <p:cNvSpPr>
              <a:spLocks noChangeShapeType="1"/>
            </p:cNvSpPr>
            <p:nvPr/>
          </p:nvSpPr>
          <p:spPr bwMode="auto">
            <a:xfrm>
              <a:off x="2768620" y="3988833"/>
              <a:ext cx="137406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3" name="Line 512"/>
            <p:cNvSpPr>
              <a:spLocks noChangeShapeType="1"/>
            </p:cNvSpPr>
            <p:nvPr/>
          </p:nvSpPr>
          <p:spPr bwMode="auto">
            <a:xfrm flipH="1">
              <a:off x="2768620" y="4228301"/>
              <a:ext cx="15999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4" name="Line 513"/>
            <p:cNvSpPr>
              <a:spLocks noChangeShapeType="1"/>
            </p:cNvSpPr>
            <p:nvPr/>
          </p:nvSpPr>
          <p:spPr bwMode="auto">
            <a:xfrm>
              <a:off x="2768620" y="3897856"/>
              <a:ext cx="137406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5" name="Line 514"/>
            <p:cNvSpPr>
              <a:spLocks noChangeShapeType="1"/>
            </p:cNvSpPr>
            <p:nvPr/>
          </p:nvSpPr>
          <p:spPr bwMode="auto">
            <a:xfrm>
              <a:off x="2768620" y="3988833"/>
              <a:ext cx="137406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6" name="Line 515"/>
            <p:cNvSpPr>
              <a:spLocks noChangeShapeType="1"/>
            </p:cNvSpPr>
            <p:nvPr/>
          </p:nvSpPr>
          <p:spPr bwMode="auto">
            <a:xfrm flipV="1">
              <a:off x="2768620" y="3897856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7" name="Line 516"/>
            <p:cNvSpPr>
              <a:spLocks noChangeShapeType="1"/>
            </p:cNvSpPr>
            <p:nvPr/>
          </p:nvSpPr>
          <p:spPr bwMode="auto">
            <a:xfrm flipV="1">
              <a:off x="4142684" y="3897856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8" name="Line 517"/>
            <p:cNvSpPr>
              <a:spLocks noChangeShapeType="1"/>
            </p:cNvSpPr>
            <p:nvPr/>
          </p:nvSpPr>
          <p:spPr bwMode="auto">
            <a:xfrm flipV="1">
              <a:off x="3425327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19" name="Line 518"/>
            <p:cNvSpPr>
              <a:spLocks noChangeShapeType="1"/>
            </p:cNvSpPr>
            <p:nvPr/>
          </p:nvSpPr>
          <p:spPr bwMode="auto">
            <a:xfrm flipV="1">
              <a:off x="3346898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0" name="Line 519"/>
            <p:cNvSpPr>
              <a:spLocks noChangeShapeType="1"/>
            </p:cNvSpPr>
            <p:nvPr/>
          </p:nvSpPr>
          <p:spPr bwMode="auto">
            <a:xfrm flipV="1">
              <a:off x="3269516" y="3897856"/>
              <a:ext cx="60651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1" name="Line 520"/>
            <p:cNvSpPr>
              <a:spLocks noChangeShapeType="1"/>
            </p:cNvSpPr>
            <p:nvPr/>
          </p:nvSpPr>
          <p:spPr bwMode="auto">
            <a:xfrm flipV="1">
              <a:off x="3191087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2" name="Line 521"/>
            <p:cNvSpPr>
              <a:spLocks noChangeShapeType="1"/>
            </p:cNvSpPr>
            <p:nvPr/>
          </p:nvSpPr>
          <p:spPr bwMode="auto">
            <a:xfrm flipV="1">
              <a:off x="3113705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3" name="Line 522"/>
            <p:cNvSpPr>
              <a:spLocks noChangeShapeType="1"/>
            </p:cNvSpPr>
            <p:nvPr/>
          </p:nvSpPr>
          <p:spPr bwMode="auto">
            <a:xfrm flipV="1">
              <a:off x="3035276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4" name="Line 523"/>
            <p:cNvSpPr>
              <a:spLocks noChangeShapeType="1"/>
            </p:cNvSpPr>
            <p:nvPr/>
          </p:nvSpPr>
          <p:spPr bwMode="auto">
            <a:xfrm flipV="1">
              <a:off x="3502709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5" name="Line 524"/>
            <p:cNvSpPr>
              <a:spLocks noChangeShapeType="1"/>
            </p:cNvSpPr>
            <p:nvPr/>
          </p:nvSpPr>
          <p:spPr bwMode="auto">
            <a:xfrm flipV="1">
              <a:off x="3580092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6" name="Line 525"/>
            <p:cNvSpPr>
              <a:spLocks noChangeShapeType="1"/>
            </p:cNvSpPr>
            <p:nvPr/>
          </p:nvSpPr>
          <p:spPr bwMode="auto">
            <a:xfrm flipV="1">
              <a:off x="3658520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7" name="Line 526"/>
            <p:cNvSpPr>
              <a:spLocks noChangeShapeType="1"/>
            </p:cNvSpPr>
            <p:nvPr/>
          </p:nvSpPr>
          <p:spPr bwMode="auto">
            <a:xfrm flipV="1">
              <a:off x="3736948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8" name="Line 527"/>
            <p:cNvSpPr>
              <a:spLocks noChangeShapeType="1"/>
            </p:cNvSpPr>
            <p:nvPr/>
          </p:nvSpPr>
          <p:spPr bwMode="auto">
            <a:xfrm flipV="1">
              <a:off x="3814331" y="3897856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29" name="Freeform 1728"/>
            <p:cNvSpPr>
              <a:spLocks/>
            </p:cNvSpPr>
            <p:nvPr/>
          </p:nvSpPr>
          <p:spPr bwMode="auto">
            <a:xfrm>
              <a:off x="2788489" y="3914587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8"/>
                </a:cxn>
                <a:cxn ang="0">
                  <a:pos x="12" y="21"/>
                </a:cxn>
                <a:cxn ang="0">
                  <a:pos x="21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8"/>
                  </a:lnTo>
                  <a:lnTo>
                    <a:pt x="12" y="21"/>
                  </a:lnTo>
                  <a:lnTo>
                    <a:pt x="21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0" name="Freeform 1729"/>
            <p:cNvSpPr>
              <a:spLocks/>
            </p:cNvSpPr>
            <p:nvPr/>
          </p:nvSpPr>
          <p:spPr bwMode="auto">
            <a:xfrm>
              <a:off x="3449378" y="3960599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1" name="Freeform 1730"/>
            <p:cNvSpPr>
              <a:spLocks/>
            </p:cNvSpPr>
            <p:nvPr/>
          </p:nvSpPr>
          <p:spPr bwMode="auto">
            <a:xfrm>
              <a:off x="3449378" y="3914587"/>
              <a:ext cx="13595" cy="11503"/>
            </a:xfrm>
            <a:custGeom>
              <a:avLst/>
              <a:gdLst/>
              <a:ahLst/>
              <a:cxnLst>
                <a:cxn ang="0">
                  <a:pos x="25" y="10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8"/>
                </a:cxn>
                <a:cxn ang="0">
                  <a:pos x="12" y="21"/>
                </a:cxn>
                <a:cxn ang="0">
                  <a:pos x="21" y="18"/>
                </a:cxn>
                <a:cxn ang="0">
                  <a:pos x="25" y="10"/>
                </a:cxn>
              </a:cxnLst>
              <a:rect l="0" t="0" r="r" b="b"/>
              <a:pathLst>
                <a:path w="25" h="21">
                  <a:moveTo>
                    <a:pt x="25" y="10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8"/>
                  </a:lnTo>
                  <a:lnTo>
                    <a:pt x="12" y="21"/>
                  </a:lnTo>
                  <a:lnTo>
                    <a:pt x="21" y="18"/>
                  </a:lnTo>
                  <a:lnTo>
                    <a:pt x="25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2" name="Freeform 1731"/>
            <p:cNvSpPr>
              <a:spLocks/>
            </p:cNvSpPr>
            <p:nvPr/>
          </p:nvSpPr>
          <p:spPr bwMode="auto">
            <a:xfrm>
              <a:off x="2784306" y="3911450"/>
              <a:ext cx="21960" cy="18823"/>
            </a:xfrm>
            <a:custGeom>
              <a:avLst/>
              <a:gdLst/>
              <a:ahLst/>
              <a:cxnLst>
                <a:cxn ang="0">
                  <a:pos x="41" y="17"/>
                </a:cxn>
                <a:cxn ang="0">
                  <a:pos x="38" y="9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2" y="9"/>
                </a:cxn>
                <a:cxn ang="0">
                  <a:pos x="0" y="17"/>
                </a:cxn>
                <a:cxn ang="0">
                  <a:pos x="2" y="26"/>
                </a:cxn>
                <a:cxn ang="0">
                  <a:pos x="10" y="33"/>
                </a:cxn>
                <a:cxn ang="0">
                  <a:pos x="20" y="35"/>
                </a:cxn>
                <a:cxn ang="0">
                  <a:pos x="31" y="33"/>
                </a:cxn>
                <a:cxn ang="0">
                  <a:pos x="38" y="26"/>
                </a:cxn>
                <a:cxn ang="0">
                  <a:pos x="41" y="17"/>
                </a:cxn>
              </a:cxnLst>
              <a:rect l="0" t="0" r="r" b="b"/>
              <a:pathLst>
                <a:path w="41" h="35">
                  <a:moveTo>
                    <a:pt x="41" y="17"/>
                  </a:moveTo>
                  <a:lnTo>
                    <a:pt x="38" y="9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2" y="9"/>
                  </a:lnTo>
                  <a:lnTo>
                    <a:pt x="0" y="17"/>
                  </a:lnTo>
                  <a:lnTo>
                    <a:pt x="2" y="26"/>
                  </a:lnTo>
                  <a:lnTo>
                    <a:pt x="10" y="33"/>
                  </a:lnTo>
                  <a:lnTo>
                    <a:pt x="20" y="35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1" y="17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3" name="Freeform 1732"/>
            <p:cNvSpPr>
              <a:spLocks/>
            </p:cNvSpPr>
            <p:nvPr/>
          </p:nvSpPr>
          <p:spPr bwMode="auto">
            <a:xfrm>
              <a:off x="2788489" y="3960599"/>
              <a:ext cx="13595" cy="1150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1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1"/>
                </a:cxn>
                <a:cxn ang="0">
                  <a:pos x="3" y="19"/>
                </a:cxn>
                <a:cxn ang="0">
                  <a:pos x="12" y="22"/>
                </a:cxn>
                <a:cxn ang="0">
                  <a:pos x="21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1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1"/>
                  </a:lnTo>
                  <a:lnTo>
                    <a:pt x="3" y="19"/>
                  </a:lnTo>
                  <a:lnTo>
                    <a:pt x="12" y="22"/>
                  </a:lnTo>
                  <a:lnTo>
                    <a:pt x="21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4" name="Freeform 1733"/>
            <p:cNvSpPr>
              <a:spLocks/>
            </p:cNvSpPr>
            <p:nvPr/>
          </p:nvSpPr>
          <p:spPr bwMode="auto">
            <a:xfrm>
              <a:off x="2784306" y="3957461"/>
              <a:ext cx="21960" cy="17777"/>
            </a:xfrm>
            <a:custGeom>
              <a:avLst/>
              <a:gdLst/>
              <a:ahLst/>
              <a:cxnLst>
                <a:cxn ang="0">
                  <a:pos x="41" y="16"/>
                </a:cxn>
                <a:cxn ang="0">
                  <a:pos x="38" y="7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2" y="7"/>
                </a:cxn>
                <a:cxn ang="0">
                  <a:pos x="0" y="16"/>
                </a:cxn>
                <a:cxn ang="0">
                  <a:pos x="2" y="25"/>
                </a:cxn>
                <a:cxn ang="0">
                  <a:pos x="10" y="31"/>
                </a:cxn>
                <a:cxn ang="0">
                  <a:pos x="20" y="34"/>
                </a:cxn>
                <a:cxn ang="0">
                  <a:pos x="31" y="31"/>
                </a:cxn>
                <a:cxn ang="0">
                  <a:pos x="38" y="25"/>
                </a:cxn>
                <a:cxn ang="0">
                  <a:pos x="41" y="16"/>
                </a:cxn>
              </a:cxnLst>
              <a:rect l="0" t="0" r="r" b="b"/>
              <a:pathLst>
                <a:path w="41" h="34">
                  <a:moveTo>
                    <a:pt x="41" y="16"/>
                  </a:moveTo>
                  <a:lnTo>
                    <a:pt x="38" y="7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2" y="7"/>
                  </a:lnTo>
                  <a:lnTo>
                    <a:pt x="0" y="16"/>
                  </a:lnTo>
                  <a:lnTo>
                    <a:pt x="2" y="25"/>
                  </a:lnTo>
                  <a:lnTo>
                    <a:pt x="10" y="31"/>
                  </a:lnTo>
                  <a:lnTo>
                    <a:pt x="20" y="34"/>
                  </a:lnTo>
                  <a:lnTo>
                    <a:pt x="31" y="31"/>
                  </a:lnTo>
                  <a:lnTo>
                    <a:pt x="38" y="25"/>
                  </a:lnTo>
                  <a:lnTo>
                    <a:pt x="41" y="16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5" name="Freeform 1734"/>
            <p:cNvSpPr>
              <a:spLocks/>
            </p:cNvSpPr>
            <p:nvPr/>
          </p:nvSpPr>
          <p:spPr bwMode="auto">
            <a:xfrm>
              <a:off x="4110267" y="3914587"/>
              <a:ext cx="13595" cy="11503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6" name="Freeform 1735"/>
            <p:cNvSpPr>
              <a:spLocks/>
            </p:cNvSpPr>
            <p:nvPr/>
          </p:nvSpPr>
          <p:spPr bwMode="auto">
            <a:xfrm>
              <a:off x="4106084" y="3911450"/>
              <a:ext cx="20914" cy="18823"/>
            </a:xfrm>
            <a:custGeom>
              <a:avLst/>
              <a:gdLst/>
              <a:ahLst/>
              <a:cxnLst>
                <a:cxn ang="0">
                  <a:pos x="41" y="17"/>
                </a:cxn>
                <a:cxn ang="0">
                  <a:pos x="37" y="9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2" y="9"/>
                </a:cxn>
                <a:cxn ang="0">
                  <a:pos x="0" y="17"/>
                </a:cxn>
                <a:cxn ang="0">
                  <a:pos x="2" y="26"/>
                </a:cxn>
                <a:cxn ang="0">
                  <a:pos x="10" y="33"/>
                </a:cxn>
                <a:cxn ang="0">
                  <a:pos x="20" y="35"/>
                </a:cxn>
                <a:cxn ang="0">
                  <a:pos x="31" y="33"/>
                </a:cxn>
                <a:cxn ang="0">
                  <a:pos x="37" y="26"/>
                </a:cxn>
                <a:cxn ang="0">
                  <a:pos x="41" y="17"/>
                </a:cxn>
              </a:cxnLst>
              <a:rect l="0" t="0" r="r" b="b"/>
              <a:pathLst>
                <a:path w="41" h="35">
                  <a:moveTo>
                    <a:pt x="41" y="17"/>
                  </a:moveTo>
                  <a:lnTo>
                    <a:pt x="37" y="9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2" y="9"/>
                  </a:lnTo>
                  <a:lnTo>
                    <a:pt x="0" y="17"/>
                  </a:lnTo>
                  <a:lnTo>
                    <a:pt x="2" y="26"/>
                  </a:lnTo>
                  <a:lnTo>
                    <a:pt x="10" y="33"/>
                  </a:lnTo>
                  <a:lnTo>
                    <a:pt x="20" y="35"/>
                  </a:lnTo>
                  <a:lnTo>
                    <a:pt x="31" y="33"/>
                  </a:lnTo>
                  <a:lnTo>
                    <a:pt x="37" y="26"/>
                  </a:lnTo>
                  <a:lnTo>
                    <a:pt x="41" y="17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7" name="Freeform 1736"/>
            <p:cNvSpPr>
              <a:spLocks/>
            </p:cNvSpPr>
            <p:nvPr/>
          </p:nvSpPr>
          <p:spPr bwMode="auto">
            <a:xfrm>
              <a:off x="4110267" y="3960599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8" name="Freeform 1737"/>
            <p:cNvSpPr>
              <a:spLocks/>
            </p:cNvSpPr>
            <p:nvPr/>
          </p:nvSpPr>
          <p:spPr bwMode="auto">
            <a:xfrm>
              <a:off x="4106084" y="3957461"/>
              <a:ext cx="20914" cy="17777"/>
            </a:xfrm>
            <a:custGeom>
              <a:avLst/>
              <a:gdLst/>
              <a:ahLst/>
              <a:cxnLst>
                <a:cxn ang="0">
                  <a:pos x="41" y="16"/>
                </a:cxn>
                <a:cxn ang="0">
                  <a:pos x="37" y="7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2" y="7"/>
                </a:cxn>
                <a:cxn ang="0">
                  <a:pos x="0" y="16"/>
                </a:cxn>
                <a:cxn ang="0">
                  <a:pos x="2" y="25"/>
                </a:cxn>
                <a:cxn ang="0">
                  <a:pos x="10" y="31"/>
                </a:cxn>
                <a:cxn ang="0">
                  <a:pos x="20" y="34"/>
                </a:cxn>
                <a:cxn ang="0">
                  <a:pos x="31" y="31"/>
                </a:cxn>
                <a:cxn ang="0">
                  <a:pos x="37" y="25"/>
                </a:cxn>
                <a:cxn ang="0">
                  <a:pos x="41" y="16"/>
                </a:cxn>
              </a:cxnLst>
              <a:rect l="0" t="0" r="r" b="b"/>
              <a:pathLst>
                <a:path w="41" h="34">
                  <a:moveTo>
                    <a:pt x="41" y="16"/>
                  </a:moveTo>
                  <a:lnTo>
                    <a:pt x="37" y="7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2" y="7"/>
                  </a:lnTo>
                  <a:lnTo>
                    <a:pt x="0" y="16"/>
                  </a:lnTo>
                  <a:lnTo>
                    <a:pt x="2" y="25"/>
                  </a:lnTo>
                  <a:lnTo>
                    <a:pt x="10" y="31"/>
                  </a:lnTo>
                  <a:lnTo>
                    <a:pt x="20" y="34"/>
                  </a:lnTo>
                  <a:lnTo>
                    <a:pt x="31" y="31"/>
                  </a:lnTo>
                  <a:lnTo>
                    <a:pt x="37" y="25"/>
                  </a:lnTo>
                  <a:lnTo>
                    <a:pt x="41" y="16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39" name="Freeform 1738"/>
            <p:cNvSpPr>
              <a:spLocks/>
            </p:cNvSpPr>
            <p:nvPr/>
          </p:nvSpPr>
          <p:spPr bwMode="auto">
            <a:xfrm>
              <a:off x="3445195" y="3957461"/>
              <a:ext cx="20914" cy="17777"/>
            </a:xfrm>
            <a:custGeom>
              <a:avLst/>
              <a:gdLst/>
              <a:ahLst/>
              <a:cxnLst>
                <a:cxn ang="0">
                  <a:pos x="41" y="16"/>
                </a:cxn>
                <a:cxn ang="0">
                  <a:pos x="38" y="7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2" y="7"/>
                </a:cxn>
                <a:cxn ang="0">
                  <a:pos x="0" y="16"/>
                </a:cxn>
                <a:cxn ang="0">
                  <a:pos x="2" y="25"/>
                </a:cxn>
                <a:cxn ang="0">
                  <a:pos x="10" y="31"/>
                </a:cxn>
                <a:cxn ang="0">
                  <a:pos x="20" y="34"/>
                </a:cxn>
                <a:cxn ang="0">
                  <a:pos x="31" y="31"/>
                </a:cxn>
                <a:cxn ang="0">
                  <a:pos x="38" y="25"/>
                </a:cxn>
                <a:cxn ang="0">
                  <a:pos x="41" y="16"/>
                </a:cxn>
              </a:cxnLst>
              <a:rect l="0" t="0" r="r" b="b"/>
              <a:pathLst>
                <a:path w="41" h="34">
                  <a:moveTo>
                    <a:pt x="41" y="16"/>
                  </a:moveTo>
                  <a:lnTo>
                    <a:pt x="38" y="7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2" y="7"/>
                  </a:lnTo>
                  <a:lnTo>
                    <a:pt x="0" y="16"/>
                  </a:lnTo>
                  <a:lnTo>
                    <a:pt x="2" y="25"/>
                  </a:lnTo>
                  <a:lnTo>
                    <a:pt x="10" y="31"/>
                  </a:lnTo>
                  <a:lnTo>
                    <a:pt x="20" y="34"/>
                  </a:lnTo>
                  <a:lnTo>
                    <a:pt x="31" y="31"/>
                  </a:lnTo>
                  <a:lnTo>
                    <a:pt x="38" y="25"/>
                  </a:lnTo>
                  <a:lnTo>
                    <a:pt x="41" y="16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0" name="Freeform 1739"/>
            <p:cNvSpPr>
              <a:spLocks/>
            </p:cNvSpPr>
            <p:nvPr/>
          </p:nvSpPr>
          <p:spPr bwMode="auto">
            <a:xfrm>
              <a:off x="3445195" y="3911450"/>
              <a:ext cx="20914" cy="18823"/>
            </a:xfrm>
            <a:custGeom>
              <a:avLst/>
              <a:gdLst/>
              <a:ahLst/>
              <a:cxnLst>
                <a:cxn ang="0">
                  <a:pos x="41" y="17"/>
                </a:cxn>
                <a:cxn ang="0">
                  <a:pos x="38" y="9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2" y="9"/>
                </a:cxn>
                <a:cxn ang="0">
                  <a:pos x="0" y="17"/>
                </a:cxn>
                <a:cxn ang="0">
                  <a:pos x="2" y="26"/>
                </a:cxn>
                <a:cxn ang="0">
                  <a:pos x="10" y="33"/>
                </a:cxn>
                <a:cxn ang="0">
                  <a:pos x="20" y="35"/>
                </a:cxn>
                <a:cxn ang="0">
                  <a:pos x="31" y="33"/>
                </a:cxn>
                <a:cxn ang="0">
                  <a:pos x="38" y="26"/>
                </a:cxn>
                <a:cxn ang="0">
                  <a:pos x="41" y="17"/>
                </a:cxn>
              </a:cxnLst>
              <a:rect l="0" t="0" r="r" b="b"/>
              <a:pathLst>
                <a:path w="41" h="35">
                  <a:moveTo>
                    <a:pt x="41" y="17"/>
                  </a:moveTo>
                  <a:lnTo>
                    <a:pt x="38" y="9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2" y="9"/>
                  </a:lnTo>
                  <a:lnTo>
                    <a:pt x="0" y="17"/>
                  </a:lnTo>
                  <a:lnTo>
                    <a:pt x="2" y="26"/>
                  </a:lnTo>
                  <a:lnTo>
                    <a:pt x="10" y="33"/>
                  </a:lnTo>
                  <a:lnTo>
                    <a:pt x="20" y="35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1" y="17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1" name="Freeform 1740"/>
            <p:cNvSpPr>
              <a:spLocks/>
            </p:cNvSpPr>
            <p:nvPr/>
          </p:nvSpPr>
          <p:spPr bwMode="auto">
            <a:xfrm>
              <a:off x="3892759" y="3934456"/>
              <a:ext cx="19869" cy="17777"/>
            </a:xfrm>
            <a:custGeom>
              <a:avLst/>
              <a:gdLst/>
              <a:ahLst/>
              <a:cxnLst>
                <a:cxn ang="0">
                  <a:pos x="37" y="16"/>
                </a:cxn>
                <a:cxn ang="0">
                  <a:pos x="34" y="8"/>
                </a:cxn>
                <a:cxn ang="0">
                  <a:pos x="28" y="2"/>
                </a:cxn>
                <a:cxn ang="0">
                  <a:pos x="18" y="0"/>
                </a:cxn>
                <a:cxn ang="0">
                  <a:pos x="9" y="2"/>
                </a:cxn>
                <a:cxn ang="0">
                  <a:pos x="2" y="8"/>
                </a:cxn>
                <a:cxn ang="0">
                  <a:pos x="0" y="16"/>
                </a:cxn>
                <a:cxn ang="0">
                  <a:pos x="2" y="24"/>
                </a:cxn>
                <a:cxn ang="0">
                  <a:pos x="9" y="31"/>
                </a:cxn>
                <a:cxn ang="0">
                  <a:pos x="18" y="33"/>
                </a:cxn>
                <a:cxn ang="0">
                  <a:pos x="28" y="31"/>
                </a:cxn>
                <a:cxn ang="0">
                  <a:pos x="34" y="24"/>
                </a:cxn>
                <a:cxn ang="0">
                  <a:pos x="37" y="16"/>
                </a:cxn>
              </a:cxnLst>
              <a:rect l="0" t="0" r="r" b="b"/>
              <a:pathLst>
                <a:path w="37" h="33">
                  <a:moveTo>
                    <a:pt x="37" y="16"/>
                  </a:moveTo>
                  <a:lnTo>
                    <a:pt x="34" y="8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9" y="2"/>
                  </a:lnTo>
                  <a:lnTo>
                    <a:pt x="2" y="8"/>
                  </a:lnTo>
                  <a:lnTo>
                    <a:pt x="0" y="16"/>
                  </a:lnTo>
                  <a:lnTo>
                    <a:pt x="2" y="24"/>
                  </a:lnTo>
                  <a:lnTo>
                    <a:pt x="9" y="31"/>
                  </a:lnTo>
                  <a:lnTo>
                    <a:pt x="18" y="33"/>
                  </a:lnTo>
                  <a:lnTo>
                    <a:pt x="28" y="31"/>
                  </a:lnTo>
                  <a:lnTo>
                    <a:pt x="34" y="24"/>
                  </a:lnTo>
                  <a:lnTo>
                    <a:pt x="37" y="16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2" name="Freeform 1741"/>
            <p:cNvSpPr>
              <a:spLocks/>
            </p:cNvSpPr>
            <p:nvPr/>
          </p:nvSpPr>
          <p:spPr bwMode="auto">
            <a:xfrm>
              <a:off x="2998677" y="3934456"/>
              <a:ext cx="20914" cy="17777"/>
            </a:xfrm>
            <a:custGeom>
              <a:avLst/>
              <a:gdLst/>
              <a:ahLst/>
              <a:cxnLst>
                <a:cxn ang="0">
                  <a:pos x="39" y="16"/>
                </a:cxn>
                <a:cxn ang="0">
                  <a:pos x="36" y="8"/>
                </a:cxn>
                <a:cxn ang="0">
                  <a:pos x="30" y="2"/>
                </a:cxn>
                <a:cxn ang="0">
                  <a:pos x="20" y="0"/>
                </a:cxn>
                <a:cxn ang="0">
                  <a:pos x="11" y="2"/>
                </a:cxn>
                <a:cxn ang="0">
                  <a:pos x="3" y="8"/>
                </a:cxn>
                <a:cxn ang="0">
                  <a:pos x="0" y="16"/>
                </a:cxn>
                <a:cxn ang="0">
                  <a:pos x="3" y="24"/>
                </a:cxn>
                <a:cxn ang="0">
                  <a:pos x="11" y="31"/>
                </a:cxn>
                <a:cxn ang="0">
                  <a:pos x="20" y="33"/>
                </a:cxn>
                <a:cxn ang="0">
                  <a:pos x="30" y="31"/>
                </a:cxn>
                <a:cxn ang="0">
                  <a:pos x="36" y="24"/>
                </a:cxn>
                <a:cxn ang="0">
                  <a:pos x="39" y="16"/>
                </a:cxn>
              </a:cxnLst>
              <a:rect l="0" t="0" r="r" b="b"/>
              <a:pathLst>
                <a:path w="39" h="33">
                  <a:moveTo>
                    <a:pt x="39" y="16"/>
                  </a:moveTo>
                  <a:lnTo>
                    <a:pt x="36" y="8"/>
                  </a:lnTo>
                  <a:lnTo>
                    <a:pt x="30" y="2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3" y="8"/>
                  </a:lnTo>
                  <a:lnTo>
                    <a:pt x="0" y="16"/>
                  </a:lnTo>
                  <a:lnTo>
                    <a:pt x="3" y="24"/>
                  </a:lnTo>
                  <a:lnTo>
                    <a:pt x="11" y="31"/>
                  </a:lnTo>
                  <a:lnTo>
                    <a:pt x="20" y="33"/>
                  </a:lnTo>
                  <a:lnTo>
                    <a:pt x="30" y="31"/>
                  </a:lnTo>
                  <a:lnTo>
                    <a:pt x="36" y="24"/>
                  </a:lnTo>
                  <a:lnTo>
                    <a:pt x="39" y="16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3" name="Line 823"/>
            <p:cNvSpPr>
              <a:spLocks noChangeShapeType="1"/>
            </p:cNvSpPr>
            <p:nvPr/>
          </p:nvSpPr>
          <p:spPr bwMode="auto">
            <a:xfrm>
              <a:off x="3565452" y="2811359"/>
              <a:ext cx="137510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4" name="Line 824"/>
            <p:cNvSpPr>
              <a:spLocks noChangeShapeType="1"/>
            </p:cNvSpPr>
            <p:nvPr/>
          </p:nvSpPr>
          <p:spPr bwMode="auto">
            <a:xfrm>
              <a:off x="3565452" y="2720382"/>
              <a:ext cx="137510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5" name="Line 825"/>
            <p:cNvSpPr>
              <a:spLocks noChangeShapeType="1"/>
            </p:cNvSpPr>
            <p:nvPr/>
          </p:nvSpPr>
          <p:spPr bwMode="auto">
            <a:xfrm>
              <a:off x="3565452" y="2811359"/>
              <a:ext cx="137510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6" name="Line 826"/>
            <p:cNvSpPr>
              <a:spLocks noChangeShapeType="1"/>
            </p:cNvSpPr>
            <p:nvPr/>
          </p:nvSpPr>
          <p:spPr bwMode="auto">
            <a:xfrm flipV="1">
              <a:off x="3565452" y="2720382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7" name="Line 827"/>
            <p:cNvSpPr>
              <a:spLocks noChangeShapeType="1"/>
            </p:cNvSpPr>
            <p:nvPr/>
          </p:nvSpPr>
          <p:spPr bwMode="auto">
            <a:xfrm flipV="1">
              <a:off x="4940561" y="2720382"/>
              <a:ext cx="1046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8" name="Line 828"/>
            <p:cNvSpPr>
              <a:spLocks noChangeShapeType="1"/>
            </p:cNvSpPr>
            <p:nvPr/>
          </p:nvSpPr>
          <p:spPr bwMode="auto">
            <a:xfrm flipV="1">
              <a:off x="4222158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49" name="Line 829"/>
            <p:cNvSpPr>
              <a:spLocks noChangeShapeType="1"/>
            </p:cNvSpPr>
            <p:nvPr/>
          </p:nvSpPr>
          <p:spPr bwMode="auto">
            <a:xfrm flipV="1">
              <a:off x="4144775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0" name="Line 830"/>
            <p:cNvSpPr>
              <a:spLocks noChangeShapeType="1"/>
            </p:cNvSpPr>
            <p:nvPr/>
          </p:nvSpPr>
          <p:spPr bwMode="auto">
            <a:xfrm flipV="1">
              <a:off x="4066347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1" name="Line 831"/>
            <p:cNvSpPr>
              <a:spLocks noChangeShapeType="1"/>
            </p:cNvSpPr>
            <p:nvPr/>
          </p:nvSpPr>
          <p:spPr bwMode="auto">
            <a:xfrm flipV="1">
              <a:off x="3988965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2" name="Line 832"/>
            <p:cNvSpPr>
              <a:spLocks noChangeShapeType="1"/>
            </p:cNvSpPr>
            <p:nvPr/>
          </p:nvSpPr>
          <p:spPr bwMode="auto">
            <a:xfrm flipV="1">
              <a:off x="3910536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3" name="Line 833"/>
            <p:cNvSpPr>
              <a:spLocks noChangeShapeType="1"/>
            </p:cNvSpPr>
            <p:nvPr/>
          </p:nvSpPr>
          <p:spPr bwMode="auto">
            <a:xfrm flipV="1">
              <a:off x="3833154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4" name="Line 834"/>
            <p:cNvSpPr>
              <a:spLocks noChangeShapeType="1"/>
            </p:cNvSpPr>
            <p:nvPr/>
          </p:nvSpPr>
          <p:spPr bwMode="auto">
            <a:xfrm flipV="1">
              <a:off x="4300586" y="2720382"/>
              <a:ext cx="60651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5" name="Line 835"/>
            <p:cNvSpPr>
              <a:spLocks noChangeShapeType="1"/>
            </p:cNvSpPr>
            <p:nvPr/>
          </p:nvSpPr>
          <p:spPr bwMode="auto">
            <a:xfrm flipV="1">
              <a:off x="4377969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6" name="Line 836"/>
            <p:cNvSpPr>
              <a:spLocks noChangeShapeType="1"/>
            </p:cNvSpPr>
            <p:nvPr/>
          </p:nvSpPr>
          <p:spPr bwMode="auto">
            <a:xfrm flipV="1">
              <a:off x="4456397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7" name="Line 837"/>
            <p:cNvSpPr>
              <a:spLocks noChangeShapeType="1"/>
            </p:cNvSpPr>
            <p:nvPr/>
          </p:nvSpPr>
          <p:spPr bwMode="auto">
            <a:xfrm flipV="1">
              <a:off x="4533780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8" name="Line 838"/>
            <p:cNvSpPr>
              <a:spLocks noChangeShapeType="1"/>
            </p:cNvSpPr>
            <p:nvPr/>
          </p:nvSpPr>
          <p:spPr bwMode="auto">
            <a:xfrm flipV="1">
              <a:off x="4611162" y="2720382"/>
              <a:ext cx="61697" cy="909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59" name="Freeform 1758"/>
            <p:cNvSpPr>
              <a:spLocks/>
            </p:cNvSpPr>
            <p:nvPr/>
          </p:nvSpPr>
          <p:spPr bwMode="auto">
            <a:xfrm>
              <a:off x="3585321" y="273711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0" name="Freeform 1759"/>
            <p:cNvSpPr>
              <a:spLocks/>
            </p:cNvSpPr>
            <p:nvPr/>
          </p:nvSpPr>
          <p:spPr bwMode="auto">
            <a:xfrm>
              <a:off x="4246209" y="278208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1" name="Freeform 1760"/>
            <p:cNvSpPr>
              <a:spLocks/>
            </p:cNvSpPr>
            <p:nvPr/>
          </p:nvSpPr>
          <p:spPr bwMode="auto">
            <a:xfrm>
              <a:off x="3582183" y="2733977"/>
              <a:ext cx="20914" cy="17777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39" y="9"/>
                </a:cxn>
                <a:cxn ang="0">
                  <a:pos x="31" y="3"/>
                </a:cxn>
                <a:cxn ang="0">
                  <a:pos x="21" y="0"/>
                </a:cxn>
                <a:cxn ang="0">
                  <a:pos x="10" y="3"/>
                </a:cxn>
                <a:cxn ang="0">
                  <a:pos x="3" y="9"/>
                </a:cxn>
                <a:cxn ang="0">
                  <a:pos x="0" y="18"/>
                </a:cxn>
                <a:cxn ang="0">
                  <a:pos x="3" y="27"/>
                </a:cxn>
                <a:cxn ang="0">
                  <a:pos x="10" y="32"/>
                </a:cxn>
                <a:cxn ang="0">
                  <a:pos x="21" y="34"/>
                </a:cxn>
                <a:cxn ang="0">
                  <a:pos x="31" y="32"/>
                </a:cxn>
                <a:cxn ang="0">
                  <a:pos x="39" y="27"/>
                </a:cxn>
                <a:cxn ang="0">
                  <a:pos x="41" y="18"/>
                </a:cxn>
              </a:cxnLst>
              <a:rect l="0" t="0" r="r" b="b"/>
              <a:pathLst>
                <a:path w="41" h="34">
                  <a:moveTo>
                    <a:pt x="41" y="18"/>
                  </a:moveTo>
                  <a:lnTo>
                    <a:pt x="39" y="9"/>
                  </a:lnTo>
                  <a:lnTo>
                    <a:pt x="31" y="3"/>
                  </a:lnTo>
                  <a:lnTo>
                    <a:pt x="21" y="0"/>
                  </a:lnTo>
                  <a:lnTo>
                    <a:pt x="10" y="3"/>
                  </a:lnTo>
                  <a:lnTo>
                    <a:pt x="3" y="9"/>
                  </a:lnTo>
                  <a:lnTo>
                    <a:pt x="0" y="18"/>
                  </a:lnTo>
                  <a:lnTo>
                    <a:pt x="3" y="27"/>
                  </a:lnTo>
                  <a:lnTo>
                    <a:pt x="10" y="32"/>
                  </a:lnTo>
                  <a:lnTo>
                    <a:pt x="21" y="34"/>
                  </a:lnTo>
                  <a:lnTo>
                    <a:pt x="31" y="32"/>
                  </a:lnTo>
                  <a:lnTo>
                    <a:pt x="39" y="27"/>
                  </a:lnTo>
                  <a:lnTo>
                    <a:pt x="41" y="1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2" name="Freeform 1761"/>
            <p:cNvSpPr>
              <a:spLocks/>
            </p:cNvSpPr>
            <p:nvPr/>
          </p:nvSpPr>
          <p:spPr bwMode="auto">
            <a:xfrm>
              <a:off x="3585321" y="278208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3" name="Freeform 1762"/>
            <p:cNvSpPr>
              <a:spLocks/>
            </p:cNvSpPr>
            <p:nvPr/>
          </p:nvSpPr>
          <p:spPr bwMode="auto">
            <a:xfrm>
              <a:off x="3582183" y="2778942"/>
              <a:ext cx="20914" cy="18823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39" y="9"/>
                </a:cxn>
                <a:cxn ang="0">
                  <a:pos x="31" y="2"/>
                </a:cxn>
                <a:cxn ang="0">
                  <a:pos x="21" y="0"/>
                </a:cxn>
                <a:cxn ang="0">
                  <a:pos x="10" y="2"/>
                </a:cxn>
                <a:cxn ang="0">
                  <a:pos x="3" y="9"/>
                </a:cxn>
                <a:cxn ang="0">
                  <a:pos x="0" y="18"/>
                </a:cxn>
                <a:cxn ang="0">
                  <a:pos x="3" y="26"/>
                </a:cxn>
                <a:cxn ang="0">
                  <a:pos x="10" y="33"/>
                </a:cxn>
                <a:cxn ang="0">
                  <a:pos x="21" y="35"/>
                </a:cxn>
                <a:cxn ang="0">
                  <a:pos x="31" y="33"/>
                </a:cxn>
                <a:cxn ang="0">
                  <a:pos x="39" y="26"/>
                </a:cxn>
                <a:cxn ang="0">
                  <a:pos x="41" y="18"/>
                </a:cxn>
              </a:cxnLst>
              <a:rect l="0" t="0" r="r" b="b"/>
              <a:pathLst>
                <a:path w="41" h="35">
                  <a:moveTo>
                    <a:pt x="41" y="18"/>
                  </a:moveTo>
                  <a:lnTo>
                    <a:pt x="39" y="9"/>
                  </a:lnTo>
                  <a:lnTo>
                    <a:pt x="31" y="2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3" y="9"/>
                  </a:lnTo>
                  <a:lnTo>
                    <a:pt x="0" y="18"/>
                  </a:lnTo>
                  <a:lnTo>
                    <a:pt x="3" y="26"/>
                  </a:lnTo>
                  <a:lnTo>
                    <a:pt x="10" y="33"/>
                  </a:lnTo>
                  <a:lnTo>
                    <a:pt x="21" y="35"/>
                  </a:lnTo>
                  <a:lnTo>
                    <a:pt x="31" y="33"/>
                  </a:lnTo>
                  <a:lnTo>
                    <a:pt x="39" y="26"/>
                  </a:lnTo>
                  <a:lnTo>
                    <a:pt x="41" y="1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4" name="Freeform 1763"/>
            <p:cNvSpPr>
              <a:spLocks/>
            </p:cNvSpPr>
            <p:nvPr/>
          </p:nvSpPr>
          <p:spPr bwMode="auto">
            <a:xfrm>
              <a:off x="4907098" y="2737114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5" name="Freeform 1764"/>
            <p:cNvSpPr>
              <a:spLocks/>
            </p:cNvSpPr>
            <p:nvPr/>
          </p:nvSpPr>
          <p:spPr bwMode="auto">
            <a:xfrm>
              <a:off x="4902915" y="2733977"/>
              <a:ext cx="20914" cy="17777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38" y="9"/>
                </a:cxn>
                <a:cxn ang="0">
                  <a:pos x="31" y="3"/>
                </a:cxn>
                <a:cxn ang="0">
                  <a:pos x="20" y="0"/>
                </a:cxn>
                <a:cxn ang="0">
                  <a:pos x="10" y="3"/>
                </a:cxn>
                <a:cxn ang="0">
                  <a:pos x="4" y="9"/>
                </a:cxn>
                <a:cxn ang="0">
                  <a:pos x="0" y="18"/>
                </a:cxn>
                <a:cxn ang="0">
                  <a:pos x="4" y="27"/>
                </a:cxn>
                <a:cxn ang="0">
                  <a:pos x="10" y="32"/>
                </a:cxn>
                <a:cxn ang="0">
                  <a:pos x="20" y="34"/>
                </a:cxn>
                <a:cxn ang="0">
                  <a:pos x="31" y="32"/>
                </a:cxn>
                <a:cxn ang="0">
                  <a:pos x="38" y="27"/>
                </a:cxn>
                <a:cxn ang="0">
                  <a:pos x="41" y="18"/>
                </a:cxn>
              </a:cxnLst>
              <a:rect l="0" t="0" r="r" b="b"/>
              <a:pathLst>
                <a:path w="41" h="34">
                  <a:moveTo>
                    <a:pt x="41" y="18"/>
                  </a:moveTo>
                  <a:lnTo>
                    <a:pt x="38" y="9"/>
                  </a:lnTo>
                  <a:lnTo>
                    <a:pt x="31" y="3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4" y="9"/>
                  </a:lnTo>
                  <a:lnTo>
                    <a:pt x="0" y="18"/>
                  </a:lnTo>
                  <a:lnTo>
                    <a:pt x="4" y="27"/>
                  </a:lnTo>
                  <a:lnTo>
                    <a:pt x="10" y="32"/>
                  </a:lnTo>
                  <a:lnTo>
                    <a:pt x="20" y="34"/>
                  </a:lnTo>
                  <a:lnTo>
                    <a:pt x="31" y="32"/>
                  </a:lnTo>
                  <a:lnTo>
                    <a:pt x="38" y="27"/>
                  </a:lnTo>
                  <a:lnTo>
                    <a:pt x="41" y="1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6" name="Freeform 1765"/>
            <p:cNvSpPr>
              <a:spLocks/>
            </p:cNvSpPr>
            <p:nvPr/>
          </p:nvSpPr>
          <p:spPr bwMode="auto">
            <a:xfrm>
              <a:off x="4907098" y="2782080"/>
              <a:ext cx="13595" cy="1150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7" name="Freeform 1766"/>
            <p:cNvSpPr>
              <a:spLocks/>
            </p:cNvSpPr>
            <p:nvPr/>
          </p:nvSpPr>
          <p:spPr bwMode="auto">
            <a:xfrm>
              <a:off x="4902915" y="2778942"/>
              <a:ext cx="20914" cy="18823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38" y="9"/>
                </a:cxn>
                <a:cxn ang="0">
                  <a:pos x="31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4" y="9"/>
                </a:cxn>
                <a:cxn ang="0">
                  <a:pos x="0" y="18"/>
                </a:cxn>
                <a:cxn ang="0">
                  <a:pos x="4" y="26"/>
                </a:cxn>
                <a:cxn ang="0">
                  <a:pos x="10" y="33"/>
                </a:cxn>
                <a:cxn ang="0">
                  <a:pos x="20" y="35"/>
                </a:cxn>
                <a:cxn ang="0">
                  <a:pos x="31" y="33"/>
                </a:cxn>
                <a:cxn ang="0">
                  <a:pos x="38" y="26"/>
                </a:cxn>
                <a:cxn ang="0">
                  <a:pos x="41" y="18"/>
                </a:cxn>
              </a:cxnLst>
              <a:rect l="0" t="0" r="r" b="b"/>
              <a:pathLst>
                <a:path w="41" h="35">
                  <a:moveTo>
                    <a:pt x="41" y="18"/>
                  </a:moveTo>
                  <a:lnTo>
                    <a:pt x="38" y="9"/>
                  </a:lnTo>
                  <a:lnTo>
                    <a:pt x="31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4" y="9"/>
                  </a:lnTo>
                  <a:lnTo>
                    <a:pt x="0" y="18"/>
                  </a:lnTo>
                  <a:lnTo>
                    <a:pt x="4" y="26"/>
                  </a:lnTo>
                  <a:lnTo>
                    <a:pt x="10" y="33"/>
                  </a:lnTo>
                  <a:lnTo>
                    <a:pt x="20" y="35"/>
                  </a:lnTo>
                  <a:lnTo>
                    <a:pt x="31" y="33"/>
                  </a:lnTo>
                  <a:lnTo>
                    <a:pt x="38" y="26"/>
                  </a:lnTo>
                  <a:lnTo>
                    <a:pt x="41" y="1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8" name="Freeform 1767"/>
            <p:cNvSpPr>
              <a:spLocks/>
            </p:cNvSpPr>
            <p:nvPr/>
          </p:nvSpPr>
          <p:spPr bwMode="auto">
            <a:xfrm>
              <a:off x="4243073" y="2778942"/>
              <a:ext cx="20914" cy="18823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39" y="9"/>
                </a:cxn>
                <a:cxn ang="0">
                  <a:pos x="31" y="2"/>
                </a:cxn>
                <a:cxn ang="0">
                  <a:pos x="21" y="0"/>
                </a:cxn>
                <a:cxn ang="0">
                  <a:pos x="10" y="2"/>
                </a:cxn>
                <a:cxn ang="0">
                  <a:pos x="3" y="9"/>
                </a:cxn>
                <a:cxn ang="0">
                  <a:pos x="0" y="18"/>
                </a:cxn>
                <a:cxn ang="0">
                  <a:pos x="3" y="26"/>
                </a:cxn>
                <a:cxn ang="0">
                  <a:pos x="10" y="33"/>
                </a:cxn>
                <a:cxn ang="0">
                  <a:pos x="21" y="35"/>
                </a:cxn>
                <a:cxn ang="0">
                  <a:pos x="31" y="33"/>
                </a:cxn>
                <a:cxn ang="0">
                  <a:pos x="39" y="26"/>
                </a:cxn>
                <a:cxn ang="0">
                  <a:pos x="41" y="18"/>
                </a:cxn>
              </a:cxnLst>
              <a:rect l="0" t="0" r="r" b="b"/>
              <a:pathLst>
                <a:path w="41" h="35">
                  <a:moveTo>
                    <a:pt x="41" y="18"/>
                  </a:moveTo>
                  <a:lnTo>
                    <a:pt x="39" y="9"/>
                  </a:lnTo>
                  <a:lnTo>
                    <a:pt x="31" y="2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3" y="9"/>
                  </a:lnTo>
                  <a:lnTo>
                    <a:pt x="0" y="18"/>
                  </a:lnTo>
                  <a:lnTo>
                    <a:pt x="3" y="26"/>
                  </a:lnTo>
                  <a:lnTo>
                    <a:pt x="10" y="33"/>
                  </a:lnTo>
                  <a:lnTo>
                    <a:pt x="21" y="35"/>
                  </a:lnTo>
                  <a:lnTo>
                    <a:pt x="31" y="33"/>
                  </a:lnTo>
                  <a:lnTo>
                    <a:pt x="39" y="26"/>
                  </a:lnTo>
                  <a:lnTo>
                    <a:pt x="41" y="1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69" name="Freeform 1768"/>
            <p:cNvSpPr>
              <a:spLocks/>
            </p:cNvSpPr>
            <p:nvPr/>
          </p:nvSpPr>
          <p:spPr bwMode="auto">
            <a:xfrm>
              <a:off x="3796554" y="2756982"/>
              <a:ext cx="19869" cy="16731"/>
            </a:xfrm>
            <a:custGeom>
              <a:avLst/>
              <a:gdLst/>
              <a:ahLst/>
              <a:cxnLst>
                <a:cxn ang="0">
                  <a:pos x="38" y="17"/>
                </a:cxn>
                <a:cxn ang="0">
                  <a:pos x="36" y="9"/>
                </a:cxn>
                <a:cxn ang="0">
                  <a:pos x="29" y="2"/>
                </a:cxn>
                <a:cxn ang="0">
                  <a:pos x="19" y="0"/>
                </a:cxn>
                <a:cxn ang="0">
                  <a:pos x="10" y="2"/>
                </a:cxn>
                <a:cxn ang="0">
                  <a:pos x="2" y="9"/>
                </a:cxn>
                <a:cxn ang="0">
                  <a:pos x="0" y="17"/>
                </a:cxn>
                <a:cxn ang="0">
                  <a:pos x="2" y="25"/>
                </a:cxn>
                <a:cxn ang="0">
                  <a:pos x="10" y="31"/>
                </a:cxn>
                <a:cxn ang="0">
                  <a:pos x="19" y="33"/>
                </a:cxn>
                <a:cxn ang="0">
                  <a:pos x="29" y="31"/>
                </a:cxn>
                <a:cxn ang="0">
                  <a:pos x="36" y="25"/>
                </a:cxn>
                <a:cxn ang="0">
                  <a:pos x="38" y="17"/>
                </a:cxn>
              </a:cxnLst>
              <a:rect l="0" t="0" r="r" b="b"/>
              <a:pathLst>
                <a:path w="38" h="33">
                  <a:moveTo>
                    <a:pt x="38" y="17"/>
                  </a:moveTo>
                  <a:lnTo>
                    <a:pt x="36" y="9"/>
                  </a:lnTo>
                  <a:lnTo>
                    <a:pt x="29" y="2"/>
                  </a:lnTo>
                  <a:lnTo>
                    <a:pt x="19" y="0"/>
                  </a:lnTo>
                  <a:lnTo>
                    <a:pt x="10" y="2"/>
                  </a:lnTo>
                  <a:lnTo>
                    <a:pt x="2" y="9"/>
                  </a:lnTo>
                  <a:lnTo>
                    <a:pt x="0" y="17"/>
                  </a:lnTo>
                  <a:lnTo>
                    <a:pt x="2" y="25"/>
                  </a:lnTo>
                  <a:lnTo>
                    <a:pt x="10" y="31"/>
                  </a:lnTo>
                  <a:lnTo>
                    <a:pt x="19" y="33"/>
                  </a:lnTo>
                  <a:lnTo>
                    <a:pt x="29" y="31"/>
                  </a:lnTo>
                  <a:lnTo>
                    <a:pt x="36" y="25"/>
                  </a:lnTo>
                  <a:lnTo>
                    <a:pt x="38" y="17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0" name="Line 853"/>
            <p:cNvSpPr>
              <a:spLocks noChangeShapeType="1"/>
            </p:cNvSpPr>
            <p:nvPr/>
          </p:nvSpPr>
          <p:spPr bwMode="auto">
            <a:xfrm>
              <a:off x="2727838" y="2782080"/>
              <a:ext cx="83761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1" name="Line 854"/>
            <p:cNvSpPr>
              <a:spLocks noChangeShapeType="1"/>
            </p:cNvSpPr>
            <p:nvPr/>
          </p:nvSpPr>
          <p:spPr bwMode="auto">
            <a:xfrm>
              <a:off x="2727838" y="2793582"/>
              <a:ext cx="83761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2" name="Line 855"/>
            <p:cNvSpPr>
              <a:spLocks noChangeShapeType="1"/>
            </p:cNvSpPr>
            <p:nvPr/>
          </p:nvSpPr>
          <p:spPr bwMode="auto">
            <a:xfrm>
              <a:off x="2727838" y="2737114"/>
              <a:ext cx="83761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3" name="Line 856"/>
            <p:cNvSpPr>
              <a:spLocks noChangeShapeType="1"/>
            </p:cNvSpPr>
            <p:nvPr/>
          </p:nvSpPr>
          <p:spPr bwMode="auto">
            <a:xfrm>
              <a:off x="2727838" y="2748617"/>
              <a:ext cx="83761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4" name="Line 857"/>
            <p:cNvSpPr>
              <a:spLocks noChangeShapeType="1"/>
            </p:cNvSpPr>
            <p:nvPr/>
          </p:nvSpPr>
          <p:spPr bwMode="auto">
            <a:xfrm>
              <a:off x="4142684" y="3897856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5" name="Line 858"/>
            <p:cNvSpPr>
              <a:spLocks noChangeShapeType="1"/>
            </p:cNvSpPr>
            <p:nvPr/>
          </p:nvSpPr>
          <p:spPr bwMode="auto">
            <a:xfrm>
              <a:off x="4142684" y="3988833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6" name="Line 859"/>
            <p:cNvSpPr>
              <a:spLocks noChangeShapeType="1"/>
            </p:cNvSpPr>
            <p:nvPr/>
          </p:nvSpPr>
          <p:spPr bwMode="auto">
            <a:xfrm>
              <a:off x="4142684" y="3960599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7" name="Line 860"/>
            <p:cNvSpPr>
              <a:spLocks noChangeShapeType="1"/>
            </p:cNvSpPr>
            <p:nvPr/>
          </p:nvSpPr>
          <p:spPr bwMode="auto">
            <a:xfrm>
              <a:off x="4142684" y="3972101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8" name="Line 861"/>
            <p:cNvSpPr>
              <a:spLocks noChangeShapeType="1"/>
            </p:cNvSpPr>
            <p:nvPr/>
          </p:nvSpPr>
          <p:spPr bwMode="auto">
            <a:xfrm>
              <a:off x="4142684" y="3914587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79" name="Line 862"/>
            <p:cNvSpPr>
              <a:spLocks noChangeShapeType="1"/>
            </p:cNvSpPr>
            <p:nvPr/>
          </p:nvSpPr>
          <p:spPr bwMode="auto">
            <a:xfrm>
              <a:off x="4142684" y="3926090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0" name="Line 863"/>
            <p:cNvSpPr>
              <a:spLocks noChangeShapeType="1"/>
            </p:cNvSpPr>
            <p:nvPr/>
          </p:nvSpPr>
          <p:spPr bwMode="auto">
            <a:xfrm>
              <a:off x="2727838" y="3897856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1" name="Line 864"/>
            <p:cNvSpPr>
              <a:spLocks noChangeShapeType="1"/>
            </p:cNvSpPr>
            <p:nvPr/>
          </p:nvSpPr>
          <p:spPr bwMode="auto">
            <a:xfrm>
              <a:off x="2727838" y="3988833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2" name="Line 865"/>
            <p:cNvSpPr>
              <a:spLocks noChangeShapeType="1"/>
            </p:cNvSpPr>
            <p:nvPr/>
          </p:nvSpPr>
          <p:spPr bwMode="auto">
            <a:xfrm>
              <a:off x="2727838" y="3960599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3" name="Line 866"/>
            <p:cNvSpPr>
              <a:spLocks noChangeShapeType="1"/>
            </p:cNvSpPr>
            <p:nvPr/>
          </p:nvSpPr>
          <p:spPr bwMode="auto">
            <a:xfrm>
              <a:off x="2727838" y="3972101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4" name="Line 867"/>
            <p:cNvSpPr>
              <a:spLocks noChangeShapeType="1"/>
            </p:cNvSpPr>
            <p:nvPr/>
          </p:nvSpPr>
          <p:spPr bwMode="auto">
            <a:xfrm>
              <a:off x="2727838" y="3914587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5" name="Line 868"/>
            <p:cNvSpPr>
              <a:spLocks noChangeShapeType="1"/>
            </p:cNvSpPr>
            <p:nvPr/>
          </p:nvSpPr>
          <p:spPr bwMode="auto">
            <a:xfrm>
              <a:off x="2727838" y="3926090"/>
              <a:ext cx="40783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6" name="Line 869"/>
            <p:cNvSpPr>
              <a:spLocks noChangeShapeType="1"/>
            </p:cNvSpPr>
            <p:nvPr/>
          </p:nvSpPr>
          <p:spPr bwMode="auto">
            <a:xfrm flipV="1">
              <a:off x="4236798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7" name="Line 870"/>
            <p:cNvSpPr>
              <a:spLocks noChangeShapeType="1"/>
            </p:cNvSpPr>
            <p:nvPr/>
          </p:nvSpPr>
          <p:spPr bwMode="auto">
            <a:xfrm flipV="1">
              <a:off x="4236798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8" name="Line 871"/>
            <p:cNvSpPr>
              <a:spLocks noChangeShapeType="1"/>
            </p:cNvSpPr>
            <p:nvPr/>
          </p:nvSpPr>
          <p:spPr bwMode="auto">
            <a:xfrm flipV="1">
              <a:off x="4183467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89" name="Line 872"/>
            <p:cNvSpPr>
              <a:spLocks noChangeShapeType="1"/>
            </p:cNvSpPr>
            <p:nvPr/>
          </p:nvSpPr>
          <p:spPr bwMode="auto">
            <a:xfrm>
              <a:off x="4183467" y="6441031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0" name="Line 873"/>
            <p:cNvSpPr>
              <a:spLocks noChangeShapeType="1"/>
            </p:cNvSpPr>
            <p:nvPr/>
          </p:nvSpPr>
          <p:spPr bwMode="auto">
            <a:xfrm flipV="1">
              <a:off x="4216930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1" name="Line 874"/>
            <p:cNvSpPr>
              <a:spLocks noChangeShapeType="1"/>
            </p:cNvSpPr>
            <p:nvPr/>
          </p:nvSpPr>
          <p:spPr bwMode="auto">
            <a:xfrm flipV="1">
              <a:off x="4203336" y="2057400"/>
              <a:ext cx="1046" cy="438363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2" name="Line 875"/>
            <p:cNvSpPr>
              <a:spLocks noChangeShapeType="1"/>
            </p:cNvSpPr>
            <p:nvPr/>
          </p:nvSpPr>
          <p:spPr bwMode="auto">
            <a:xfrm flipH="1">
              <a:off x="4183467" y="2057400"/>
              <a:ext cx="5333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3" name="Line 916"/>
            <p:cNvSpPr>
              <a:spLocks noChangeShapeType="1"/>
            </p:cNvSpPr>
            <p:nvPr/>
          </p:nvSpPr>
          <p:spPr bwMode="auto">
            <a:xfrm flipH="1">
              <a:off x="2727838" y="2720382"/>
              <a:ext cx="83761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4" name="Line 917"/>
            <p:cNvSpPr>
              <a:spLocks noChangeShapeType="1"/>
            </p:cNvSpPr>
            <p:nvPr/>
          </p:nvSpPr>
          <p:spPr bwMode="auto">
            <a:xfrm flipH="1">
              <a:off x="2727838" y="2811359"/>
              <a:ext cx="837614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5" name="Line 1301"/>
            <p:cNvSpPr>
              <a:spLocks noChangeShapeType="1"/>
            </p:cNvSpPr>
            <p:nvPr/>
          </p:nvSpPr>
          <p:spPr bwMode="auto">
            <a:xfrm>
              <a:off x="2769666" y="3988833"/>
              <a:ext cx="1371972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6" name="Line 1302"/>
            <p:cNvSpPr>
              <a:spLocks noChangeShapeType="1"/>
            </p:cNvSpPr>
            <p:nvPr/>
          </p:nvSpPr>
          <p:spPr bwMode="auto">
            <a:xfrm>
              <a:off x="3982690" y="4034845"/>
              <a:ext cx="1359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7" name="Line 1303"/>
            <p:cNvSpPr>
              <a:spLocks noChangeShapeType="1"/>
            </p:cNvSpPr>
            <p:nvPr/>
          </p:nvSpPr>
          <p:spPr bwMode="auto">
            <a:xfrm flipV="1">
              <a:off x="2769666" y="3988833"/>
              <a:ext cx="1046" cy="23946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8" name="Line 1304"/>
            <p:cNvSpPr>
              <a:spLocks noChangeShapeType="1"/>
            </p:cNvSpPr>
            <p:nvPr/>
          </p:nvSpPr>
          <p:spPr bwMode="auto">
            <a:xfrm flipV="1">
              <a:off x="2928614" y="3988833"/>
              <a:ext cx="1046" cy="23946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799" name="Line 1305"/>
            <p:cNvSpPr>
              <a:spLocks noChangeShapeType="1"/>
            </p:cNvSpPr>
            <p:nvPr/>
          </p:nvSpPr>
          <p:spPr bwMode="auto">
            <a:xfrm flipV="1">
              <a:off x="3982690" y="4034845"/>
              <a:ext cx="1046" cy="19345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0" name="Line 1306"/>
            <p:cNvSpPr>
              <a:spLocks noChangeShapeType="1"/>
            </p:cNvSpPr>
            <p:nvPr/>
          </p:nvSpPr>
          <p:spPr bwMode="auto">
            <a:xfrm flipV="1">
              <a:off x="4009878" y="4034845"/>
              <a:ext cx="1046" cy="119212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1" name="Freeform 1800"/>
            <p:cNvSpPr>
              <a:spLocks/>
            </p:cNvSpPr>
            <p:nvPr/>
          </p:nvSpPr>
          <p:spPr bwMode="auto">
            <a:xfrm>
              <a:off x="4009878" y="4154056"/>
              <a:ext cx="12549" cy="115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1"/>
                </a:cxn>
                <a:cxn ang="0">
                  <a:pos x="11" y="19"/>
                </a:cxn>
                <a:cxn ang="0">
                  <a:pos x="24" y="22"/>
                </a:cxn>
              </a:cxnLst>
              <a:rect l="0" t="0" r="r" b="b"/>
              <a:pathLst>
                <a:path w="24" h="22">
                  <a:moveTo>
                    <a:pt x="0" y="0"/>
                  </a:moveTo>
                  <a:lnTo>
                    <a:pt x="2" y="11"/>
                  </a:lnTo>
                  <a:lnTo>
                    <a:pt x="11" y="19"/>
                  </a:lnTo>
                  <a:lnTo>
                    <a:pt x="24" y="22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2" name="Line 1308"/>
            <p:cNvSpPr>
              <a:spLocks noChangeShapeType="1"/>
            </p:cNvSpPr>
            <p:nvPr/>
          </p:nvSpPr>
          <p:spPr bwMode="auto">
            <a:xfrm flipH="1">
              <a:off x="2769666" y="4228302"/>
              <a:ext cx="15894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3" name="Line 1309"/>
            <p:cNvSpPr>
              <a:spLocks noChangeShapeType="1"/>
            </p:cNvSpPr>
            <p:nvPr/>
          </p:nvSpPr>
          <p:spPr bwMode="auto">
            <a:xfrm flipH="1">
              <a:off x="3982690" y="4228302"/>
              <a:ext cx="158948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4" name="Line 1310"/>
            <p:cNvSpPr>
              <a:spLocks noChangeShapeType="1"/>
            </p:cNvSpPr>
            <p:nvPr/>
          </p:nvSpPr>
          <p:spPr bwMode="auto">
            <a:xfrm flipH="1">
              <a:off x="4022427" y="4165559"/>
              <a:ext cx="78429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5" name="Freeform 1804"/>
            <p:cNvSpPr>
              <a:spLocks/>
            </p:cNvSpPr>
            <p:nvPr/>
          </p:nvSpPr>
          <p:spPr bwMode="auto">
            <a:xfrm>
              <a:off x="2788489" y="4177062"/>
              <a:ext cx="39737" cy="34509"/>
            </a:xfrm>
            <a:custGeom>
              <a:avLst/>
              <a:gdLst/>
              <a:ahLst/>
              <a:cxnLst>
                <a:cxn ang="0">
                  <a:pos x="77" y="33"/>
                </a:cxn>
                <a:cxn ang="0">
                  <a:pos x="74" y="20"/>
                </a:cxn>
                <a:cxn ang="0">
                  <a:pos x="65" y="9"/>
                </a:cxn>
                <a:cxn ang="0">
                  <a:pos x="54" y="2"/>
                </a:cxn>
                <a:cxn ang="0">
                  <a:pos x="38" y="0"/>
                </a:cxn>
                <a:cxn ang="0">
                  <a:pos x="24" y="2"/>
                </a:cxn>
                <a:cxn ang="0">
                  <a:pos x="11" y="9"/>
                </a:cxn>
                <a:cxn ang="0">
                  <a:pos x="3" y="20"/>
                </a:cxn>
                <a:cxn ang="0">
                  <a:pos x="0" y="33"/>
                </a:cxn>
                <a:cxn ang="0">
                  <a:pos x="3" y="45"/>
                </a:cxn>
                <a:cxn ang="0">
                  <a:pos x="11" y="56"/>
                </a:cxn>
                <a:cxn ang="0">
                  <a:pos x="24" y="62"/>
                </a:cxn>
                <a:cxn ang="0">
                  <a:pos x="38" y="64"/>
                </a:cxn>
                <a:cxn ang="0">
                  <a:pos x="54" y="62"/>
                </a:cxn>
                <a:cxn ang="0">
                  <a:pos x="65" y="56"/>
                </a:cxn>
                <a:cxn ang="0">
                  <a:pos x="74" y="45"/>
                </a:cxn>
                <a:cxn ang="0">
                  <a:pos x="77" y="33"/>
                </a:cxn>
              </a:cxnLst>
              <a:rect l="0" t="0" r="r" b="b"/>
              <a:pathLst>
                <a:path w="77" h="64">
                  <a:moveTo>
                    <a:pt x="77" y="33"/>
                  </a:moveTo>
                  <a:lnTo>
                    <a:pt x="74" y="20"/>
                  </a:lnTo>
                  <a:lnTo>
                    <a:pt x="65" y="9"/>
                  </a:lnTo>
                  <a:lnTo>
                    <a:pt x="54" y="2"/>
                  </a:lnTo>
                  <a:lnTo>
                    <a:pt x="38" y="0"/>
                  </a:lnTo>
                  <a:lnTo>
                    <a:pt x="24" y="2"/>
                  </a:lnTo>
                  <a:lnTo>
                    <a:pt x="11" y="9"/>
                  </a:lnTo>
                  <a:lnTo>
                    <a:pt x="3" y="20"/>
                  </a:lnTo>
                  <a:lnTo>
                    <a:pt x="0" y="33"/>
                  </a:lnTo>
                  <a:lnTo>
                    <a:pt x="3" y="45"/>
                  </a:lnTo>
                  <a:lnTo>
                    <a:pt x="11" y="56"/>
                  </a:lnTo>
                  <a:lnTo>
                    <a:pt x="24" y="62"/>
                  </a:lnTo>
                  <a:lnTo>
                    <a:pt x="38" y="64"/>
                  </a:lnTo>
                  <a:lnTo>
                    <a:pt x="54" y="62"/>
                  </a:lnTo>
                  <a:lnTo>
                    <a:pt x="65" y="56"/>
                  </a:lnTo>
                  <a:lnTo>
                    <a:pt x="74" y="45"/>
                  </a:lnTo>
                  <a:lnTo>
                    <a:pt x="77" y="33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6" name="Freeform 1805"/>
            <p:cNvSpPr>
              <a:spLocks/>
            </p:cNvSpPr>
            <p:nvPr/>
          </p:nvSpPr>
          <p:spPr bwMode="auto">
            <a:xfrm>
              <a:off x="4083078" y="4177062"/>
              <a:ext cx="40783" cy="34509"/>
            </a:xfrm>
            <a:custGeom>
              <a:avLst/>
              <a:gdLst/>
              <a:ahLst/>
              <a:cxnLst>
                <a:cxn ang="0">
                  <a:pos x="77" y="33"/>
                </a:cxn>
                <a:cxn ang="0">
                  <a:pos x="73" y="20"/>
                </a:cxn>
                <a:cxn ang="0">
                  <a:pos x="66" y="9"/>
                </a:cxn>
                <a:cxn ang="0">
                  <a:pos x="53" y="2"/>
                </a:cxn>
                <a:cxn ang="0">
                  <a:pos x="39" y="0"/>
                </a:cxn>
                <a:cxn ang="0">
                  <a:pos x="23" y="2"/>
                </a:cxn>
                <a:cxn ang="0">
                  <a:pos x="12" y="9"/>
                </a:cxn>
                <a:cxn ang="0">
                  <a:pos x="3" y="20"/>
                </a:cxn>
                <a:cxn ang="0">
                  <a:pos x="0" y="33"/>
                </a:cxn>
                <a:cxn ang="0">
                  <a:pos x="3" y="45"/>
                </a:cxn>
                <a:cxn ang="0">
                  <a:pos x="12" y="56"/>
                </a:cxn>
                <a:cxn ang="0">
                  <a:pos x="23" y="62"/>
                </a:cxn>
                <a:cxn ang="0">
                  <a:pos x="39" y="64"/>
                </a:cxn>
                <a:cxn ang="0">
                  <a:pos x="53" y="62"/>
                </a:cxn>
                <a:cxn ang="0">
                  <a:pos x="66" y="56"/>
                </a:cxn>
                <a:cxn ang="0">
                  <a:pos x="73" y="45"/>
                </a:cxn>
                <a:cxn ang="0">
                  <a:pos x="77" y="33"/>
                </a:cxn>
              </a:cxnLst>
              <a:rect l="0" t="0" r="r" b="b"/>
              <a:pathLst>
                <a:path w="77" h="64">
                  <a:moveTo>
                    <a:pt x="77" y="33"/>
                  </a:moveTo>
                  <a:lnTo>
                    <a:pt x="73" y="20"/>
                  </a:lnTo>
                  <a:lnTo>
                    <a:pt x="66" y="9"/>
                  </a:lnTo>
                  <a:lnTo>
                    <a:pt x="53" y="2"/>
                  </a:lnTo>
                  <a:lnTo>
                    <a:pt x="39" y="0"/>
                  </a:lnTo>
                  <a:lnTo>
                    <a:pt x="23" y="2"/>
                  </a:lnTo>
                  <a:lnTo>
                    <a:pt x="12" y="9"/>
                  </a:lnTo>
                  <a:lnTo>
                    <a:pt x="3" y="20"/>
                  </a:lnTo>
                  <a:lnTo>
                    <a:pt x="0" y="33"/>
                  </a:lnTo>
                  <a:lnTo>
                    <a:pt x="3" y="45"/>
                  </a:lnTo>
                  <a:lnTo>
                    <a:pt x="12" y="56"/>
                  </a:lnTo>
                  <a:lnTo>
                    <a:pt x="23" y="62"/>
                  </a:lnTo>
                  <a:lnTo>
                    <a:pt x="39" y="64"/>
                  </a:lnTo>
                  <a:lnTo>
                    <a:pt x="53" y="62"/>
                  </a:lnTo>
                  <a:lnTo>
                    <a:pt x="66" y="56"/>
                  </a:lnTo>
                  <a:lnTo>
                    <a:pt x="73" y="45"/>
                  </a:lnTo>
                  <a:lnTo>
                    <a:pt x="77" y="33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7" name="Line 1313"/>
            <p:cNvSpPr>
              <a:spLocks noChangeShapeType="1"/>
            </p:cNvSpPr>
            <p:nvPr/>
          </p:nvSpPr>
          <p:spPr bwMode="auto">
            <a:xfrm>
              <a:off x="3996285" y="4034845"/>
              <a:ext cx="13595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8" name="Line 1314"/>
            <p:cNvSpPr>
              <a:spLocks noChangeShapeType="1"/>
            </p:cNvSpPr>
            <p:nvPr/>
          </p:nvSpPr>
          <p:spPr bwMode="auto">
            <a:xfrm>
              <a:off x="4096673" y="4210524"/>
              <a:ext cx="1046" cy="177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09" name="Line 1315"/>
            <p:cNvSpPr>
              <a:spLocks noChangeShapeType="1"/>
            </p:cNvSpPr>
            <p:nvPr/>
          </p:nvSpPr>
          <p:spPr bwMode="auto">
            <a:xfrm>
              <a:off x="4110267" y="4210524"/>
              <a:ext cx="1046" cy="177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0" name="Line 1316"/>
            <p:cNvSpPr>
              <a:spLocks noChangeShapeType="1"/>
            </p:cNvSpPr>
            <p:nvPr/>
          </p:nvSpPr>
          <p:spPr bwMode="auto">
            <a:xfrm>
              <a:off x="2802083" y="4210524"/>
              <a:ext cx="1046" cy="177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1" name="Line 1317"/>
            <p:cNvSpPr>
              <a:spLocks noChangeShapeType="1"/>
            </p:cNvSpPr>
            <p:nvPr/>
          </p:nvSpPr>
          <p:spPr bwMode="auto">
            <a:xfrm>
              <a:off x="2815677" y="4210524"/>
              <a:ext cx="1046" cy="1777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2" name="Freeform 1811"/>
            <p:cNvSpPr>
              <a:spLocks/>
            </p:cNvSpPr>
            <p:nvPr/>
          </p:nvSpPr>
          <p:spPr bwMode="auto">
            <a:xfrm>
              <a:off x="3990010" y="4212616"/>
              <a:ext cx="11503" cy="9412"/>
            </a:xfrm>
            <a:custGeom>
              <a:avLst/>
              <a:gdLst/>
              <a:ahLst/>
              <a:cxnLst>
                <a:cxn ang="0">
                  <a:pos x="22" y="8"/>
                </a:cxn>
                <a:cxn ang="0">
                  <a:pos x="20" y="2"/>
                </a:cxn>
                <a:cxn ang="0">
                  <a:pos x="12" y="0"/>
                </a:cxn>
                <a:cxn ang="0">
                  <a:pos x="3" y="2"/>
                </a:cxn>
                <a:cxn ang="0">
                  <a:pos x="0" y="8"/>
                </a:cxn>
                <a:cxn ang="0">
                  <a:pos x="3" y="16"/>
                </a:cxn>
                <a:cxn ang="0">
                  <a:pos x="12" y="18"/>
                </a:cxn>
                <a:cxn ang="0">
                  <a:pos x="20" y="16"/>
                </a:cxn>
                <a:cxn ang="0">
                  <a:pos x="22" y="8"/>
                </a:cxn>
              </a:cxnLst>
              <a:rect l="0" t="0" r="r" b="b"/>
              <a:pathLst>
                <a:path w="22" h="18">
                  <a:moveTo>
                    <a:pt x="22" y="8"/>
                  </a:moveTo>
                  <a:lnTo>
                    <a:pt x="20" y="2"/>
                  </a:lnTo>
                  <a:lnTo>
                    <a:pt x="12" y="0"/>
                  </a:lnTo>
                  <a:lnTo>
                    <a:pt x="3" y="2"/>
                  </a:lnTo>
                  <a:lnTo>
                    <a:pt x="0" y="8"/>
                  </a:lnTo>
                  <a:lnTo>
                    <a:pt x="3" y="16"/>
                  </a:lnTo>
                  <a:lnTo>
                    <a:pt x="12" y="18"/>
                  </a:lnTo>
                  <a:lnTo>
                    <a:pt x="20" y="16"/>
                  </a:lnTo>
                  <a:lnTo>
                    <a:pt x="22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3" name="Freeform 1812"/>
            <p:cNvSpPr>
              <a:spLocks/>
            </p:cNvSpPr>
            <p:nvPr/>
          </p:nvSpPr>
          <p:spPr bwMode="auto">
            <a:xfrm>
              <a:off x="3990010" y="4103861"/>
              <a:ext cx="11503" cy="10457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0" y="4"/>
                </a:cxn>
                <a:cxn ang="0">
                  <a:pos x="12" y="0"/>
                </a:cxn>
                <a:cxn ang="0">
                  <a:pos x="3" y="4"/>
                </a:cxn>
                <a:cxn ang="0">
                  <a:pos x="0" y="10"/>
                </a:cxn>
                <a:cxn ang="0">
                  <a:pos x="3" y="17"/>
                </a:cxn>
                <a:cxn ang="0">
                  <a:pos x="12" y="20"/>
                </a:cxn>
                <a:cxn ang="0">
                  <a:pos x="20" y="17"/>
                </a:cxn>
                <a:cxn ang="0">
                  <a:pos x="22" y="10"/>
                </a:cxn>
              </a:cxnLst>
              <a:rect l="0" t="0" r="r" b="b"/>
              <a:pathLst>
                <a:path w="22" h="20">
                  <a:moveTo>
                    <a:pt x="22" y="10"/>
                  </a:moveTo>
                  <a:lnTo>
                    <a:pt x="20" y="4"/>
                  </a:lnTo>
                  <a:lnTo>
                    <a:pt x="12" y="0"/>
                  </a:lnTo>
                  <a:lnTo>
                    <a:pt x="3" y="4"/>
                  </a:lnTo>
                  <a:lnTo>
                    <a:pt x="0" y="10"/>
                  </a:lnTo>
                  <a:lnTo>
                    <a:pt x="3" y="17"/>
                  </a:lnTo>
                  <a:lnTo>
                    <a:pt x="12" y="20"/>
                  </a:lnTo>
                  <a:lnTo>
                    <a:pt x="20" y="17"/>
                  </a:lnTo>
                  <a:lnTo>
                    <a:pt x="22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4" name="Freeform 1813"/>
            <p:cNvSpPr>
              <a:spLocks/>
            </p:cNvSpPr>
            <p:nvPr/>
          </p:nvSpPr>
          <p:spPr bwMode="auto">
            <a:xfrm>
              <a:off x="3990010" y="4041119"/>
              <a:ext cx="11503" cy="10457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0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6"/>
                </a:cxn>
                <a:cxn ang="0">
                  <a:pos x="12" y="20"/>
                </a:cxn>
                <a:cxn ang="0">
                  <a:pos x="20" y="16"/>
                </a:cxn>
                <a:cxn ang="0">
                  <a:pos x="22" y="10"/>
                </a:cxn>
              </a:cxnLst>
              <a:rect l="0" t="0" r="r" b="b"/>
              <a:pathLst>
                <a:path w="22" h="20">
                  <a:moveTo>
                    <a:pt x="22" y="10"/>
                  </a:moveTo>
                  <a:lnTo>
                    <a:pt x="20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6"/>
                  </a:lnTo>
                  <a:lnTo>
                    <a:pt x="12" y="20"/>
                  </a:lnTo>
                  <a:lnTo>
                    <a:pt x="20" y="16"/>
                  </a:lnTo>
                  <a:lnTo>
                    <a:pt x="22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5" name="Freeform 1814"/>
            <p:cNvSpPr>
              <a:spLocks/>
            </p:cNvSpPr>
            <p:nvPr/>
          </p:nvSpPr>
          <p:spPr bwMode="auto">
            <a:xfrm>
              <a:off x="2909791" y="3995108"/>
              <a:ext cx="11503" cy="10457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20" y="3"/>
                </a:cxn>
                <a:cxn ang="0">
                  <a:pos x="12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6"/>
                </a:cxn>
                <a:cxn ang="0">
                  <a:pos x="12" y="20"/>
                </a:cxn>
                <a:cxn ang="0">
                  <a:pos x="20" y="16"/>
                </a:cxn>
                <a:cxn ang="0">
                  <a:pos x="23" y="10"/>
                </a:cxn>
              </a:cxnLst>
              <a:rect l="0" t="0" r="r" b="b"/>
              <a:pathLst>
                <a:path w="23" h="20">
                  <a:moveTo>
                    <a:pt x="23" y="10"/>
                  </a:moveTo>
                  <a:lnTo>
                    <a:pt x="20" y="3"/>
                  </a:lnTo>
                  <a:lnTo>
                    <a:pt x="12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6"/>
                  </a:lnTo>
                  <a:lnTo>
                    <a:pt x="12" y="20"/>
                  </a:lnTo>
                  <a:lnTo>
                    <a:pt x="20" y="16"/>
                  </a:lnTo>
                  <a:lnTo>
                    <a:pt x="23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6" name="Freeform 1815"/>
            <p:cNvSpPr>
              <a:spLocks/>
            </p:cNvSpPr>
            <p:nvPr/>
          </p:nvSpPr>
          <p:spPr bwMode="auto">
            <a:xfrm>
              <a:off x="2909791" y="4103861"/>
              <a:ext cx="11503" cy="10457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20" y="4"/>
                </a:cxn>
                <a:cxn ang="0">
                  <a:pos x="12" y="0"/>
                </a:cxn>
                <a:cxn ang="0">
                  <a:pos x="4" y="4"/>
                </a:cxn>
                <a:cxn ang="0">
                  <a:pos x="0" y="10"/>
                </a:cxn>
                <a:cxn ang="0">
                  <a:pos x="4" y="17"/>
                </a:cxn>
                <a:cxn ang="0">
                  <a:pos x="12" y="20"/>
                </a:cxn>
                <a:cxn ang="0">
                  <a:pos x="20" y="17"/>
                </a:cxn>
                <a:cxn ang="0">
                  <a:pos x="23" y="10"/>
                </a:cxn>
              </a:cxnLst>
              <a:rect l="0" t="0" r="r" b="b"/>
              <a:pathLst>
                <a:path w="23" h="20">
                  <a:moveTo>
                    <a:pt x="23" y="10"/>
                  </a:moveTo>
                  <a:lnTo>
                    <a:pt x="20" y="4"/>
                  </a:lnTo>
                  <a:lnTo>
                    <a:pt x="12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12" y="20"/>
                  </a:lnTo>
                  <a:lnTo>
                    <a:pt x="20" y="17"/>
                  </a:lnTo>
                  <a:lnTo>
                    <a:pt x="23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7" name="Freeform 1816"/>
            <p:cNvSpPr>
              <a:spLocks/>
            </p:cNvSpPr>
            <p:nvPr/>
          </p:nvSpPr>
          <p:spPr bwMode="auto">
            <a:xfrm>
              <a:off x="2909791" y="4212616"/>
              <a:ext cx="11503" cy="9412"/>
            </a:xfrm>
            <a:custGeom>
              <a:avLst/>
              <a:gdLst/>
              <a:ahLst/>
              <a:cxnLst>
                <a:cxn ang="0">
                  <a:pos x="23" y="8"/>
                </a:cxn>
                <a:cxn ang="0">
                  <a:pos x="20" y="2"/>
                </a:cxn>
                <a:cxn ang="0">
                  <a:pos x="12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4" y="16"/>
                </a:cxn>
                <a:cxn ang="0">
                  <a:pos x="12" y="18"/>
                </a:cxn>
                <a:cxn ang="0">
                  <a:pos x="20" y="16"/>
                </a:cxn>
                <a:cxn ang="0">
                  <a:pos x="23" y="8"/>
                </a:cxn>
              </a:cxnLst>
              <a:rect l="0" t="0" r="r" b="b"/>
              <a:pathLst>
                <a:path w="23" h="18">
                  <a:moveTo>
                    <a:pt x="23" y="8"/>
                  </a:moveTo>
                  <a:lnTo>
                    <a:pt x="20" y="2"/>
                  </a:lnTo>
                  <a:lnTo>
                    <a:pt x="12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4" y="16"/>
                  </a:lnTo>
                  <a:lnTo>
                    <a:pt x="12" y="18"/>
                  </a:lnTo>
                  <a:lnTo>
                    <a:pt x="20" y="16"/>
                  </a:lnTo>
                  <a:lnTo>
                    <a:pt x="23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8" name="Line 1324"/>
            <p:cNvSpPr>
              <a:spLocks noChangeShapeType="1"/>
            </p:cNvSpPr>
            <p:nvPr/>
          </p:nvSpPr>
          <p:spPr bwMode="auto">
            <a:xfrm>
              <a:off x="2769666" y="3988833"/>
              <a:ext cx="1046" cy="23946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19" name="Freeform 1818"/>
            <p:cNvSpPr>
              <a:spLocks/>
            </p:cNvSpPr>
            <p:nvPr/>
          </p:nvSpPr>
          <p:spPr bwMode="auto">
            <a:xfrm>
              <a:off x="2776986" y="4103861"/>
              <a:ext cx="12549" cy="10457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19" y="4"/>
                </a:cxn>
                <a:cxn ang="0">
                  <a:pos x="12" y="0"/>
                </a:cxn>
                <a:cxn ang="0">
                  <a:pos x="4" y="4"/>
                </a:cxn>
                <a:cxn ang="0">
                  <a:pos x="0" y="10"/>
                </a:cxn>
                <a:cxn ang="0">
                  <a:pos x="4" y="17"/>
                </a:cxn>
                <a:cxn ang="0">
                  <a:pos x="12" y="20"/>
                </a:cxn>
                <a:cxn ang="0">
                  <a:pos x="19" y="17"/>
                </a:cxn>
                <a:cxn ang="0">
                  <a:pos x="23" y="10"/>
                </a:cxn>
              </a:cxnLst>
              <a:rect l="0" t="0" r="r" b="b"/>
              <a:pathLst>
                <a:path w="23" h="20">
                  <a:moveTo>
                    <a:pt x="23" y="10"/>
                  </a:moveTo>
                  <a:lnTo>
                    <a:pt x="19" y="4"/>
                  </a:lnTo>
                  <a:lnTo>
                    <a:pt x="12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12" y="20"/>
                  </a:lnTo>
                  <a:lnTo>
                    <a:pt x="19" y="17"/>
                  </a:lnTo>
                  <a:lnTo>
                    <a:pt x="23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0" name="Freeform 1819"/>
            <p:cNvSpPr>
              <a:spLocks/>
            </p:cNvSpPr>
            <p:nvPr/>
          </p:nvSpPr>
          <p:spPr bwMode="auto">
            <a:xfrm>
              <a:off x="2776986" y="3995108"/>
              <a:ext cx="12549" cy="10457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19" y="3"/>
                </a:cxn>
                <a:cxn ang="0">
                  <a:pos x="12" y="0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16"/>
                </a:cxn>
                <a:cxn ang="0">
                  <a:pos x="12" y="20"/>
                </a:cxn>
                <a:cxn ang="0">
                  <a:pos x="19" y="16"/>
                </a:cxn>
                <a:cxn ang="0">
                  <a:pos x="23" y="10"/>
                </a:cxn>
              </a:cxnLst>
              <a:rect l="0" t="0" r="r" b="b"/>
              <a:pathLst>
                <a:path w="23" h="20">
                  <a:moveTo>
                    <a:pt x="23" y="10"/>
                  </a:moveTo>
                  <a:lnTo>
                    <a:pt x="19" y="3"/>
                  </a:lnTo>
                  <a:lnTo>
                    <a:pt x="12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16"/>
                  </a:lnTo>
                  <a:lnTo>
                    <a:pt x="12" y="20"/>
                  </a:lnTo>
                  <a:lnTo>
                    <a:pt x="19" y="16"/>
                  </a:lnTo>
                  <a:lnTo>
                    <a:pt x="23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1" name="Freeform 1820"/>
            <p:cNvSpPr>
              <a:spLocks/>
            </p:cNvSpPr>
            <p:nvPr/>
          </p:nvSpPr>
          <p:spPr bwMode="auto">
            <a:xfrm>
              <a:off x="2776986" y="4212616"/>
              <a:ext cx="12549" cy="9412"/>
            </a:xfrm>
            <a:custGeom>
              <a:avLst/>
              <a:gdLst/>
              <a:ahLst/>
              <a:cxnLst>
                <a:cxn ang="0">
                  <a:pos x="23" y="8"/>
                </a:cxn>
                <a:cxn ang="0">
                  <a:pos x="19" y="2"/>
                </a:cxn>
                <a:cxn ang="0">
                  <a:pos x="12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4" y="16"/>
                </a:cxn>
                <a:cxn ang="0">
                  <a:pos x="12" y="18"/>
                </a:cxn>
                <a:cxn ang="0">
                  <a:pos x="19" y="16"/>
                </a:cxn>
                <a:cxn ang="0">
                  <a:pos x="23" y="8"/>
                </a:cxn>
              </a:cxnLst>
              <a:rect l="0" t="0" r="r" b="b"/>
              <a:pathLst>
                <a:path w="23" h="18">
                  <a:moveTo>
                    <a:pt x="23" y="8"/>
                  </a:moveTo>
                  <a:lnTo>
                    <a:pt x="19" y="2"/>
                  </a:lnTo>
                  <a:lnTo>
                    <a:pt x="12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4" y="16"/>
                  </a:lnTo>
                  <a:lnTo>
                    <a:pt x="12" y="18"/>
                  </a:lnTo>
                  <a:lnTo>
                    <a:pt x="19" y="16"/>
                  </a:lnTo>
                  <a:lnTo>
                    <a:pt x="23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2" name="Line 1328"/>
            <p:cNvSpPr>
              <a:spLocks noChangeShapeType="1"/>
            </p:cNvSpPr>
            <p:nvPr/>
          </p:nvSpPr>
          <p:spPr bwMode="auto">
            <a:xfrm>
              <a:off x="4009878" y="4034845"/>
              <a:ext cx="104571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3" name="Line 1329"/>
            <p:cNvSpPr>
              <a:spLocks noChangeShapeType="1"/>
            </p:cNvSpPr>
            <p:nvPr/>
          </p:nvSpPr>
          <p:spPr bwMode="auto">
            <a:xfrm>
              <a:off x="2928614" y="4228302"/>
              <a:ext cx="1054076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4" name="Line 1330"/>
            <p:cNvSpPr>
              <a:spLocks noChangeShapeType="1"/>
            </p:cNvSpPr>
            <p:nvPr/>
          </p:nvSpPr>
          <p:spPr bwMode="auto">
            <a:xfrm>
              <a:off x="4141638" y="3988833"/>
              <a:ext cx="1046" cy="23946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5" name="Line 1331"/>
            <p:cNvSpPr>
              <a:spLocks noChangeShapeType="1"/>
            </p:cNvSpPr>
            <p:nvPr/>
          </p:nvSpPr>
          <p:spPr bwMode="auto">
            <a:xfrm>
              <a:off x="4114449" y="3988833"/>
              <a:ext cx="1046" cy="16522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6" name="Freeform 1825"/>
            <p:cNvSpPr>
              <a:spLocks/>
            </p:cNvSpPr>
            <p:nvPr/>
          </p:nvSpPr>
          <p:spPr bwMode="auto">
            <a:xfrm>
              <a:off x="4100855" y="4154056"/>
              <a:ext cx="13595" cy="11503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13" y="19"/>
                </a:cxn>
                <a:cxn ang="0">
                  <a:pos x="23" y="11"/>
                </a:cxn>
                <a:cxn ang="0">
                  <a:pos x="25" y="0"/>
                </a:cxn>
              </a:cxnLst>
              <a:rect l="0" t="0" r="r" b="b"/>
              <a:pathLst>
                <a:path w="25" h="22">
                  <a:moveTo>
                    <a:pt x="0" y="22"/>
                  </a:moveTo>
                  <a:lnTo>
                    <a:pt x="13" y="19"/>
                  </a:lnTo>
                  <a:lnTo>
                    <a:pt x="23" y="11"/>
                  </a:lnTo>
                  <a:lnTo>
                    <a:pt x="25" y="0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7" name="Freeform 1826"/>
            <p:cNvSpPr>
              <a:spLocks/>
            </p:cNvSpPr>
            <p:nvPr/>
          </p:nvSpPr>
          <p:spPr bwMode="auto">
            <a:xfrm>
              <a:off x="4121770" y="4103861"/>
              <a:ext cx="12549" cy="10457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19" y="4"/>
                </a:cxn>
                <a:cxn ang="0">
                  <a:pos x="11" y="0"/>
                </a:cxn>
                <a:cxn ang="0">
                  <a:pos x="4" y="4"/>
                </a:cxn>
                <a:cxn ang="0">
                  <a:pos x="0" y="10"/>
                </a:cxn>
                <a:cxn ang="0">
                  <a:pos x="4" y="17"/>
                </a:cxn>
                <a:cxn ang="0">
                  <a:pos x="11" y="20"/>
                </a:cxn>
                <a:cxn ang="0">
                  <a:pos x="19" y="17"/>
                </a:cxn>
                <a:cxn ang="0">
                  <a:pos x="23" y="10"/>
                </a:cxn>
              </a:cxnLst>
              <a:rect l="0" t="0" r="r" b="b"/>
              <a:pathLst>
                <a:path w="23" h="20">
                  <a:moveTo>
                    <a:pt x="23" y="10"/>
                  </a:moveTo>
                  <a:lnTo>
                    <a:pt x="19" y="4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11" y="20"/>
                  </a:lnTo>
                  <a:lnTo>
                    <a:pt x="19" y="17"/>
                  </a:lnTo>
                  <a:lnTo>
                    <a:pt x="23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8" name="Freeform 1827"/>
            <p:cNvSpPr>
              <a:spLocks/>
            </p:cNvSpPr>
            <p:nvPr/>
          </p:nvSpPr>
          <p:spPr bwMode="auto">
            <a:xfrm>
              <a:off x="4121770" y="3995108"/>
              <a:ext cx="12549" cy="10457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19" y="3"/>
                </a:cxn>
                <a:cxn ang="0">
                  <a:pos x="11" y="0"/>
                </a:cxn>
                <a:cxn ang="0">
                  <a:pos x="4" y="3"/>
                </a:cxn>
                <a:cxn ang="0">
                  <a:pos x="0" y="10"/>
                </a:cxn>
                <a:cxn ang="0">
                  <a:pos x="4" y="16"/>
                </a:cxn>
                <a:cxn ang="0">
                  <a:pos x="11" y="20"/>
                </a:cxn>
                <a:cxn ang="0">
                  <a:pos x="19" y="16"/>
                </a:cxn>
                <a:cxn ang="0">
                  <a:pos x="23" y="10"/>
                </a:cxn>
              </a:cxnLst>
              <a:rect l="0" t="0" r="r" b="b"/>
              <a:pathLst>
                <a:path w="23" h="20">
                  <a:moveTo>
                    <a:pt x="23" y="10"/>
                  </a:moveTo>
                  <a:lnTo>
                    <a:pt x="19" y="3"/>
                  </a:lnTo>
                  <a:lnTo>
                    <a:pt x="11" y="0"/>
                  </a:lnTo>
                  <a:lnTo>
                    <a:pt x="4" y="3"/>
                  </a:lnTo>
                  <a:lnTo>
                    <a:pt x="0" y="10"/>
                  </a:lnTo>
                  <a:lnTo>
                    <a:pt x="4" y="16"/>
                  </a:lnTo>
                  <a:lnTo>
                    <a:pt x="11" y="20"/>
                  </a:lnTo>
                  <a:lnTo>
                    <a:pt x="19" y="16"/>
                  </a:lnTo>
                  <a:lnTo>
                    <a:pt x="23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29" name="Freeform 1828"/>
            <p:cNvSpPr>
              <a:spLocks/>
            </p:cNvSpPr>
            <p:nvPr/>
          </p:nvSpPr>
          <p:spPr bwMode="auto">
            <a:xfrm>
              <a:off x="4121770" y="4212616"/>
              <a:ext cx="12549" cy="9412"/>
            </a:xfrm>
            <a:custGeom>
              <a:avLst/>
              <a:gdLst/>
              <a:ahLst/>
              <a:cxnLst>
                <a:cxn ang="0">
                  <a:pos x="23" y="8"/>
                </a:cxn>
                <a:cxn ang="0">
                  <a:pos x="19" y="2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4" y="16"/>
                </a:cxn>
                <a:cxn ang="0">
                  <a:pos x="11" y="18"/>
                </a:cxn>
                <a:cxn ang="0">
                  <a:pos x="19" y="16"/>
                </a:cxn>
                <a:cxn ang="0">
                  <a:pos x="23" y="8"/>
                </a:cxn>
              </a:cxnLst>
              <a:rect l="0" t="0" r="r" b="b"/>
              <a:pathLst>
                <a:path w="23" h="18">
                  <a:moveTo>
                    <a:pt x="23" y="8"/>
                  </a:moveTo>
                  <a:lnTo>
                    <a:pt x="19" y="2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4" y="16"/>
                  </a:lnTo>
                  <a:lnTo>
                    <a:pt x="11" y="18"/>
                  </a:lnTo>
                  <a:lnTo>
                    <a:pt x="19" y="16"/>
                  </a:lnTo>
                  <a:lnTo>
                    <a:pt x="23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0" name="Freeform 1829"/>
            <p:cNvSpPr>
              <a:spLocks/>
            </p:cNvSpPr>
            <p:nvPr/>
          </p:nvSpPr>
          <p:spPr bwMode="auto">
            <a:xfrm>
              <a:off x="4027656" y="4105953"/>
              <a:ext cx="70063" cy="59606"/>
            </a:xfrm>
            <a:custGeom>
              <a:avLst/>
              <a:gdLst/>
              <a:ahLst/>
              <a:cxnLst>
                <a:cxn ang="0">
                  <a:pos x="134" y="57"/>
                </a:cxn>
                <a:cxn ang="0">
                  <a:pos x="130" y="39"/>
                </a:cxn>
                <a:cxn ang="0">
                  <a:pos x="121" y="24"/>
                </a:cxn>
                <a:cxn ang="0">
                  <a:pos x="106" y="11"/>
                </a:cxn>
                <a:cxn ang="0">
                  <a:pos x="88" y="3"/>
                </a:cxn>
                <a:cxn ang="0">
                  <a:pos x="67" y="0"/>
                </a:cxn>
                <a:cxn ang="0">
                  <a:pos x="47" y="3"/>
                </a:cxn>
                <a:cxn ang="0">
                  <a:pos x="27" y="11"/>
                </a:cxn>
                <a:cxn ang="0">
                  <a:pos x="13" y="24"/>
                </a:cxn>
                <a:cxn ang="0">
                  <a:pos x="4" y="39"/>
                </a:cxn>
                <a:cxn ang="0">
                  <a:pos x="0" y="57"/>
                </a:cxn>
                <a:cxn ang="0">
                  <a:pos x="4" y="74"/>
                </a:cxn>
                <a:cxn ang="0">
                  <a:pos x="13" y="90"/>
                </a:cxn>
                <a:cxn ang="0">
                  <a:pos x="27" y="103"/>
                </a:cxn>
                <a:cxn ang="0">
                  <a:pos x="47" y="111"/>
                </a:cxn>
                <a:cxn ang="0">
                  <a:pos x="67" y="114"/>
                </a:cxn>
                <a:cxn ang="0">
                  <a:pos x="88" y="111"/>
                </a:cxn>
                <a:cxn ang="0">
                  <a:pos x="106" y="103"/>
                </a:cxn>
                <a:cxn ang="0">
                  <a:pos x="121" y="90"/>
                </a:cxn>
                <a:cxn ang="0">
                  <a:pos x="130" y="74"/>
                </a:cxn>
                <a:cxn ang="0">
                  <a:pos x="134" y="57"/>
                </a:cxn>
              </a:cxnLst>
              <a:rect l="0" t="0" r="r" b="b"/>
              <a:pathLst>
                <a:path w="134" h="114">
                  <a:moveTo>
                    <a:pt x="134" y="57"/>
                  </a:moveTo>
                  <a:lnTo>
                    <a:pt x="130" y="39"/>
                  </a:lnTo>
                  <a:lnTo>
                    <a:pt x="121" y="24"/>
                  </a:lnTo>
                  <a:lnTo>
                    <a:pt x="106" y="11"/>
                  </a:lnTo>
                  <a:lnTo>
                    <a:pt x="88" y="3"/>
                  </a:lnTo>
                  <a:lnTo>
                    <a:pt x="67" y="0"/>
                  </a:lnTo>
                  <a:lnTo>
                    <a:pt x="47" y="3"/>
                  </a:lnTo>
                  <a:lnTo>
                    <a:pt x="27" y="11"/>
                  </a:lnTo>
                  <a:lnTo>
                    <a:pt x="13" y="24"/>
                  </a:lnTo>
                  <a:lnTo>
                    <a:pt x="4" y="39"/>
                  </a:lnTo>
                  <a:lnTo>
                    <a:pt x="0" y="57"/>
                  </a:lnTo>
                  <a:lnTo>
                    <a:pt x="4" y="74"/>
                  </a:lnTo>
                  <a:lnTo>
                    <a:pt x="13" y="90"/>
                  </a:lnTo>
                  <a:lnTo>
                    <a:pt x="27" y="103"/>
                  </a:lnTo>
                  <a:lnTo>
                    <a:pt x="47" y="111"/>
                  </a:lnTo>
                  <a:lnTo>
                    <a:pt x="67" y="114"/>
                  </a:lnTo>
                  <a:lnTo>
                    <a:pt x="88" y="111"/>
                  </a:lnTo>
                  <a:lnTo>
                    <a:pt x="106" y="103"/>
                  </a:lnTo>
                  <a:lnTo>
                    <a:pt x="121" y="90"/>
                  </a:lnTo>
                  <a:lnTo>
                    <a:pt x="130" y="74"/>
                  </a:lnTo>
                  <a:lnTo>
                    <a:pt x="134" y="57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1" name="Rectangle 1830"/>
            <p:cNvSpPr>
              <a:spLocks noChangeArrowheads="1"/>
            </p:cNvSpPr>
            <p:nvPr/>
          </p:nvSpPr>
          <p:spPr bwMode="auto">
            <a:xfrm>
              <a:off x="3131706" y="4343400"/>
              <a:ext cx="620107" cy="222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Sedimentation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Tank Section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32" name="Line 1344"/>
            <p:cNvSpPr>
              <a:spLocks noChangeShapeType="1"/>
            </p:cNvSpPr>
            <p:nvPr/>
          </p:nvSpPr>
          <p:spPr bwMode="auto">
            <a:xfrm>
              <a:off x="2928614" y="4228302"/>
              <a:ext cx="1054076" cy="104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3" name="Freeform 1832"/>
            <p:cNvSpPr>
              <a:spLocks/>
            </p:cNvSpPr>
            <p:nvPr/>
          </p:nvSpPr>
          <p:spPr bwMode="auto">
            <a:xfrm>
              <a:off x="2794763" y="3867530"/>
              <a:ext cx="50194" cy="29280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98" y="56"/>
                </a:cxn>
                <a:cxn ang="0">
                  <a:pos x="0" y="26"/>
                </a:cxn>
                <a:cxn ang="0">
                  <a:pos x="18" y="0"/>
                </a:cxn>
              </a:cxnLst>
              <a:rect l="0" t="0" r="r" b="b"/>
              <a:pathLst>
                <a:path w="98" h="56">
                  <a:moveTo>
                    <a:pt x="18" y="0"/>
                  </a:moveTo>
                  <a:lnTo>
                    <a:pt x="98" y="56"/>
                  </a:lnTo>
                  <a:lnTo>
                    <a:pt x="0" y="2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212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4" name="Freeform 1833"/>
            <p:cNvSpPr>
              <a:spLocks/>
            </p:cNvSpPr>
            <p:nvPr/>
          </p:nvSpPr>
          <p:spPr bwMode="auto">
            <a:xfrm>
              <a:off x="2758163" y="4271176"/>
              <a:ext cx="47057" cy="35554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0"/>
                </a:cxn>
                <a:cxn ang="0">
                  <a:pos x="23" y="68"/>
                </a:cxn>
                <a:cxn ang="0">
                  <a:pos x="0" y="45"/>
                </a:cxn>
              </a:cxnLst>
              <a:rect l="0" t="0" r="r" b="b"/>
              <a:pathLst>
                <a:path w="90" h="68">
                  <a:moveTo>
                    <a:pt x="0" y="45"/>
                  </a:moveTo>
                  <a:lnTo>
                    <a:pt x="90" y="0"/>
                  </a:lnTo>
                  <a:lnTo>
                    <a:pt x="23" y="68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212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5" name="Freeform 1834"/>
            <p:cNvSpPr>
              <a:spLocks/>
            </p:cNvSpPr>
            <p:nvPr/>
          </p:nvSpPr>
          <p:spPr bwMode="auto">
            <a:xfrm>
              <a:off x="2751889" y="4193793"/>
              <a:ext cx="53331" cy="24052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102" y="0"/>
                </a:cxn>
                <a:cxn ang="0">
                  <a:pos x="13" y="48"/>
                </a:cxn>
                <a:cxn ang="0">
                  <a:pos x="0" y="20"/>
                </a:cxn>
              </a:cxnLst>
              <a:rect l="0" t="0" r="r" b="b"/>
              <a:pathLst>
                <a:path w="102" h="48">
                  <a:moveTo>
                    <a:pt x="0" y="20"/>
                  </a:moveTo>
                  <a:lnTo>
                    <a:pt x="102" y="0"/>
                  </a:lnTo>
                  <a:lnTo>
                    <a:pt x="13" y="48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212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6" name="Freeform 1835"/>
            <p:cNvSpPr>
              <a:spLocks/>
            </p:cNvSpPr>
            <p:nvPr/>
          </p:nvSpPr>
          <p:spPr bwMode="auto">
            <a:xfrm>
              <a:off x="2779077" y="4045302"/>
              <a:ext cx="51240" cy="29280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96" y="55"/>
                </a:cxn>
                <a:cxn ang="0">
                  <a:pos x="0" y="25"/>
                </a:cxn>
                <a:cxn ang="0">
                  <a:pos x="17" y="0"/>
                </a:cxn>
              </a:cxnLst>
              <a:rect l="0" t="0" r="r" b="b"/>
              <a:pathLst>
                <a:path w="96" h="55">
                  <a:moveTo>
                    <a:pt x="17" y="0"/>
                  </a:moveTo>
                  <a:lnTo>
                    <a:pt x="96" y="55"/>
                  </a:lnTo>
                  <a:lnTo>
                    <a:pt x="0" y="2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212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37" name="Rectangle 1836"/>
            <p:cNvSpPr>
              <a:spLocks noChangeArrowheads="1"/>
            </p:cNvSpPr>
            <p:nvPr/>
          </p:nvSpPr>
          <p:spPr bwMode="auto">
            <a:xfrm>
              <a:off x="4368486" y="4136657"/>
              <a:ext cx="222800" cy="11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100" dirty="0" smtClean="0">
                  <a:solidFill>
                    <a:srgbClr val="212830"/>
                  </a:solidFill>
                  <a:latin typeface="Arial" pitchFamily="34" charset="0"/>
                </a:rPr>
                <a:t>Drain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38" name="Freeform 1837"/>
            <p:cNvSpPr>
              <a:spLocks/>
            </p:cNvSpPr>
            <p:nvPr/>
          </p:nvSpPr>
          <p:spPr bwMode="auto">
            <a:xfrm>
              <a:off x="4089345" y="4047386"/>
              <a:ext cx="254108" cy="116074"/>
            </a:xfrm>
            <a:custGeom>
              <a:avLst/>
              <a:gdLst/>
              <a:ahLst/>
              <a:cxnLst>
                <a:cxn ang="0">
                  <a:pos x="487" y="220"/>
                </a:cxn>
                <a:cxn ang="0">
                  <a:pos x="38" y="0"/>
                </a:cxn>
                <a:cxn ang="0">
                  <a:pos x="0" y="0"/>
                </a:cxn>
              </a:cxnLst>
              <a:rect l="0" t="0" r="r" b="b"/>
              <a:pathLst>
                <a:path w="487" h="220">
                  <a:moveTo>
                    <a:pt x="487" y="220"/>
                  </a:moveTo>
                  <a:lnTo>
                    <a:pt x="38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</p:grpSp>
      <p:grpSp>
        <p:nvGrpSpPr>
          <p:cNvPr id="6" name="Group 1838"/>
          <p:cNvGrpSpPr/>
          <p:nvPr/>
        </p:nvGrpSpPr>
        <p:grpSpPr>
          <a:xfrm>
            <a:off x="6934200" y="1676400"/>
            <a:ext cx="1793392" cy="4427551"/>
            <a:chOff x="3210718" y="68249"/>
            <a:chExt cx="2722563" cy="6721502"/>
          </a:xfrm>
        </p:grpSpPr>
        <p:sp>
          <p:nvSpPr>
            <p:cNvPr id="1840" name="Line 243"/>
            <p:cNvSpPr>
              <a:spLocks noChangeShapeType="1"/>
            </p:cNvSpPr>
            <p:nvPr/>
          </p:nvSpPr>
          <p:spPr bwMode="auto">
            <a:xfrm flipV="1">
              <a:off x="4807747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1" name="Line 244"/>
            <p:cNvSpPr>
              <a:spLocks noChangeShapeType="1"/>
            </p:cNvSpPr>
            <p:nvPr/>
          </p:nvSpPr>
          <p:spPr bwMode="auto">
            <a:xfrm flipV="1">
              <a:off x="4644235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2" name="Line 245"/>
            <p:cNvSpPr>
              <a:spLocks noChangeShapeType="1"/>
            </p:cNvSpPr>
            <p:nvPr/>
          </p:nvSpPr>
          <p:spPr bwMode="auto">
            <a:xfrm flipV="1">
              <a:off x="4625185" y="6205549"/>
              <a:ext cx="1588" cy="27781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3" name="Line 246"/>
            <p:cNvSpPr>
              <a:spLocks noChangeShapeType="1"/>
            </p:cNvSpPr>
            <p:nvPr/>
          </p:nvSpPr>
          <p:spPr bwMode="auto">
            <a:xfrm flipV="1">
              <a:off x="4696622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4" name="Line 247"/>
            <p:cNvSpPr>
              <a:spLocks noChangeShapeType="1"/>
            </p:cNvSpPr>
            <p:nvPr/>
          </p:nvSpPr>
          <p:spPr bwMode="auto">
            <a:xfrm flipV="1">
              <a:off x="4675985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5" name="Line 248"/>
            <p:cNvSpPr>
              <a:spLocks noChangeShapeType="1"/>
            </p:cNvSpPr>
            <p:nvPr/>
          </p:nvSpPr>
          <p:spPr bwMode="auto">
            <a:xfrm flipV="1">
              <a:off x="4777585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6" name="Line 249"/>
            <p:cNvSpPr>
              <a:spLocks noChangeShapeType="1"/>
            </p:cNvSpPr>
            <p:nvPr/>
          </p:nvSpPr>
          <p:spPr bwMode="auto">
            <a:xfrm flipV="1">
              <a:off x="4756947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7" name="Line 250"/>
            <p:cNvSpPr>
              <a:spLocks noChangeShapeType="1"/>
            </p:cNvSpPr>
            <p:nvPr/>
          </p:nvSpPr>
          <p:spPr bwMode="auto">
            <a:xfrm>
              <a:off x="4644235" y="6723076"/>
              <a:ext cx="1635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8" name="Line 251"/>
            <p:cNvSpPr>
              <a:spLocks noChangeShapeType="1"/>
            </p:cNvSpPr>
            <p:nvPr/>
          </p:nvSpPr>
          <p:spPr bwMode="auto">
            <a:xfrm flipV="1">
              <a:off x="3507583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49" name="Line 252"/>
            <p:cNvSpPr>
              <a:spLocks noChangeShapeType="1"/>
            </p:cNvSpPr>
            <p:nvPr/>
          </p:nvSpPr>
          <p:spPr bwMode="auto">
            <a:xfrm flipV="1">
              <a:off x="3669508" y="6205549"/>
              <a:ext cx="1588" cy="5175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0" name="Line 253"/>
            <p:cNvSpPr>
              <a:spLocks noChangeShapeType="1"/>
            </p:cNvSpPr>
            <p:nvPr/>
          </p:nvSpPr>
          <p:spPr bwMode="auto">
            <a:xfrm flipV="1">
              <a:off x="3669508" y="3502025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1" name="Line 254"/>
            <p:cNvSpPr>
              <a:spLocks noChangeShapeType="1"/>
            </p:cNvSpPr>
            <p:nvPr/>
          </p:nvSpPr>
          <p:spPr bwMode="auto">
            <a:xfrm flipV="1">
              <a:off x="3669508" y="68249"/>
              <a:ext cx="1588" cy="32956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2" name="Line 255"/>
            <p:cNvSpPr>
              <a:spLocks noChangeShapeType="1"/>
            </p:cNvSpPr>
            <p:nvPr/>
          </p:nvSpPr>
          <p:spPr bwMode="auto">
            <a:xfrm flipV="1">
              <a:off x="3752058" y="6067436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3" name="Line 256"/>
            <p:cNvSpPr>
              <a:spLocks noChangeShapeType="1"/>
            </p:cNvSpPr>
            <p:nvPr/>
          </p:nvSpPr>
          <p:spPr bwMode="auto">
            <a:xfrm flipV="1">
              <a:off x="3618708" y="6205549"/>
              <a:ext cx="1588" cy="5175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4" name="Line 257"/>
            <p:cNvSpPr>
              <a:spLocks noChangeShapeType="1"/>
            </p:cNvSpPr>
            <p:nvPr/>
          </p:nvSpPr>
          <p:spPr bwMode="auto">
            <a:xfrm flipV="1">
              <a:off x="3618708" y="3502025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5" name="Line 258"/>
            <p:cNvSpPr>
              <a:spLocks noChangeShapeType="1"/>
            </p:cNvSpPr>
            <p:nvPr/>
          </p:nvSpPr>
          <p:spPr bwMode="auto">
            <a:xfrm flipV="1">
              <a:off x="3618708" y="68249"/>
              <a:ext cx="1588" cy="32956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6" name="Line 259"/>
            <p:cNvSpPr>
              <a:spLocks noChangeShapeType="1"/>
            </p:cNvSpPr>
            <p:nvPr/>
          </p:nvSpPr>
          <p:spPr bwMode="auto">
            <a:xfrm flipV="1">
              <a:off x="3639346" y="6205549"/>
              <a:ext cx="1588" cy="5175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7" name="Line 260"/>
            <p:cNvSpPr>
              <a:spLocks noChangeShapeType="1"/>
            </p:cNvSpPr>
            <p:nvPr/>
          </p:nvSpPr>
          <p:spPr bwMode="auto">
            <a:xfrm flipV="1">
              <a:off x="3639346" y="3502025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8" name="Line 261"/>
            <p:cNvSpPr>
              <a:spLocks noChangeShapeType="1"/>
            </p:cNvSpPr>
            <p:nvPr/>
          </p:nvSpPr>
          <p:spPr bwMode="auto">
            <a:xfrm flipV="1">
              <a:off x="3639346" y="68249"/>
              <a:ext cx="1588" cy="32956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59" name="Line 262"/>
            <p:cNvSpPr>
              <a:spLocks noChangeShapeType="1"/>
            </p:cNvSpPr>
            <p:nvPr/>
          </p:nvSpPr>
          <p:spPr bwMode="auto">
            <a:xfrm flipV="1">
              <a:off x="3537746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0" name="Line 263"/>
            <p:cNvSpPr>
              <a:spLocks noChangeShapeType="1"/>
            </p:cNvSpPr>
            <p:nvPr/>
          </p:nvSpPr>
          <p:spPr bwMode="auto">
            <a:xfrm flipV="1">
              <a:off x="3558383" y="68249"/>
              <a:ext cx="1588" cy="6654827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1" name="Line 264"/>
            <p:cNvSpPr>
              <a:spLocks noChangeShapeType="1"/>
            </p:cNvSpPr>
            <p:nvPr/>
          </p:nvSpPr>
          <p:spPr bwMode="auto">
            <a:xfrm>
              <a:off x="3507583" y="6723076"/>
              <a:ext cx="1619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2" name="Line 265"/>
            <p:cNvSpPr>
              <a:spLocks noChangeShapeType="1"/>
            </p:cNvSpPr>
            <p:nvPr/>
          </p:nvSpPr>
          <p:spPr bwMode="auto">
            <a:xfrm>
              <a:off x="3669508" y="6723076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3" name="Line 266"/>
            <p:cNvSpPr>
              <a:spLocks noChangeShapeType="1"/>
            </p:cNvSpPr>
            <p:nvPr/>
          </p:nvSpPr>
          <p:spPr bwMode="auto">
            <a:xfrm>
              <a:off x="3669508" y="6626238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4" name="Line 267"/>
            <p:cNvSpPr>
              <a:spLocks noChangeShapeType="1"/>
            </p:cNvSpPr>
            <p:nvPr/>
          </p:nvSpPr>
          <p:spPr bwMode="auto">
            <a:xfrm>
              <a:off x="3669508" y="6608775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5" name="Line 268"/>
            <p:cNvSpPr>
              <a:spLocks noChangeShapeType="1"/>
            </p:cNvSpPr>
            <p:nvPr/>
          </p:nvSpPr>
          <p:spPr bwMode="auto">
            <a:xfrm>
              <a:off x="3669508" y="6696088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6" name="Line 269"/>
            <p:cNvSpPr>
              <a:spLocks noChangeShapeType="1"/>
            </p:cNvSpPr>
            <p:nvPr/>
          </p:nvSpPr>
          <p:spPr bwMode="auto">
            <a:xfrm>
              <a:off x="3669508" y="6678626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7" name="Line 270"/>
            <p:cNvSpPr>
              <a:spLocks noChangeShapeType="1"/>
            </p:cNvSpPr>
            <p:nvPr/>
          </p:nvSpPr>
          <p:spPr bwMode="auto">
            <a:xfrm>
              <a:off x="3669508" y="6583375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8" name="Line 271"/>
            <p:cNvSpPr>
              <a:spLocks noChangeShapeType="1"/>
            </p:cNvSpPr>
            <p:nvPr/>
          </p:nvSpPr>
          <p:spPr bwMode="auto">
            <a:xfrm flipV="1">
              <a:off x="3507583" y="6445262"/>
              <a:ext cx="1588" cy="27781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69" name="Line 272"/>
            <p:cNvSpPr>
              <a:spLocks noChangeShapeType="1"/>
            </p:cNvSpPr>
            <p:nvPr/>
          </p:nvSpPr>
          <p:spPr bwMode="auto">
            <a:xfrm>
              <a:off x="3507583" y="6723076"/>
              <a:ext cx="3254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0" name="Line 273"/>
            <p:cNvSpPr>
              <a:spLocks noChangeShapeType="1"/>
            </p:cNvSpPr>
            <p:nvPr/>
          </p:nvSpPr>
          <p:spPr bwMode="auto">
            <a:xfrm flipV="1">
              <a:off x="3833021" y="6583375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1" name="Line 274"/>
            <p:cNvSpPr>
              <a:spLocks noChangeShapeType="1"/>
            </p:cNvSpPr>
            <p:nvPr/>
          </p:nvSpPr>
          <p:spPr bwMode="auto">
            <a:xfrm>
              <a:off x="3507583" y="6445262"/>
              <a:ext cx="1619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2" name="Line 275"/>
            <p:cNvSpPr>
              <a:spLocks noChangeShapeType="1"/>
            </p:cNvSpPr>
            <p:nvPr/>
          </p:nvSpPr>
          <p:spPr bwMode="auto">
            <a:xfrm>
              <a:off x="3669508" y="6445262"/>
              <a:ext cx="163513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3" name="Rectangle 1872"/>
            <p:cNvSpPr>
              <a:spLocks noChangeArrowheads="1"/>
            </p:cNvSpPr>
            <p:nvPr/>
          </p:nvSpPr>
          <p:spPr bwMode="auto">
            <a:xfrm>
              <a:off x="3610771" y="6577025"/>
              <a:ext cx="314325" cy="16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4128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74" name="Freeform 1873"/>
            <p:cNvSpPr>
              <a:spLocks/>
            </p:cNvSpPr>
            <p:nvPr/>
          </p:nvSpPr>
          <p:spPr bwMode="auto">
            <a:xfrm>
              <a:off x="3537746" y="6678626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5" name="Freeform 1874"/>
            <p:cNvSpPr>
              <a:spLocks/>
            </p:cNvSpPr>
            <p:nvPr/>
          </p:nvSpPr>
          <p:spPr bwMode="auto">
            <a:xfrm>
              <a:off x="3537746" y="660877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6" name="Freeform 1875"/>
            <p:cNvSpPr>
              <a:spLocks/>
            </p:cNvSpPr>
            <p:nvPr/>
          </p:nvSpPr>
          <p:spPr bwMode="auto">
            <a:xfrm>
              <a:off x="3537746" y="654051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7" name="Freeform 1876"/>
            <p:cNvSpPr>
              <a:spLocks/>
            </p:cNvSpPr>
            <p:nvPr/>
          </p:nvSpPr>
          <p:spPr bwMode="auto">
            <a:xfrm>
              <a:off x="3537746" y="647066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8" name="Freeform 1877"/>
            <p:cNvSpPr>
              <a:spLocks/>
            </p:cNvSpPr>
            <p:nvPr/>
          </p:nvSpPr>
          <p:spPr bwMode="auto">
            <a:xfrm>
              <a:off x="3618708" y="6678626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79" name="Freeform 1878"/>
            <p:cNvSpPr>
              <a:spLocks/>
            </p:cNvSpPr>
            <p:nvPr/>
          </p:nvSpPr>
          <p:spPr bwMode="auto">
            <a:xfrm>
              <a:off x="3618708" y="660877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0" name="Freeform 1879"/>
            <p:cNvSpPr>
              <a:spLocks/>
            </p:cNvSpPr>
            <p:nvPr/>
          </p:nvSpPr>
          <p:spPr bwMode="auto">
            <a:xfrm>
              <a:off x="3618708" y="654051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1" name="Freeform 1880"/>
            <p:cNvSpPr>
              <a:spLocks/>
            </p:cNvSpPr>
            <p:nvPr/>
          </p:nvSpPr>
          <p:spPr bwMode="auto">
            <a:xfrm>
              <a:off x="3618708" y="647066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2" name="Freeform 1881"/>
            <p:cNvSpPr>
              <a:spLocks/>
            </p:cNvSpPr>
            <p:nvPr/>
          </p:nvSpPr>
          <p:spPr bwMode="auto">
            <a:xfrm>
              <a:off x="3701258" y="6678626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3" name="Freeform 1882"/>
            <p:cNvSpPr>
              <a:spLocks/>
            </p:cNvSpPr>
            <p:nvPr/>
          </p:nvSpPr>
          <p:spPr bwMode="auto">
            <a:xfrm>
              <a:off x="3701258" y="660877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4" name="Freeform 1883"/>
            <p:cNvSpPr>
              <a:spLocks/>
            </p:cNvSpPr>
            <p:nvPr/>
          </p:nvSpPr>
          <p:spPr bwMode="auto">
            <a:xfrm>
              <a:off x="3782221" y="6678626"/>
              <a:ext cx="19050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5" name="Freeform 1884"/>
            <p:cNvSpPr>
              <a:spLocks/>
            </p:cNvSpPr>
            <p:nvPr/>
          </p:nvSpPr>
          <p:spPr bwMode="auto">
            <a:xfrm>
              <a:off x="3782221" y="6608775"/>
              <a:ext cx="19050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6" name="Line 289"/>
            <p:cNvSpPr>
              <a:spLocks noChangeShapeType="1"/>
            </p:cNvSpPr>
            <p:nvPr/>
          </p:nvSpPr>
          <p:spPr bwMode="auto">
            <a:xfrm flipV="1">
              <a:off x="4807747" y="6445262"/>
              <a:ext cx="1588" cy="27781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7" name="Line 290"/>
            <p:cNvSpPr>
              <a:spLocks noChangeShapeType="1"/>
            </p:cNvSpPr>
            <p:nvPr/>
          </p:nvSpPr>
          <p:spPr bwMode="auto">
            <a:xfrm flipH="1">
              <a:off x="4482309" y="6723076"/>
              <a:ext cx="3254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8" name="Line 291"/>
            <p:cNvSpPr>
              <a:spLocks noChangeShapeType="1"/>
            </p:cNvSpPr>
            <p:nvPr/>
          </p:nvSpPr>
          <p:spPr bwMode="auto">
            <a:xfrm flipV="1">
              <a:off x="4482309" y="6583375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89" name="Line 292"/>
            <p:cNvSpPr>
              <a:spLocks noChangeShapeType="1"/>
            </p:cNvSpPr>
            <p:nvPr/>
          </p:nvSpPr>
          <p:spPr bwMode="auto">
            <a:xfrm flipH="1">
              <a:off x="4644235" y="6445262"/>
              <a:ext cx="1635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0" name="Line 293"/>
            <p:cNvSpPr>
              <a:spLocks noChangeShapeType="1"/>
            </p:cNvSpPr>
            <p:nvPr/>
          </p:nvSpPr>
          <p:spPr bwMode="auto">
            <a:xfrm flipH="1">
              <a:off x="4482309" y="6445262"/>
              <a:ext cx="161925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1" name="Freeform 1890"/>
            <p:cNvSpPr>
              <a:spLocks/>
            </p:cNvSpPr>
            <p:nvPr/>
          </p:nvSpPr>
          <p:spPr bwMode="auto">
            <a:xfrm>
              <a:off x="4756947" y="6678626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2" name="Freeform 1891"/>
            <p:cNvSpPr>
              <a:spLocks/>
            </p:cNvSpPr>
            <p:nvPr/>
          </p:nvSpPr>
          <p:spPr bwMode="auto">
            <a:xfrm>
              <a:off x="4756947" y="660877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3" name="Freeform 1892"/>
            <p:cNvSpPr>
              <a:spLocks/>
            </p:cNvSpPr>
            <p:nvPr/>
          </p:nvSpPr>
          <p:spPr bwMode="auto">
            <a:xfrm>
              <a:off x="4756947" y="654051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4" name="Freeform 1893"/>
            <p:cNvSpPr>
              <a:spLocks/>
            </p:cNvSpPr>
            <p:nvPr/>
          </p:nvSpPr>
          <p:spPr bwMode="auto">
            <a:xfrm>
              <a:off x="4756947" y="647066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5" name="Freeform 1894"/>
            <p:cNvSpPr>
              <a:spLocks/>
            </p:cNvSpPr>
            <p:nvPr/>
          </p:nvSpPr>
          <p:spPr bwMode="auto">
            <a:xfrm>
              <a:off x="4675985" y="6678626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6" name="Freeform 1895"/>
            <p:cNvSpPr>
              <a:spLocks/>
            </p:cNvSpPr>
            <p:nvPr/>
          </p:nvSpPr>
          <p:spPr bwMode="auto">
            <a:xfrm>
              <a:off x="4675985" y="660877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7" name="Freeform 1896"/>
            <p:cNvSpPr>
              <a:spLocks/>
            </p:cNvSpPr>
            <p:nvPr/>
          </p:nvSpPr>
          <p:spPr bwMode="auto">
            <a:xfrm>
              <a:off x="4675985" y="654051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8" name="Freeform 1897"/>
            <p:cNvSpPr>
              <a:spLocks/>
            </p:cNvSpPr>
            <p:nvPr/>
          </p:nvSpPr>
          <p:spPr bwMode="auto">
            <a:xfrm>
              <a:off x="4675985" y="647066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899" name="Freeform 1898"/>
            <p:cNvSpPr>
              <a:spLocks/>
            </p:cNvSpPr>
            <p:nvPr/>
          </p:nvSpPr>
          <p:spPr bwMode="auto">
            <a:xfrm>
              <a:off x="4595022" y="6678626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0" name="Freeform 1899"/>
            <p:cNvSpPr>
              <a:spLocks/>
            </p:cNvSpPr>
            <p:nvPr/>
          </p:nvSpPr>
          <p:spPr bwMode="auto">
            <a:xfrm>
              <a:off x="4595022" y="6608775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1" name="Freeform 1900"/>
            <p:cNvSpPr>
              <a:spLocks/>
            </p:cNvSpPr>
            <p:nvPr/>
          </p:nvSpPr>
          <p:spPr bwMode="auto">
            <a:xfrm>
              <a:off x="4512472" y="6678626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2" name="Freeform 1901"/>
            <p:cNvSpPr>
              <a:spLocks/>
            </p:cNvSpPr>
            <p:nvPr/>
          </p:nvSpPr>
          <p:spPr bwMode="auto">
            <a:xfrm>
              <a:off x="4512472" y="6608775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3" name="Line 307"/>
            <p:cNvSpPr>
              <a:spLocks noChangeShapeType="1"/>
            </p:cNvSpPr>
            <p:nvPr/>
          </p:nvSpPr>
          <p:spPr bwMode="auto">
            <a:xfrm>
              <a:off x="3669508" y="68249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4" name="Line 308"/>
            <p:cNvSpPr>
              <a:spLocks noChangeShapeType="1"/>
            </p:cNvSpPr>
            <p:nvPr/>
          </p:nvSpPr>
          <p:spPr bwMode="auto">
            <a:xfrm>
              <a:off x="3669508" y="165087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5" name="Line 309"/>
            <p:cNvSpPr>
              <a:spLocks noChangeShapeType="1"/>
            </p:cNvSpPr>
            <p:nvPr/>
          </p:nvSpPr>
          <p:spPr bwMode="auto">
            <a:xfrm>
              <a:off x="3669508" y="180962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6" name="Line 310"/>
            <p:cNvSpPr>
              <a:spLocks noChangeShapeType="1"/>
            </p:cNvSpPr>
            <p:nvPr/>
          </p:nvSpPr>
          <p:spPr bwMode="auto">
            <a:xfrm>
              <a:off x="3669508" y="95237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7" name="Line 311"/>
            <p:cNvSpPr>
              <a:spLocks noChangeShapeType="1"/>
            </p:cNvSpPr>
            <p:nvPr/>
          </p:nvSpPr>
          <p:spPr bwMode="auto">
            <a:xfrm>
              <a:off x="3669508" y="112699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8" name="Line 312"/>
            <p:cNvSpPr>
              <a:spLocks noChangeShapeType="1"/>
            </p:cNvSpPr>
            <p:nvPr/>
          </p:nvSpPr>
          <p:spPr bwMode="auto">
            <a:xfrm>
              <a:off x="3669508" y="207950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09" name="Line 313"/>
            <p:cNvSpPr>
              <a:spLocks noChangeShapeType="1"/>
            </p:cNvSpPr>
            <p:nvPr/>
          </p:nvSpPr>
          <p:spPr bwMode="auto">
            <a:xfrm>
              <a:off x="3507583" y="68249"/>
              <a:ext cx="1588" cy="27781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0" name="Line 314"/>
            <p:cNvSpPr>
              <a:spLocks noChangeShapeType="1"/>
            </p:cNvSpPr>
            <p:nvPr/>
          </p:nvSpPr>
          <p:spPr bwMode="auto">
            <a:xfrm>
              <a:off x="3507583" y="68249"/>
              <a:ext cx="3254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1" name="Line 315"/>
            <p:cNvSpPr>
              <a:spLocks noChangeShapeType="1"/>
            </p:cNvSpPr>
            <p:nvPr/>
          </p:nvSpPr>
          <p:spPr bwMode="auto">
            <a:xfrm>
              <a:off x="3833021" y="68249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2" name="Line 316"/>
            <p:cNvSpPr>
              <a:spLocks noChangeShapeType="1"/>
            </p:cNvSpPr>
            <p:nvPr/>
          </p:nvSpPr>
          <p:spPr bwMode="auto">
            <a:xfrm>
              <a:off x="3507583" y="346063"/>
              <a:ext cx="1619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3" name="Line 317"/>
            <p:cNvSpPr>
              <a:spLocks noChangeShapeType="1"/>
            </p:cNvSpPr>
            <p:nvPr/>
          </p:nvSpPr>
          <p:spPr bwMode="auto">
            <a:xfrm flipV="1">
              <a:off x="3669508" y="207950"/>
              <a:ext cx="163513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4" name="Freeform 1913"/>
            <p:cNvSpPr>
              <a:spLocks/>
            </p:cNvSpPr>
            <p:nvPr/>
          </p:nvSpPr>
          <p:spPr bwMode="auto">
            <a:xfrm>
              <a:off x="3537746" y="95237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5" name="Freeform 1914"/>
            <p:cNvSpPr>
              <a:spLocks/>
            </p:cNvSpPr>
            <p:nvPr/>
          </p:nvSpPr>
          <p:spPr bwMode="auto">
            <a:xfrm>
              <a:off x="3537746" y="165087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6" name="Freeform 1915"/>
            <p:cNvSpPr>
              <a:spLocks/>
            </p:cNvSpPr>
            <p:nvPr/>
          </p:nvSpPr>
          <p:spPr bwMode="auto">
            <a:xfrm>
              <a:off x="3537746" y="23335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7" name="Freeform 1916"/>
            <p:cNvSpPr>
              <a:spLocks/>
            </p:cNvSpPr>
            <p:nvPr/>
          </p:nvSpPr>
          <p:spPr bwMode="auto">
            <a:xfrm>
              <a:off x="3537746" y="30320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8" name="Freeform 1917"/>
            <p:cNvSpPr>
              <a:spLocks/>
            </p:cNvSpPr>
            <p:nvPr/>
          </p:nvSpPr>
          <p:spPr bwMode="auto">
            <a:xfrm>
              <a:off x="3618708" y="95237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19" name="Freeform 1918"/>
            <p:cNvSpPr>
              <a:spLocks/>
            </p:cNvSpPr>
            <p:nvPr/>
          </p:nvSpPr>
          <p:spPr bwMode="auto">
            <a:xfrm>
              <a:off x="3618708" y="165087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0" name="Freeform 1919"/>
            <p:cNvSpPr>
              <a:spLocks/>
            </p:cNvSpPr>
            <p:nvPr/>
          </p:nvSpPr>
          <p:spPr bwMode="auto">
            <a:xfrm>
              <a:off x="3618708" y="23335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1" name="Freeform 1920"/>
            <p:cNvSpPr>
              <a:spLocks/>
            </p:cNvSpPr>
            <p:nvPr/>
          </p:nvSpPr>
          <p:spPr bwMode="auto">
            <a:xfrm>
              <a:off x="3618708" y="30320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2" name="Freeform 1921"/>
            <p:cNvSpPr>
              <a:spLocks/>
            </p:cNvSpPr>
            <p:nvPr/>
          </p:nvSpPr>
          <p:spPr bwMode="auto">
            <a:xfrm>
              <a:off x="3701258" y="95237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3" name="Freeform 1922"/>
            <p:cNvSpPr>
              <a:spLocks/>
            </p:cNvSpPr>
            <p:nvPr/>
          </p:nvSpPr>
          <p:spPr bwMode="auto">
            <a:xfrm>
              <a:off x="3701258" y="165087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4" name="Freeform 1923"/>
            <p:cNvSpPr>
              <a:spLocks/>
            </p:cNvSpPr>
            <p:nvPr/>
          </p:nvSpPr>
          <p:spPr bwMode="auto">
            <a:xfrm>
              <a:off x="3782221" y="95237"/>
              <a:ext cx="19050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5" name="Freeform 1924"/>
            <p:cNvSpPr>
              <a:spLocks/>
            </p:cNvSpPr>
            <p:nvPr/>
          </p:nvSpPr>
          <p:spPr bwMode="auto">
            <a:xfrm>
              <a:off x="3782221" y="165087"/>
              <a:ext cx="19050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6" name="Line 331"/>
            <p:cNvSpPr>
              <a:spLocks noChangeShapeType="1"/>
            </p:cNvSpPr>
            <p:nvPr/>
          </p:nvSpPr>
          <p:spPr bwMode="auto">
            <a:xfrm>
              <a:off x="4807747" y="68249"/>
              <a:ext cx="1588" cy="27781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7" name="Line 332"/>
            <p:cNvSpPr>
              <a:spLocks noChangeShapeType="1"/>
            </p:cNvSpPr>
            <p:nvPr/>
          </p:nvSpPr>
          <p:spPr bwMode="auto">
            <a:xfrm flipH="1">
              <a:off x="4482309" y="68249"/>
              <a:ext cx="3254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8" name="Line 333"/>
            <p:cNvSpPr>
              <a:spLocks noChangeShapeType="1"/>
            </p:cNvSpPr>
            <p:nvPr/>
          </p:nvSpPr>
          <p:spPr bwMode="auto">
            <a:xfrm>
              <a:off x="4482309" y="68249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29" name="Line 334"/>
            <p:cNvSpPr>
              <a:spLocks noChangeShapeType="1"/>
            </p:cNvSpPr>
            <p:nvPr/>
          </p:nvSpPr>
          <p:spPr bwMode="auto">
            <a:xfrm flipH="1">
              <a:off x="4644235" y="346063"/>
              <a:ext cx="1635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0" name="Line 335"/>
            <p:cNvSpPr>
              <a:spLocks noChangeShapeType="1"/>
            </p:cNvSpPr>
            <p:nvPr/>
          </p:nvSpPr>
          <p:spPr bwMode="auto">
            <a:xfrm flipH="1" flipV="1">
              <a:off x="4482309" y="207950"/>
              <a:ext cx="161925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1" name="Freeform 1930"/>
            <p:cNvSpPr>
              <a:spLocks/>
            </p:cNvSpPr>
            <p:nvPr/>
          </p:nvSpPr>
          <p:spPr bwMode="auto">
            <a:xfrm>
              <a:off x="4756947" y="95237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2" name="Freeform 1931"/>
            <p:cNvSpPr>
              <a:spLocks/>
            </p:cNvSpPr>
            <p:nvPr/>
          </p:nvSpPr>
          <p:spPr bwMode="auto">
            <a:xfrm>
              <a:off x="4756947" y="165087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3" name="Freeform 1932"/>
            <p:cNvSpPr>
              <a:spLocks/>
            </p:cNvSpPr>
            <p:nvPr/>
          </p:nvSpPr>
          <p:spPr bwMode="auto">
            <a:xfrm>
              <a:off x="4756947" y="23335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4" name="Freeform 1933"/>
            <p:cNvSpPr>
              <a:spLocks/>
            </p:cNvSpPr>
            <p:nvPr/>
          </p:nvSpPr>
          <p:spPr bwMode="auto">
            <a:xfrm>
              <a:off x="4756947" y="30320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5" name="Freeform 1934"/>
            <p:cNvSpPr>
              <a:spLocks/>
            </p:cNvSpPr>
            <p:nvPr/>
          </p:nvSpPr>
          <p:spPr bwMode="auto">
            <a:xfrm>
              <a:off x="4675985" y="95237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6" name="Freeform 1935"/>
            <p:cNvSpPr>
              <a:spLocks/>
            </p:cNvSpPr>
            <p:nvPr/>
          </p:nvSpPr>
          <p:spPr bwMode="auto">
            <a:xfrm>
              <a:off x="4675985" y="165087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7" name="Freeform 1936"/>
            <p:cNvSpPr>
              <a:spLocks/>
            </p:cNvSpPr>
            <p:nvPr/>
          </p:nvSpPr>
          <p:spPr bwMode="auto">
            <a:xfrm>
              <a:off x="4675985" y="23335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1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1">
                  <a:moveTo>
                    <a:pt x="26" y="11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1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8" name="Freeform 1937"/>
            <p:cNvSpPr>
              <a:spLocks/>
            </p:cNvSpPr>
            <p:nvPr/>
          </p:nvSpPr>
          <p:spPr bwMode="auto">
            <a:xfrm>
              <a:off x="4675985" y="303200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39" name="Freeform 1938"/>
            <p:cNvSpPr>
              <a:spLocks/>
            </p:cNvSpPr>
            <p:nvPr/>
          </p:nvSpPr>
          <p:spPr bwMode="auto">
            <a:xfrm>
              <a:off x="4595022" y="95237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0" name="Freeform 1939"/>
            <p:cNvSpPr>
              <a:spLocks/>
            </p:cNvSpPr>
            <p:nvPr/>
          </p:nvSpPr>
          <p:spPr bwMode="auto">
            <a:xfrm>
              <a:off x="4595022" y="165087"/>
              <a:ext cx="20638" cy="15875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1" name="Freeform 1940"/>
            <p:cNvSpPr>
              <a:spLocks/>
            </p:cNvSpPr>
            <p:nvPr/>
          </p:nvSpPr>
          <p:spPr bwMode="auto">
            <a:xfrm>
              <a:off x="4512472" y="95237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2" name="Freeform 1941"/>
            <p:cNvSpPr>
              <a:spLocks/>
            </p:cNvSpPr>
            <p:nvPr/>
          </p:nvSpPr>
          <p:spPr bwMode="auto">
            <a:xfrm>
              <a:off x="4512472" y="165087"/>
              <a:ext cx="20638" cy="15875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3" name="Line 349"/>
            <p:cNvSpPr>
              <a:spLocks noChangeShapeType="1"/>
            </p:cNvSpPr>
            <p:nvPr/>
          </p:nvSpPr>
          <p:spPr bwMode="auto">
            <a:xfrm flipH="1">
              <a:off x="3507583" y="1666868"/>
              <a:ext cx="1619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4" name="Line 350"/>
            <p:cNvSpPr>
              <a:spLocks noChangeShapeType="1"/>
            </p:cNvSpPr>
            <p:nvPr/>
          </p:nvSpPr>
          <p:spPr bwMode="auto">
            <a:xfrm flipV="1">
              <a:off x="3507583" y="1390642"/>
              <a:ext cx="1588" cy="27622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5" name="Line 351"/>
            <p:cNvSpPr>
              <a:spLocks noChangeShapeType="1"/>
            </p:cNvSpPr>
            <p:nvPr/>
          </p:nvSpPr>
          <p:spPr bwMode="auto">
            <a:xfrm>
              <a:off x="3507583" y="1390642"/>
              <a:ext cx="1619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6" name="Line 352"/>
            <p:cNvSpPr>
              <a:spLocks noChangeShapeType="1"/>
            </p:cNvSpPr>
            <p:nvPr/>
          </p:nvSpPr>
          <p:spPr bwMode="auto">
            <a:xfrm>
              <a:off x="3833021" y="1458905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7" name="Line 353"/>
            <p:cNvSpPr>
              <a:spLocks noChangeShapeType="1"/>
            </p:cNvSpPr>
            <p:nvPr/>
          </p:nvSpPr>
          <p:spPr bwMode="auto">
            <a:xfrm>
              <a:off x="3669508" y="1390642"/>
              <a:ext cx="163513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8" name="Line 354"/>
            <p:cNvSpPr>
              <a:spLocks noChangeShapeType="1"/>
            </p:cNvSpPr>
            <p:nvPr/>
          </p:nvSpPr>
          <p:spPr bwMode="auto">
            <a:xfrm flipH="1">
              <a:off x="3669508" y="1598605"/>
              <a:ext cx="163513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49" name="Rectangle 1948"/>
            <p:cNvSpPr>
              <a:spLocks noChangeArrowheads="1"/>
            </p:cNvSpPr>
            <p:nvPr/>
          </p:nvSpPr>
          <p:spPr bwMode="auto">
            <a:xfrm rot="16200000">
              <a:off x="3513933" y="1427155"/>
              <a:ext cx="314326" cy="16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4125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50" name="Freeform 1949"/>
            <p:cNvSpPr>
              <a:spLocks/>
            </p:cNvSpPr>
            <p:nvPr/>
          </p:nvSpPr>
          <p:spPr bwMode="auto">
            <a:xfrm>
              <a:off x="3537746" y="141604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1" name="Freeform 1950"/>
            <p:cNvSpPr>
              <a:spLocks/>
            </p:cNvSpPr>
            <p:nvPr/>
          </p:nvSpPr>
          <p:spPr bwMode="auto">
            <a:xfrm>
              <a:off x="3618708" y="141604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2" name="Freeform 1951"/>
            <p:cNvSpPr>
              <a:spLocks/>
            </p:cNvSpPr>
            <p:nvPr/>
          </p:nvSpPr>
          <p:spPr bwMode="auto">
            <a:xfrm>
              <a:off x="3537746" y="148430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3" name="Freeform 1952"/>
            <p:cNvSpPr>
              <a:spLocks/>
            </p:cNvSpPr>
            <p:nvPr/>
          </p:nvSpPr>
          <p:spPr bwMode="auto">
            <a:xfrm>
              <a:off x="3618708" y="148430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4" name="Freeform 1953"/>
            <p:cNvSpPr>
              <a:spLocks/>
            </p:cNvSpPr>
            <p:nvPr/>
          </p:nvSpPr>
          <p:spPr bwMode="auto">
            <a:xfrm>
              <a:off x="3701258" y="148430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5" name="Freeform 1954"/>
            <p:cNvSpPr>
              <a:spLocks/>
            </p:cNvSpPr>
            <p:nvPr/>
          </p:nvSpPr>
          <p:spPr bwMode="auto">
            <a:xfrm>
              <a:off x="3782221" y="1484305"/>
              <a:ext cx="19050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6" name="Freeform 1955"/>
            <p:cNvSpPr>
              <a:spLocks/>
            </p:cNvSpPr>
            <p:nvPr/>
          </p:nvSpPr>
          <p:spPr bwMode="auto">
            <a:xfrm>
              <a:off x="3537746" y="155415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7" name="Freeform 1956"/>
            <p:cNvSpPr>
              <a:spLocks/>
            </p:cNvSpPr>
            <p:nvPr/>
          </p:nvSpPr>
          <p:spPr bwMode="auto">
            <a:xfrm>
              <a:off x="3618708" y="155415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8" name="Freeform 1957"/>
            <p:cNvSpPr>
              <a:spLocks/>
            </p:cNvSpPr>
            <p:nvPr/>
          </p:nvSpPr>
          <p:spPr bwMode="auto">
            <a:xfrm>
              <a:off x="3701258" y="155415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59" name="Freeform 1958"/>
            <p:cNvSpPr>
              <a:spLocks/>
            </p:cNvSpPr>
            <p:nvPr/>
          </p:nvSpPr>
          <p:spPr bwMode="auto">
            <a:xfrm>
              <a:off x="3782221" y="1554155"/>
              <a:ext cx="19050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0" name="Freeform 1959"/>
            <p:cNvSpPr>
              <a:spLocks/>
            </p:cNvSpPr>
            <p:nvPr/>
          </p:nvSpPr>
          <p:spPr bwMode="auto">
            <a:xfrm>
              <a:off x="3537746" y="1624005"/>
              <a:ext cx="20638" cy="15875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0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0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1" name="Freeform 1960"/>
            <p:cNvSpPr>
              <a:spLocks/>
            </p:cNvSpPr>
            <p:nvPr/>
          </p:nvSpPr>
          <p:spPr bwMode="auto">
            <a:xfrm>
              <a:off x="3618708" y="1624005"/>
              <a:ext cx="20638" cy="15875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0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0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2" name="Line 368"/>
            <p:cNvSpPr>
              <a:spLocks noChangeShapeType="1"/>
            </p:cNvSpPr>
            <p:nvPr/>
          </p:nvSpPr>
          <p:spPr bwMode="auto">
            <a:xfrm>
              <a:off x="3669508" y="1598605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3" name="Line 369"/>
            <p:cNvSpPr>
              <a:spLocks noChangeShapeType="1"/>
            </p:cNvSpPr>
            <p:nvPr/>
          </p:nvSpPr>
          <p:spPr bwMode="auto">
            <a:xfrm>
              <a:off x="3669508" y="1501767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4" name="Line 370"/>
            <p:cNvSpPr>
              <a:spLocks noChangeShapeType="1"/>
            </p:cNvSpPr>
            <p:nvPr/>
          </p:nvSpPr>
          <p:spPr bwMode="auto">
            <a:xfrm>
              <a:off x="3669508" y="1484305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5" name="Line 371"/>
            <p:cNvSpPr>
              <a:spLocks noChangeShapeType="1"/>
            </p:cNvSpPr>
            <p:nvPr/>
          </p:nvSpPr>
          <p:spPr bwMode="auto">
            <a:xfrm>
              <a:off x="3669508" y="1571618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6" name="Line 372"/>
            <p:cNvSpPr>
              <a:spLocks noChangeShapeType="1"/>
            </p:cNvSpPr>
            <p:nvPr/>
          </p:nvSpPr>
          <p:spPr bwMode="auto">
            <a:xfrm>
              <a:off x="3669508" y="1554155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7" name="Line 373"/>
            <p:cNvSpPr>
              <a:spLocks noChangeShapeType="1"/>
            </p:cNvSpPr>
            <p:nvPr/>
          </p:nvSpPr>
          <p:spPr bwMode="auto">
            <a:xfrm>
              <a:off x="3669508" y="1458905"/>
              <a:ext cx="974726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8" name="Line 374"/>
            <p:cNvSpPr>
              <a:spLocks noChangeShapeType="1"/>
            </p:cNvSpPr>
            <p:nvPr/>
          </p:nvSpPr>
          <p:spPr bwMode="auto">
            <a:xfrm>
              <a:off x="3669508" y="1458905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69" name="Line 375"/>
            <p:cNvSpPr>
              <a:spLocks noChangeShapeType="1"/>
            </p:cNvSpPr>
            <p:nvPr/>
          </p:nvSpPr>
          <p:spPr bwMode="auto">
            <a:xfrm flipV="1">
              <a:off x="4644235" y="1458905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0" name="Line 376"/>
            <p:cNvSpPr>
              <a:spLocks noChangeShapeType="1"/>
            </p:cNvSpPr>
            <p:nvPr/>
          </p:nvSpPr>
          <p:spPr bwMode="auto">
            <a:xfrm>
              <a:off x="4644235" y="1666868"/>
              <a:ext cx="1635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1" name="Line 377"/>
            <p:cNvSpPr>
              <a:spLocks noChangeShapeType="1"/>
            </p:cNvSpPr>
            <p:nvPr/>
          </p:nvSpPr>
          <p:spPr bwMode="auto">
            <a:xfrm flipV="1">
              <a:off x="4807747" y="1390642"/>
              <a:ext cx="1588" cy="27622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2" name="Line 378"/>
            <p:cNvSpPr>
              <a:spLocks noChangeShapeType="1"/>
            </p:cNvSpPr>
            <p:nvPr/>
          </p:nvSpPr>
          <p:spPr bwMode="auto">
            <a:xfrm flipH="1">
              <a:off x="4644235" y="1390642"/>
              <a:ext cx="1635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3" name="Line 379"/>
            <p:cNvSpPr>
              <a:spLocks noChangeShapeType="1"/>
            </p:cNvSpPr>
            <p:nvPr/>
          </p:nvSpPr>
          <p:spPr bwMode="auto">
            <a:xfrm>
              <a:off x="4482309" y="1458905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4" name="Line 380"/>
            <p:cNvSpPr>
              <a:spLocks noChangeShapeType="1"/>
            </p:cNvSpPr>
            <p:nvPr/>
          </p:nvSpPr>
          <p:spPr bwMode="auto">
            <a:xfrm flipH="1">
              <a:off x="4482309" y="1390642"/>
              <a:ext cx="161925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5" name="Line 381"/>
            <p:cNvSpPr>
              <a:spLocks noChangeShapeType="1"/>
            </p:cNvSpPr>
            <p:nvPr/>
          </p:nvSpPr>
          <p:spPr bwMode="auto">
            <a:xfrm>
              <a:off x="4482309" y="1598605"/>
              <a:ext cx="161925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6" name="Rectangle 1975"/>
            <p:cNvSpPr>
              <a:spLocks noChangeArrowheads="1"/>
            </p:cNvSpPr>
            <p:nvPr/>
          </p:nvSpPr>
          <p:spPr bwMode="auto">
            <a:xfrm rot="16200000">
              <a:off x="4498184" y="1427155"/>
              <a:ext cx="314326" cy="16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4125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77" name="Freeform 1976"/>
            <p:cNvSpPr>
              <a:spLocks/>
            </p:cNvSpPr>
            <p:nvPr/>
          </p:nvSpPr>
          <p:spPr bwMode="auto">
            <a:xfrm>
              <a:off x="4756947" y="141604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8" name="Freeform 1977"/>
            <p:cNvSpPr>
              <a:spLocks/>
            </p:cNvSpPr>
            <p:nvPr/>
          </p:nvSpPr>
          <p:spPr bwMode="auto">
            <a:xfrm>
              <a:off x="4675985" y="1416042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79" name="Freeform 1978"/>
            <p:cNvSpPr>
              <a:spLocks/>
            </p:cNvSpPr>
            <p:nvPr/>
          </p:nvSpPr>
          <p:spPr bwMode="auto">
            <a:xfrm>
              <a:off x="4756947" y="148430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0" name="Freeform 1979"/>
            <p:cNvSpPr>
              <a:spLocks/>
            </p:cNvSpPr>
            <p:nvPr/>
          </p:nvSpPr>
          <p:spPr bwMode="auto">
            <a:xfrm>
              <a:off x="4675985" y="148430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1" name="Freeform 1980"/>
            <p:cNvSpPr>
              <a:spLocks/>
            </p:cNvSpPr>
            <p:nvPr/>
          </p:nvSpPr>
          <p:spPr bwMode="auto">
            <a:xfrm>
              <a:off x="4595022" y="1484305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2" name="Freeform 1981"/>
            <p:cNvSpPr>
              <a:spLocks/>
            </p:cNvSpPr>
            <p:nvPr/>
          </p:nvSpPr>
          <p:spPr bwMode="auto">
            <a:xfrm>
              <a:off x="4512472" y="1484305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8"/>
                </a:cxn>
                <a:cxn ang="0">
                  <a:pos x="13" y="22"/>
                </a:cxn>
                <a:cxn ang="0">
                  <a:pos x="22" y="18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8"/>
                  </a:lnTo>
                  <a:lnTo>
                    <a:pt x="13" y="22"/>
                  </a:lnTo>
                  <a:lnTo>
                    <a:pt x="22" y="18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3" name="Freeform 1982"/>
            <p:cNvSpPr>
              <a:spLocks/>
            </p:cNvSpPr>
            <p:nvPr/>
          </p:nvSpPr>
          <p:spPr bwMode="auto">
            <a:xfrm>
              <a:off x="4756947" y="155415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4" name="Freeform 1983"/>
            <p:cNvSpPr>
              <a:spLocks/>
            </p:cNvSpPr>
            <p:nvPr/>
          </p:nvSpPr>
          <p:spPr bwMode="auto">
            <a:xfrm>
              <a:off x="4675985" y="1554155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5" name="Freeform 1984"/>
            <p:cNvSpPr>
              <a:spLocks/>
            </p:cNvSpPr>
            <p:nvPr/>
          </p:nvSpPr>
          <p:spPr bwMode="auto">
            <a:xfrm>
              <a:off x="4595022" y="1554155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6" name="Freeform 1985"/>
            <p:cNvSpPr>
              <a:spLocks/>
            </p:cNvSpPr>
            <p:nvPr/>
          </p:nvSpPr>
          <p:spPr bwMode="auto">
            <a:xfrm>
              <a:off x="4512472" y="1554155"/>
              <a:ext cx="20638" cy="17463"/>
            </a:xfrm>
            <a:custGeom>
              <a:avLst/>
              <a:gdLst/>
              <a:ahLst/>
              <a:cxnLst>
                <a:cxn ang="0">
                  <a:pos x="25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5" y="11"/>
                </a:cxn>
              </a:cxnLst>
              <a:rect l="0" t="0" r="r" b="b"/>
              <a:pathLst>
                <a:path w="25" h="22">
                  <a:moveTo>
                    <a:pt x="25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5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7" name="Freeform 1986"/>
            <p:cNvSpPr>
              <a:spLocks/>
            </p:cNvSpPr>
            <p:nvPr/>
          </p:nvSpPr>
          <p:spPr bwMode="auto">
            <a:xfrm>
              <a:off x="4756947" y="1624005"/>
              <a:ext cx="20638" cy="15875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0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0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8" name="Freeform 1987"/>
            <p:cNvSpPr>
              <a:spLocks/>
            </p:cNvSpPr>
            <p:nvPr/>
          </p:nvSpPr>
          <p:spPr bwMode="auto">
            <a:xfrm>
              <a:off x="4675985" y="1624005"/>
              <a:ext cx="20638" cy="15875"/>
            </a:xfrm>
            <a:custGeom>
              <a:avLst/>
              <a:gdLst/>
              <a:ahLst/>
              <a:cxnLst>
                <a:cxn ang="0">
                  <a:pos x="26" y="10"/>
                </a:cxn>
                <a:cxn ang="0">
                  <a:pos x="22" y="2"/>
                </a:cxn>
                <a:cxn ang="0">
                  <a:pos x="13" y="0"/>
                </a:cxn>
                <a:cxn ang="0">
                  <a:pos x="4" y="2"/>
                </a:cxn>
                <a:cxn ang="0">
                  <a:pos x="0" y="10"/>
                </a:cxn>
                <a:cxn ang="0">
                  <a:pos x="4" y="19"/>
                </a:cxn>
                <a:cxn ang="0">
                  <a:pos x="13" y="21"/>
                </a:cxn>
                <a:cxn ang="0">
                  <a:pos x="22" y="19"/>
                </a:cxn>
                <a:cxn ang="0">
                  <a:pos x="26" y="10"/>
                </a:cxn>
              </a:cxnLst>
              <a:rect l="0" t="0" r="r" b="b"/>
              <a:pathLst>
                <a:path w="26" h="21">
                  <a:moveTo>
                    <a:pt x="26" y="10"/>
                  </a:moveTo>
                  <a:lnTo>
                    <a:pt x="22" y="2"/>
                  </a:lnTo>
                  <a:lnTo>
                    <a:pt x="13" y="0"/>
                  </a:lnTo>
                  <a:lnTo>
                    <a:pt x="4" y="2"/>
                  </a:lnTo>
                  <a:lnTo>
                    <a:pt x="0" y="10"/>
                  </a:lnTo>
                  <a:lnTo>
                    <a:pt x="4" y="19"/>
                  </a:lnTo>
                  <a:lnTo>
                    <a:pt x="13" y="21"/>
                  </a:lnTo>
                  <a:lnTo>
                    <a:pt x="22" y="19"/>
                  </a:lnTo>
                  <a:lnTo>
                    <a:pt x="26" y="10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89" name="Line 442"/>
            <p:cNvSpPr>
              <a:spLocks noChangeShapeType="1"/>
            </p:cNvSpPr>
            <p:nvPr/>
          </p:nvSpPr>
          <p:spPr bwMode="auto">
            <a:xfrm flipH="1">
              <a:off x="3507583" y="6788163"/>
              <a:ext cx="825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0" name="Line 443"/>
            <p:cNvSpPr>
              <a:spLocks noChangeShapeType="1"/>
            </p:cNvSpPr>
            <p:nvPr/>
          </p:nvSpPr>
          <p:spPr bwMode="auto">
            <a:xfrm flipH="1">
              <a:off x="3528221" y="6740538"/>
              <a:ext cx="412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1" name="Line 444"/>
            <p:cNvSpPr>
              <a:spLocks noChangeShapeType="1"/>
            </p:cNvSpPr>
            <p:nvPr/>
          </p:nvSpPr>
          <p:spPr bwMode="auto">
            <a:xfrm flipH="1">
              <a:off x="3528221" y="6723076"/>
              <a:ext cx="412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2" name="Line 445"/>
            <p:cNvSpPr>
              <a:spLocks noChangeShapeType="1"/>
            </p:cNvSpPr>
            <p:nvPr/>
          </p:nvSpPr>
          <p:spPr bwMode="auto">
            <a:xfrm flipH="1">
              <a:off x="3528221" y="6758001"/>
              <a:ext cx="412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3" name="Line 446"/>
            <p:cNvSpPr>
              <a:spLocks noChangeShapeType="1"/>
            </p:cNvSpPr>
            <p:nvPr/>
          </p:nvSpPr>
          <p:spPr bwMode="auto">
            <a:xfrm flipH="1">
              <a:off x="3537746" y="6653225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4" name="Line 447"/>
            <p:cNvSpPr>
              <a:spLocks noChangeShapeType="1"/>
            </p:cNvSpPr>
            <p:nvPr/>
          </p:nvSpPr>
          <p:spPr bwMode="auto">
            <a:xfrm flipH="1">
              <a:off x="3507583" y="6777051"/>
              <a:ext cx="825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5" name="Line 448"/>
            <p:cNvSpPr>
              <a:spLocks noChangeShapeType="1"/>
            </p:cNvSpPr>
            <p:nvPr/>
          </p:nvSpPr>
          <p:spPr bwMode="auto">
            <a:xfrm flipV="1">
              <a:off x="3590133" y="6777051"/>
              <a:ext cx="1588" cy="11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6" name="Line 449"/>
            <p:cNvSpPr>
              <a:spLocks noChangeShapeType="1"/>
            </p:cNvSpPr>
            <p:nvPr/>
          </p:nvSpPr>
          <p:spPr bwMode="auto">
            <a:xfrm flipV="1">
              <a:off x="3507583" y="6777051"/>
              <a:ext cx="1588" cy="11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7" name="Line 450"/>
            <p:cNvSpPr>
              <a:spLocks noChangeShapeType="1"/>
            </p:cNvSpPr>
            <p:nvPr/>
          </p:nvSpPr>
          <p:spPr bwMode="auto">
            <a:xfrm>
              <a:off x="3569496" y="6723076"/>
              <a:ext cx="1588" cy="3492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8" name="Line 451"/>
            <p:cNvSpPr>
              <a:spLocks noChangeShapeType="1"/>
            </p:cNvSpPr>
            <p:nvPr/>
          </p:nvSpPr>
          <p:spPr bwMode="auto">
            <a:xfrm>
              <a:off x="3528221" y="6723076"/>
              <a:ext cx="1588" cy="3492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1999" name="Line 452"/>
            <p:cNvSpPr>
              <a:spLocks noChangeShapeType="1"/>
            </p:cNvSpPr>
            <p:nvPr/>
          </p:nvSpPr>
          <p:spPr bwMode="auto">
            <a:xfrm>
              <a:off x="3558383" y="6653225"/>
              <a:ext cx="1588" cy="1047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0" name="Line 453"/>
            <p:cNvSpPr>
              <a:spLocks noChangeShapeType="1"/>
            </p:cNvSpPr>
            <p:nvPr/>
          </p:nvSpPr>
          <p:spPr bwMode="auto">
            <a:xfrm>
              <a:off x="3537746" y="6653225"/>
              <a:ext cx="1588" cy="1047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1" name="Line 454"/>
            <p:cNvSpPr>
              <a:spLocks noChangeShapeType="1"/>
            </p:cNvSpPr>
            <p:nvPr/>
          </p:nvSpPr>
          <p:spPr bwMode="auto">
            <a:xfrm>
              <a:off x="3537746" y="6653225"/>
              <a:ext cx="1588" cy="1047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2" name="Line 455"/>
            <p:cNvSpPr>
              <a:spLocks noChangeShapeType="1"/>
            </p:cNvSpPr>
            <p:nvPr/>
          </p:nvSpPr>
          <p:spPr bwMode="auto">
            <a:xfrm flipH="1">
              <a:off x="3532983" y="6761176"/>
              <a:ext cx="285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3" name="Line 456"/>
            <p:cNvSpPr>
              <a:spLocks noChangeShapeType="1"/>
            </p:cNvSpPr>
            <p:nvPr/>
          </p:nvSpPr>
          <p:spPr bwMode="auto">
            <a:xfrm flipH="1">
              <a:off x="3528221" y="6769113"/>
              <a:ext cx="412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4" name="Line 458"/>
            <p:cNvSpPr>
              <a:spLocks noChangeShapeType="1"/>
            </p:cNvSpPr>
            <p:nvPr/>
          </p:nvSpPr>
          <p:spPr bwMode="auto">
            <a:xfrm flipH="1" flipV="1">
              <a:off x="3561558" y="6761176"/>
              <a:ext cx="793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5" name="Line 459"/>
            <p:cNvSpPr>
              <a:spLocks noChangeShapeType="1"/>
            </p:cNvSpPr>
            <p:nvPr/>
          </p:nvSpPr>
          <p:spPr bwMode="auto">
            <a:xfrm flipV="1">
              <a:off x="3561558" y="6758001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6" name="Line 460"/>
            <p:cNvSpPr>
              <a:spLocks noChangeShapeType="1"/>
            </p:cNvSpPr>
            <p:nvPr/>
          </p:nvSpPr>
          <p:spPr bwMode="auto">
            <a:xfrm flipV="1">
              <a:off x="3507583" y="6769113"/>
              <a:ext cx="2063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7" name="Line 461"/>
            <p:cNvSpPr>
              <a:spLocks noChangeShapeType="1"/>
            </p:cNvSpPr>
            <p:nvPr/>
          </p:nvSpPr>
          <p:spPr bwMode="auto">
            <a:xfrm flipV="1">
              <a:off x="3528221" y="6761176"/>
              <a:ext cx="4763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8" name="Line 462"/>
            <p:cNvSpPr>
              <a:spLocks noChangeShapeType="1"/>
            </p:cNvSpPr>
            <p:nvPr/>
          </p:nvSpPr>
          <p:spPr bwMode="auto">
            <a:xfrm flipV="1">
              <a:off x="3532983" y="6758001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09" name="Line 463"/>
            <p:cNvSpPr>
              <a:spLocks noChangeShapeType="1"/>
            </p:cNvSpPr>
            <p:nvPr/>
          </p:nvSpPr>
          <p:spPr bwMode="auto">
            <a:xfrm>
              <a:off x="4726785" y="6788163"/>
              <a:ext cx="809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0" name="Line 464"/>
            <p:cNvSpPr>
              <a:spLocks noChangeShapeType="1"/>
            </p:cNvSpPr>
            <p:nvPr/>
          </p:nvSpPr>
          <p:spPr bwMode="auto">
            <a:xfrm>
              <a:off x="4747422" y="6740538"/>
              <a:ext cx="396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1" name="Line 465"/>
            <p:cNvSpPr>
              <a:spLocks noChangeShapeType="1"/>
            </p:cNvSpPr>
            <p:nvPr/>
          </p:nvSpPr>
          <p:spPr bwMode="auto">
            <a:xfrm>
              <a:off x="4747422" y="6723076"/>
              <a:ext cx="396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2" name="Line 466"/>
            <p:cNvSpPr>
              <a:spLocks noChangeShapeType="1"/>
            </p:cNvSpPr>
            <p:nvPr/>
          </p:nvSpPr>
          <p:spPr bwMode="auto">
            <a:xfrm>
              <a:off x="4747422" y="6758001"/>
              <a:ext cx="396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3" name="Line 467"/>
            <p:cNvSpPr>
              <a:spLocks noChangeShapeType="1"/>
            </p:cNvSpPr>
            <p:nvPr/>
          </p:nvSpPr>
          <p:spPr bwMode="auto">
            <a:xfrm>
              <a:off x="4756947" y="6653225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4" name="Line 468"/>
            <p:cNvSpPr>
              <a:spLocks noChangeShapeType="1"/>
            </p:cNvSpPr>
            <p:nvPr/>
          </p:nvSpPr>
          <p:spPr bwMode="auto">
            <a:xfrm>
              <a:off x="4726785" y="6777051"/>
              <a:ext cx="809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5" name="Line 469"/>
            <p:cNvSpPr>
              <a:spLocks noChangeShapeType="1"/>
            </p:cNvSpPr>
            <p:nvPr/>
          </p:nvSpPr>
          <p:spPr bwMode="auto">
            <a:xfrm flipV="1">
              <a:off x="4726785" y="6777051"/>
              <a:ext cx="1588" cy="11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6" name="Line 470"/>
            <p:cNvSpPr>
              <a:spLocks noChangeShapeType="1"/>
            </p:cNvSpPr>
            <p:nvPr/>
          </p:nvSpPr>
          <p:spPr bwMode="auto">
            <a:xfrm flipV="1">
              <a:off x="4807747" y="6777051"/>
              <a:ext cx="1588" cy="11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7" name="Line 471"/>
            <p:cNvSpPr>
              <a:spLocks noChangeShapeType="1"/>
            </p:cNvSpPr>
            <p:nvPr/>
          </p:nvSpPr>
          <p:spPr bwMode="auto">
            <a:xfrm>
              <a:off x="4747422" y="6723076"/>
              <a:ext cx="1588" cy="3492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8" name="Line 472"/>
            <p:cNvSpPr>
              <a:spLocks noChangeShapeType="1"/>
            </p:cNvSpPr>
            <p:nvPr/>
          </p:nvSpPr>
          <p:spPr bwMode="auto">
            <a:xfrm>
              <a:off x="4787110" y="6723076"/>
              <a:ext cx="1588" cy="3492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19" name="Line 473"/>
            <p:cNvSpPr>
              <a:spLocks noChangeShapeType="1"/>
            </p:cNvSpPr>
            <p:nvPr/>
          </p:nvSpPr>
          <p:spPr bwMode="auto">
            <a:xfrm>
              <a:off x="4756947" y="6653225"/>
              <a:ext cx="1588" cy="1047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0" name="Line 474"/>
            <p:cNvSpPr>
              <a:spLocks noChangeShapeType="1"/>
            </p:cNvSpPr>
            <p:nvPr/>
          </p:nvSpPr>
          <p:spPr bwMode="auto">
            <a:xfrm>
              <a:off x="4777585" y="6653225"/>
              <a:ext cx="1588" cy="1047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1" name="Line 475"/>
            <p:cNvSpPr>
              <a:spLocks noChangeShapeType="1"/>
            </p:cNvSpPr>
            <p:nvPr/>
          </p:nvSpPr>
          <p:spPr bwMode="auto">
            <a:xfrm>
              <a:off x="4777585" y="6653225"/>
              <a:ext cx="1588" cy="1047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2" name="Line 476"/>
            <p:cNvSpPr>
              <a:spLocks noChangeShapeType="1"/>
            </p:cNvSpPr>
            <p:nvPr/>
          </p:nvSpPr>
          <p:spPr bwMode="auto">
            <a:xfrm>
              <a:off x="4753772" y="6761176"/>
              <a:ext cx="285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3" name="Line 477"/>
            <p:cNvSpPr>
              <a:spLocks noChangeShapeType="1"/>
            </p:cNvSpPr>
            <p:nvPr/>
          </p:nvSpPr>
          <p:spPr bwMode="auto">
            <a:xfrm>
              <a:off x="4747422" y="6769113"/>
              <a:ext cx="396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4" name="Line 478"/>
            <p:cNvSpPr>
              <a:spLocks noChangeShapeType="1"/>
            </p:cNvSpPr>
            <p:nvPr/>
          </p:nvSpPr>
          <p:spPr bwMode="auto">
            <a:xfrm flipV="1">
              <a:off x="4726785" y="6769113"/>
              <a:ext cx="2063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5" name="Line 479"/>
            <p:cNvSpPr>
              <a:spLocks noChangeShapeType="1"/>
            </p:cNvSpPr>
            <p:nvPr/>
          </p:nvSpPr>
          <p:spPr bwMode="auto">
            <a:xfrm flipV="1">
              <a:off x="4747422" y="6761176"/>
              <a:ext cx="6350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6" name="Line 480"/>
            <p:cNvSpPr>
              <a:spLocks noChangeShapeType="1"/>
            </p:cNvSpPr>
            <p:nvPr/>
          </p:nvSpPr>
          <p:spPr bwMode="auto">
            <a:xfrm flipV="1">
              <a:off x="4753772" y="6758001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7" name="Line 481"/>
            <p:cNvSpPr>
              <a:spLocks noChangeShapeType="1"/>
            </p:cNvSpPr>
            <p:nvPr/>
          </p:nvSpPr>
          <p:spPr bwMode="auto">
            <a:xfrm flipH="1" flipV="1">
              <a:off x="4787110" y="6769113"/>
              <a:ext cx="2063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8" name="Line 482"/>
            <p:cNvSpPr>
              <a:spLocks noChangeShapeType="1"/>
            </p:cNvSpPr>
            <p:nvPr/>
          </p:nvSpPr>
          <p:spPr bwMode="auto">
            <a:xfrm flipH="1" flipV="1">
              <a:off x="4782347" y="6761176"/>
              <a:ext cx="4763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29" name="Line 483"/>
            <p:cNvSpPr>
              <a:spLocks noChangeShapeType="1"/>
            </p:cNvSpPr>
            <p:nvPr/>
          </p:nvSpPr>
          <p:spPr bwMode="auto">
            <a:xfrm flipV="1">
              <a:off x="4782347" y="6758001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0" name="Line 876"/>
            <p:cNvSpPr>
              <a:spLocks noChangeShapeType="1"/>
            </p:cNvSpPr>
            <p:nvPr/>
          </p:nvSpPr>
          <p:spPr bwMode="auto">
            <a:xfrm flipH="1">
              <a:off x="4625185" y="6205548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1" name="Line 877"/>
            <p:cNvSpPr>
              <a:spLocks noChangeShapeType="1"/>
            </p:cNvSpPr>
            <p:nvPr/>
          </p:nvSpPr>
          <p:spPr bwMode="auto">
            <a:xfrm flipH="1">
              <a:off x="4625185" y="6483362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2" name="Line 878"/>
            <p:cNvSpPr>
              <a:spLocks noChangeShapeType="1"/>
            </p:cNvSpPr>
            <p:nvPr/>
          </p:nvSpPr>
          <p:spPr bwMode="auto">
            <a:xfrm>
              <a:off x="4564860" y="3468688"/>
              <a:ext cx="1588" cy="273686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3" name="Line 879"/>
            <p:cNvSpPr>
              <a:spLocks noChangeShapeType="1"/>
            </p:cNvSpPr>
            <p:nvPr/>
          </p:nvSpPr>
          <p:spPr bwMode="auto">
            <a:xfrm flipV="1">
              <a:off x="4401347" y="3363912"/>
              <a:ext cx="1588" cy="284163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4" name="Line 880"/>
            <p:cNvSpPr>
              <a:spLocks noChangeShapeType="1"/>
            </p:cNvSpPr>
            <p:nvPr/>
          </p:nvSpPr>
          <p:spPr bwMode="auto">
            <a:xfrm>
              <a:off x="4442622" y="3468688"/>
              <a:ext cx="1588" cy="273686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5" name="Line 881"/>
            <p:cNvSpPr>
              <a:spLocks noChangeShapeType="1"/>
            </p:cNvSpPr>
            <p:nvPr/>
          </p:nvSpPr>
          <p:spPr bwMode="auto">
            <a:xfrm>
              <a:off x="4604547" y="3363912"/>
              <a:ext cx="1588" cy="284163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6" name="Line 882"/>
            <p:cNvSpPr>
              <a:spLocks noChangeShapeType="1"/>
            </p:cNvSpPr>
            <p:nvPr/>
          </p:nvSpPr>
          <p:spPr bwMode="auto">
            <a:xfrm flipV="1">
              <a:off x="4625185" y="3641726"/>
              <a:ext cx="1588" cy="34607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7" name="Line 883"/>
            <p:cNvSpPr>
              <a:spLocks noChangeShapeType="1"/>
            </p:cNvSpPr>
            <p:nvPr/>
          </p:nvSpPr>
          <p:spPr bwMode="auto">
            <a:xfrm flipH="1">
              <a:off x="4625185" y="3641726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8" name="Line 884"/>
            <p:cNvSpPr>
              <a:spLocks noChangeShapeType="1"/>
            </p:cNvSpPr>
            <p:nvPr/>
          </p:nvSpPr>
          <p:spPr bwMode="auto">
            <a:xfrm flipH="1">
              <a:off x="4625185" y="3917952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39" name="Line 885"/>
            <p:cNvSpPr>
              <a:spLocks noChangeShapeType="1"/>
            </p:cNvSpPr>
            <p:nvPr/>
          </p:nvSpPr>
          <p:spPr bwMode="auto">
            <a:xfrm flipH="1">
              <a:off x="4401347" y="3468688"/>
              <a:ext cx="20320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0" name="Line 886"/>
            <p:cNvSpPr>
              <a:spLocks noChangeShapeType="1"/>
            </p:cNvSpPr>
            <p:nvPr/>
          </p:nvSpPr>
          <p:spPr bwMode="auto">
            <a:xfrm>
              <a:off x="4421985" y="3363912"/>
              <a:ext cx="20320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1" name="Line 887"/>
            <p:cNvSpPr>
              <a:spLocks noChangeShapeType="1"/>
            </p:cNvSpPr>
            <p:nvPr/>
          </p:nvSpPr>
          <p:spPr bwMode="auto">
            <a:xfrm flipH="1">
              <a:off x="4371185" y="3000373"/>
              <a:ext cx="2651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2" name="Line 888"/>
            <p:cNvSpPr>
              <a:spLocks noChangeShapeType="1"/>
            </p:cNvSpPr>
            <p:nvPr/>
          </p:nvSpPr>
          <p:spPr bwMode="auto">
            <a:xfrm flipV="1">
              <a:off x="4502947" y="2862260"/>
              <a:ext cx="1588" cy="501652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3" name="Line 889"/>
            <p:cNvSpPr>
              <a:spLocks noChangeShapeType="1"/>
            </p:cNvSpPr>
            <p:nvPr/>
          </p:nvSpPr>
          <p:spPr bwMode="auto">
            <a:xfrm flipV="1">
              <a:off x="4636297" y="2862260"/>
              <a:ext cx="1588" cy="501652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4" name="Line 890"/>
            <p:cNvSpPr>
              <a:spLocks noChangeShapeType="1"/>
            </p:cNvSpPr>
            <p:nvPr/>
          </p:nvSpPr>
          <p:spPr bwMode="auto">
            <a:xfrm flipV="1">
              <a:off x="4371185" y="2862260"/>
              <a:ext cx="1588" cy="501652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5" name="Line 891"/>
            <p:cNvSpPr>
              <a:spLocks noChangeShapeType="1"/>
            </p:cNvSpPr>
            <p:nvPr/>
          </p:nvSpPr>
          <p:spPr bwMode="auto">
            <a:xfrm flipH="1">
              <a:off x="4371185" y="2862260"/>
              <a:ext cx="2651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6" name="Line 892"/>
            <p:cNvSpPr>
              <a:spLocks noChangeShapeType="1"/>
            </p:cNvSpPr>
            <p:nvPr/>
          </p:nvSpPr>
          <p:spPr bwMode="auto">
            <a:xfrm>
              <a:off x="4371185" y="3363912"/>
              <a:ext cx="2651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7" name="Line 893"/>
            <p:cNvSpPr>
              <a:spLocks noChangeShapeType="1"/>
            </p:cNvSpPr>
            <p:nvPr/>
          </p:nvSpPr>
          <p:spPr bwMode="auto">
            <a:xfrm flipV="1">
              <a:off x="4452147" y="941377"/>
              <a:ext cx="1588" cy="192088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8" name="Line 894"/>
            <p:cNvSpPr>
              <a:spLocks noChangeShapeType="1"/>
            </p:cNvSpPr>
            <p:nvPr/>
          </p:nvSpPr>
          <p:spPr bwMode="auto">
            <a:xfrm flipV="1">
              <a:off x="4553747" y="941377"/>
              <a:ext cx="1588" cy="192088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49" name="Line 895"/>
            <p:cNvSpPr>
              <a:spLocks noChangeShapeType="1"/>
            </p:cNvSpPr>
            <p:nvPr/>
          </p:nvSpPr>
          <p:spPr bwMode="auto">
            <a:xfrm flipV="1">
              <a:off x="4371185" y="118585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0" name="Line 896"/>
            <p:cNvSpPr>
              <a:spLocks noChangeShapeType="1"/>
            </p:cNvSpPr>
            <p:nvPr/>
          </p:nvSpPr>
          <p:spPr bwMode="auto">
            <a:xfrm flipV="1">
              <a:off x="4371185" y="1117591"/>
              <a:ext cx="1588" cy="508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1" name="Line 897"/>
            <p:cNvSpPr>
              <a:spLocks noChangeShapeType="1"/>
            </p:cNvSpPr>
            <p:nvPr/>
          </p:nvSpPr>
          <p:spPr bwMode="auto">
            <a:xfrm flipV="1">
              <a:off x="4371185" y="1074728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2" name="Line 898"/>
            <p:cNvSpPr>
              <a:spLocks noChangeShapeType="1"/>
            </p:cNvSpPr>
            <p:nvPr/>
          </p:nvSpPr>
          <p:spPr bwMode="auto">
            <a:xfrm flipV="1">
              <a:off x="4363247" y="118585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3" name="Line 899"/>
            <p:cNvSpPr>
              <a:spLocks noChangeShapeType="1"/>
            </p:cNvSpPr>
            <p:nvPr/>
          </p:nvSpPr>
          <p:spPr bwMode="auto">
            <a:xfrm flipV="1">
              <a:off x="4363247" y="1155691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4" name="Line 900"/>
            <p:cNvSpPr>
              <a:spLocks noChangeShapeType="1"/>
            </p:cNvSpPr>
            <p:nvPr/>
          </p:nvSpPr>
          <p:spPr bwMode="auto">
            <a:xfrm flipV="1">
              <a:off x="4363247" y="1141403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5" name="Line 901"/>
            <p:cNvSpPr>
              <a:spLocks noChangeShapeType="1"/>
            </p:cNvSpPr>
            <p:nvPr/>
          </p:nvSpPr>
          <p:spPr bwMode="auto">
            <a:xfrm flipV="1">
              <a:off x="4363247" y="111759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6" name="Line 902"/>
            <p:cNvSpPr>
              <a:spLocks noChangeShapeType="1"/>
            </p:cNvSpPr>
            <p:nvPr/>
          </p:nvSpPr>
          <p:spPr bwMode="auto">
            <a:xfrm flipV="1">
              <a:off x="4363247" y="108584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7" name="Line 903"/>
            <p:cNvSpPr>
              <a:spLocks noChangeShapeType="1"/>
            </p:cNvSpPr>
            <p:nvPr/>
          </p:nvSpPr>
          <p:spPr bwMode="auto">
            <a:xfrm flipV="1">
              <a:off x="4290222" y="118585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8" name="Line 904"/>
            <p:cNvSpPr>
              <a:spLocks noChangeShapeType="1"/>
            </p:cNvSpPr>
            <p:nvPr/>
          </p:nvSpPr>
          <p:spPr bwMode="auto">
            <a:xfrm flipV="1">
              <a:off x="4290222" y="1117591"/>
              <a:ext cx="1588" cy="508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59" name="Line 905"/>
            <p:cNvSpPr>
              <a:spLocks noChangeShapeType="1"/>
            </p:cNvSpPr>
            <p:nvPr/>
          </p:nvSpPr>
          <p:spPr bwMode="auto">
            <a:xfrm flipV="1">
              <a:off x="4290222" y="1074728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0" name="Line 906"/>
            <p:cNvSpPr>
              <a:spLocks noChangeShapeType="1"/>
            </p:cNvSpPr>
            <p:nvPr/>
          </p:nvSpPr>
          <p:spPr bwMode="auto">
            <a:xfrm flipV="1">
              <a:off x="4298160" y="118585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1" name="Line 907"/>
            <p:cNvSpPr>
              <a:spLocks noChangeShapeType="1"/>
            </p:cNvSpPr>
            <p:nvPr/>
          </p:nvSpPr>
          <p:spPr bwMode="auto">
            <a:xfrm flipV="1">
              <a:off x="4298160" y="1155691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2" name="Line 908"/>
            <p:cNvSpPr>
              <a:spLocks noChangeShapeType="1"/>
            </p:cNvSpPr>
            <p:nvPr/>
          </p:nvSpPr>
          <p:spPr bwMode="auto">
            <a:xfrm flipV="1">
              <a:off x="4298160" y="1141403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3" name="Line 909"/>
            <p:cNvSpPr>
              <a:spLocks noChangeShapeType="1"/>
            </p:cNvSpPr>
            <p:nvPr/>
          </p:nvSpPr>
          <p:spPr bwMode="auto">
            <a:xfrm flipV="1">
              <a:off x="4298160" y="111759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4" name="Line 910"/>
            <p:cNvSpPr>
              <a:spLocks noChangeShapeType="1"/>
            </p:cNvSpPr>
            <p:nvPr/>
          </p:nvSpPr>
          <p:spPr bwMode="auto">
            <a:xfrm flipV="1">
              <a:off x="4298160" y="108584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5" name="Line 911"/>
            <p:cNvSpPr>
              <a:spLocks noChangeShapeType="1"/>
            </p:cNvSpPr>
            <p:nvPr/>
          </p:nvSpPr>
          <p:spPr bwMode="auto">
            <a:xfrm flipV="1">
              <a:off x="4636297" y="1074728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6" name="Line 912"/>
            <p:cNvSpPr>
              <a:spLocks noChangeShapeType="1"/>
            </p:cNvSpPr>
            <p:nvPr/>
          </p:nvSpPr>
          <p:spPr bwMode="auto">
            <a:xfrm flipH="1">
              <a:off x="4371185" y="1074728"/>
              <a:ext cx="2651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7" name="Line 913"/>
            <p:cNvSpPr>
              <a:spLocks noChangeShapeType="1"/>
            </p:cNvSpPr>
            <p:nvPr/>
          </p:nvSpPr>
          <p:spPr bwMode="auto">
            <a:xfrm flipH="1">
              <a:off x="4371185" y="1212841"/>
              <a:ext cx="2651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8" name="Freeform 2067"/>
            <p:cNvSpPr>
              <a:spLocks/>
            </p:cNvSpPr>
            <p:nvPr/>
          </p:nvSpPr>
          <p:spPr bwMode="auto">
            <a:xfrm>
              <a:off x="4452147" y="919152"/>
              <a:ext cx="101600" cy="22225"/>
            </a:xfrm>
            <a:custGeom>
              <a:avLst/>
              <a:gdLst/>
              <a:ahLst/>
              <a:cxnLst>
                <a:cxn ang="0">
                  <a:pos x="127" y="27"/>
                </a:cxn>
                <a:cxn ang="0">
                  <a:pos x="126" y="23"/>
                </a:cxn>
                <a:cxn ang="0">
                  <a:pos x="125" y="20"/>
                </a:cxn>
                <a:cxn ang="0">
                  <a:pos x="121" y="15"/>
                </a:cxn>
                <a:cxn ang="0">
                  <a:pos x="116" y="12"/>
                </a:cxn>
                <a:cxn ang="0">
                  <a:pos x="110" y="9"/>
                </a:cxn>
                <a:cxn ang="0">
                  <a:pos x="103" y="7"/>
                </a:cxn>
                <a:cxn ang="0">
                  <a:pos x="95" y="4"/>
                </a:cxn>
                <a:cxn ang="0">
                  <a:pos x="86" y="2"/>
                </a:cxn>
                <a:cxn ang="0">
                  <a:pos x="77" y="1"/>
                </a:cxn>
                <a:cxn ang="0">
                  <a:pos x="68" y="0"/>
                </a:cxn>
                <a:cxn ang="0">
                  <a:pos x="59" y="0"/>
                </a:cxn>
                <a:cxn ang="0">
                  <a:pos x="49" y="1"/>
                </a:cxn>
                <a:cxn ang="0">
                  <a:pos x="40" y="2"/>
                </a:cxn>
                <a:cxn ang="0">
                  <a:pos x="31" y="4"/>
                </a:cxn>
                <a:cxn ang="0">
                  <a:pos x="23" y="7"/>
                </a:cxn>
                <a:cxn ang="0">
                  <a:pos x="17" y="9"/>
                </a:cxn>
                <a:cxn ang="0">
                  <a:pos x="10" y="12"/>
                </a:cxn>
                <a:cxn ang="0">
                  <a:pos x="5" y="15"/>
                </a:cxn>
                <a:cxn ang="0">
                  <a:pos x="2" y="20"/>
                </a:cxn>
                <a:cxn ang="0">
                  <a:pos x="0" y="23"/>
                </a:cxn>
                <a:cxn ang="0">
                  <a:pos x="0" y="27"/>
                </a:cxn>
              </a:cxnLst>
              <a:rect l="0" t="0" r="r" b="b"/>
              <a:pathLst>
                <a:path w="127" h="27">
                  <a:moveTo>
                    <a:pt x="127" y="27"/>
                  </a:moveTo>
                  <a:lnTo>
                    <a:pt x="126" y="23"/>
                  </a:lnTo>
                  <a:lnTo>
                    <a:pt x="125" y="20"/>
                  </a:lnTo>
                  <a:lnTo>
                    <a:pt x="121" y="15"/>
                  </a:lnTo>
                  <a:lnTo>
                    <a:pt x="116" y="12"/>
                  </a:lnTo>
                  <a:lnTo>
                    <a:pt x="110" y="9"/>
                  </a:lnTo>
                  <a:lnTo>
                    <a:pt x="103" y="7"/>
                  </a:lnTo>
                  <a:lnTo>
                    <a:pt x="95" y="4"/>
                  </a:lnTo>
                  <a:lnTo>
                    <a:pt x="86" y="2"/>
                  </a:lnTo>
                  <a:lnTo>
                    <a:pt x="77" y="1"/>
                  </a:lnTo>
                  <a:lnTo>
                    <a:pt x="68" y="0"/>
                  </a:lnTo>
                  <a:lnTo>
                    <a:pt x="59" y="0"/>
                  </a:lnTo>
                  <a:lnTo>
                    <a:pt x="49" y="1"/>
                  </a:lnTo>
                  <a:lnTo>
                    <a:pt x="40" y="2"/>
                  </a:lnTo>
                  <a:lnTo>
                    <a:pt x="31" y="4"/>
                  </a:lnTo>
                  <a:lnTo>
                    <a:pt x="23" y="7"/>
                  </a:lnTo>
                  <a:lnTo>
                    <a:pt x="17" y="9"/>
                  </a:lnTo>
                  <a:lnTo>
                    <a:pt x="10" y="12"/>
                  </a:lnTo>
                  <a:lnTo>
                    <a:pt x="5" y="15"/>
                  </a:lnTo>
                  <a:lnTo>
                    <a:pt x="2" y="20"/>
                  </a:lnTo>
                  <a:lnTo>
                    <a:pt x="0" y="23"/>
                  </a:lnTo>
                  <a:lnTo>
                    <a:pt x="0" y="27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69" name="Line 915"/>
            <p:cNvSpPr>
              <a:spLocks noChangeShapeType="1"/>
            </p:cNvSpPr>
            <p:nvPr/>
          </p:nvSpPr>
          <p:spPr bwMode="auto">
            <a:xfrm>
              <a:off x="4502947" y="1074728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0" name="Line 918"/>
            <p:cNvSpPr>
              <a:spLocks noChangeShapeType="1"/>
            </p:cNvSpPr>
            <p:nvPr/>
          </p:nvSpPr>
          <p:spPr bwMode="auto">
            <a:xfrm>
              <a:off x="4290222" y="1212841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1" name="Line 919"/>
            <p:cNvSpPr>
              <a:spLocks noChangeShapeType="1"/>
            </p:cNvSpPr>
            <p:nvPr/>
          </p:nvSpPr>
          <p:spPr bwMode="auto">
            <a:xfrm>
              <a:off x="4341022" y="1212841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2" name="Line 920"/>
            <p:cNvSpPr>
              <a:spLocks noChangeShapeType="1"/>
            </p:cNvSpPr>
            <p:nvPr/>
          </p:nvSpPr>
          <p:spPr bwMode="auto">
            <a:xfrm>
              <a:off x="4302922" y="1204904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3" name="Line 921"/>
            <p:cNvSpPr>
              <a:spLocks noChangeShapeType="1"/>
            </p:cNvSpPr>
            <p:nvPr/>
          </p:nvSpPr>
          <p:spPr bwMode="auto">
            <a:xfrm>
              <a:off x="4341022" y="1204904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4" name="Line 922"/>
            <p:cNvSpPr>
              <a:spLocks noChangeShapeType="1"/>
            </p:cNvSpPr>
            <p:nvPr/>
          </p:nvSpPr>
          <p:spPr bwMode="auto">
            <a:xfrm>
              <a:off x="4290222" y="1074728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5" name="Line 923"/>
            <p:cNvSpPr>
              <a:spLocks noChangeShapeType="1"/>
            </p:cNvSpPr>
            <p:nvPr/>
          </p:nvSpPr>
          <p:spPr bwMode="auto">
            <a:xfrm>
              <a:off x="4341022" y="1074728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6" name="Line 924"/>
            <p:cNvSpPr>
              <a:spLocks noChangeShapeType="1"/>
            </p:cNvSpPr>
            <p:nvPr/>
          </p:nvSpPr>
          <p:spPr bwMode="auto">
            <a:xfrm>
              <a:off x="4302922" y="1081078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7" name="Line 925"/>
            <p:cNvSpPr>
              <a:spLocks noChangeShapeType="1"/>
            </p:cNvSpPr>
            <p:nvPr/>
          </p:nvSpPr>
          <p:spPr bwMode="auto">
            <a:xfrm>
              <a:off x="4341022" y="1081078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8" name="Line 926"/>
            <p:cNvSpPr>
              <a:spLocks noChangeShapeType="1"/>
            </p:cNvSpPr>
            <p:nvPr/>
          </p:nvSpPr>
          <p:spPr bwMode="auto">
            <a:xfrm flipH="1">
              <a:off x="4341022" y="108584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79" name="Line 927"/>
            <p:cNvSpPr>
              <a:spLocks noChangeShapeType="1"/>
            </p:cNvSpPr>
            <p:nvPr/>
          </p:nvSpPr>
          <p:spPr bwMode="auto">
            <a:xfrm flipH="1">
              <a:off x="4298160" y="1117591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0" name="Line 928"/>
            <p:cNvSpPr>
              <a:spLocks noChangeShapeType="1"/>
            </p:cNvSpPr>
            <p:nvPr/>
          </p:nvSpPr>
          <p:spPr bwMode="auto">
            <a:xfrm flipH="1">
              <a:off x="4334672" y="1081078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1" name="Line 929"/>
            <p:cNvSpPr>
              <a:spLocks noChangeShapeType="1"/>
            </p:cNvSpPr>
            <p:nvPr/>
          </p:nvSpPr>
          <p:spPr bwMode="auto">
            <a:xfrm flipH="1">
              <a:off x="4298160" y="1112828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2" name="Line 930"/>
            <p:cNvSpPr>
              <a:spLocks noChangeShapeType="1"/>
            </p:cNvSpPr>
            <p:nvPr/>
          </p:nvSpPr>
          <p:spPr bwMode="auto">
            <a:xfrm>
              <a:off x="4298160" y="115569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3" name="Line 931"/>
            <p:cNvSpPr>
              <a:spLocks noChangeShapeType="1"/>
            </p:cNvSpPr>
            <p:nvPr/>
          </p:nvSpPr>
          <p:spPr bwMode="auto">
            <a:xfrm>
              <a:off x="4334672" y="118585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4" name="Line 932"/>
            <p:cNvSpPr>
              <a:spLocks noChangeShapeType="1"/>
            </p:cNvSpPr>
            <p:nvPr/>
          </p:nvSpPr>
          <p:spPr bwMode="auto">
            <a:xfrm>
              <a:off x="4298160" y="1144578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5" name="Line 933"/>
            <p:cNvSpPr>
              <a:spLocks noChangeShapeType="1"/>
            </p:cNvSpPr>
            <p:nvPr/>
          </p:nvSpPr>
          <p:spPr bwMode="auto">
            <a:xfrm>
              <a:off x="4341022" y="118109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6" name="Line 934"/>
            <p:cNvSpPr>
              <a:spLocks noChangeShapeType="1"/>
            </p:cNvSpPr>
            <p:nvPr/>
          </p:nvSpPr>
          <p:spPr bwMode="auto">
            <a:xfrm flipV="1">
              <a:off x="4302922" y="1185853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7" name="Line 935"/>
            <p:cNvSpPr>
              <a:spLocks noChangeShapeType="1"/>
            </p:cNvSpPr>
            <p:nvPr/>
          </p:nvSpPr>
          <p:spPr bwMode="auto">
            <a:xfrm flipV="1">
              <a:off x="4341022" y="115569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8" name="Line 936"/>
            <p:cNvSpPr>
              <a:spLocks noChangeShapeType="1"/>
            </p:cNvSpPr>
            <p:nvPr/>
          </p:nvSpPr>
          <p:spPr bwMode="auto">
            <a:xfrm flipV="1">
              <a:off x="4298160" y="118109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89" name="Line 937"/>
            <p:cNvSpPr>
              <a:spLocks noChangeShapeType="1"/>
            </p:cNvSpPr>
            <p:nvPr/>
          </p:nvSpPr>
          <p:spPr bwMode="auto">
            <a:xfrm flipV="1">
              <a:off x="4334672" y="1144578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0" name="Line 938"/>
            <p:cNvSpPr>
              <a:spLocks noChangeShapeType="1"/>
            </p:cNvSpPr>
            <p:nvPr/>
          </p:nvSpPr>
          <p:spPr bwMode="auto">
            <a:xfrm flipH="1" flipV="1">
              <a:off x="4334672" y="1117591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1" name="Line 939"/>
            <p:cNvSpPr>
              <a:spLocks noChangeShapeType="1"/>
            </p:cNvSpPr>
            <p:nvPr/>
          </p:nvSpPr>
          <p:spPr bwMode="auto">
            <a:xfrm flipH="1" flipV="1">
              <a:off x="4298160" y="108584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2" name="Line 940"/>
            <p:cNvSpPr>
              <a:spLocks noChangeShapeType="1"/>
            </p:cNvSpPr>
            <p:nvPr/>
          </p:nvSpPr>
          <p:spPr bwMode="auto">
            <a:xfrm flipH="1" flipV="1">
              <a:off x="4341022" y="1112828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3" name="Line 941"/>
            <p:cNvSpPr>
              <a:spLocks noChangeShapeType="1"/>
            </p:cNvSpPr>
            <p:nvPr/>
          </p:nvSpPr>
          <p:spPr bwMode="auto">
            <a:xfrm flipH="1" flipV="1">
              <a:off x="4302922" y="1081078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4" name="Line 942"/>
            <p:cNvSpPr>
              <a:spLocks noChangeShapeType="1"/>
            </p:cNvSpPr>
            <p:nvPr/>
          </p:nvSpPr>
          <p:spPr bwMode="auto">
            <a:xfrm flipV="1">
              <a:off x="4341022" y="1074728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5" name="Line 943"/>
            <p:cNvSpPr>
              <a:spLocks noChangeShapeType="1"/>
            </p:cNvSpPr>
            <p:nvPr/>
          </p:nvSpPr>
          <p:spPr bwMode="auto">
            <a:xfrm flipV="1">
              <a:off x="4320385" y="1074728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6" name="Line 944"/>
            <p:cNvSpPr>
              <a:spLocks noChangeShapeType="1"/>
            </p:cNvSpPr>
            <p:nvPr/>
          </p:nvSpPr>
          <p:spPr bwMode="auto">
            <a:xfrm flipH="1">
              <a:off x="4290222" y="118585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7" name="Line 945"/>
            <p:cNvSpPr>
              <a:spLocks noChangeShapeType="1"/>
            </p:cNvSpPr>
            <p:nvPr/>
          </p:nvSpPr>
          <p:spPr bwMode="auto">
            <a:xfrm flipH="1">
              <a:off x="4290222" y="111759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8" name="Line 946"/>
            <p:cNvSpPr>
              <a:spLocks noChangeShapeType="1"/>
            </p:cNvSpPr>
            <p:nvPr/>
          </p:nvSpPr>
          <p:spPr bwMode="auto">
            <a:xfrm flipH="1">
              <a:off x="4290222" y="110012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099" name="Line 947"/>
            <p:cNvSpPr>
              <a:spLocks noChangeShapeType="1"/>
            </p:cNvSpPr>
            <p:nvPr/>
          </p:nvSpPr>
          <p:spPr bwMode="auto">
            <a:xfrm>
              <a:off x="4363247" y="118585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0" name="Line 948"/>
            <p:cNvSpPr>
              <a:spLocks noChangeShapeType="1"/>
            </p:cNvSpPr>
            <p:nvPr/>
          </p:nvSpPr>
          <p:spPr bwMode="auto">
            <a:xfrm>
              <a:off x="4363247" y="111759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1" name="Line 949"/>
            <p:cNvSpPr>
              <a:spLocks noChangeShapeType="1"/>
            </p:cNvSpPr>
            <p:nvPr/>
          </p:nvSpPr>
          <p:spPr bwMode="auto">
            <a:xfrm>
              <a:off x="4363247" y="110012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2" name="Line 950"/>
            <p:cNvSpPr>
              <a:spLocks noChangeShapeType="1"/>
            </p:cNvSpPr>
            <p:nvPr/>
          </p:nvSpPr>
          <p:spPr bwMode="auto">
            <a:xfrm>
              <a:off x="4290222" y="116839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3" name="Line 951"/>
            <p:cNvSpPr>
              <a:spLocks noChangeShapeType="1"/>
            </p:cNvSpPr>
            <p:nvPr/>
          </p:nvSpPr>
          <p:spPr bwMode="auto">
            <a:xfrm>
              <a:off x="4363247" y="116839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4" name="Line 952"/>
            <p:cNvSpPr>
              <a:spLocks noChangeShapeType="1"/>
            </p:cNvSpPr>
            <p:nvPr/>
          </p:nvSpPr>
          <p:spPr bwMode="auto">
            <a:xfrm>
              <a:off x="4320385" y="1204904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5" name="Line 953"/>
            <p:cNvSpPr>
              <a:spLocks noChangeShapeType="1"/>
            </p:cNvSpPr>
            <p:nvPr/>
          </p:nvSpPr>
          <p:spPr bwMode="auto">
            <a:xfrm flipV="1">
              <a:off x="4341022" y="1204904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6" name="Freeform 2105"/>
            <p:cNvSpPr>
              <a:spLocks/>
            </p:cNvSpPr>
            <p:nvPr/>
          </p:nvSpPr>
          <p:spPr bwMode="auto">
            <a:xfrm>
              <a:off x="4321972" y="1101716"/>
              <a:ext cx="15875" cy="14288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2"/>
                </a:cxn>
                <a:cxn ang="0">
                  <a:pos x="10" y="0"/>
                </a:cxn>
                <a:cxn ang="0">
                  <a:pos x="4" y="2"/>
                </a:cxn>
                <a:cxn ang="0">
                  <a:pos x="0" y="9"/>
                </a:cxn>
                <a:cxn ang="0">
                  <a:pos x="4" y="14"/>
                </a:cxn>
                <a:cxn ang="0">
                  <a:pos x="10" y="18"/>
                </a:cxn>
                <a:cxn ang="0">
                  <a:pos x="18" y="14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2"/>
                  </a:lnTo>
                  <a:lnTo>
                    <a:pt x="10" y="0"/>
                  </a:lnTo>
                  <a:lnTo>
                    <a:pt x="4" y="2"/>
                  </a:lnTo>
                  <a:lnTo>
                    <a:pt x="0" y="9"/>
                  </a:lnTo>
                  <a:lnTo>
                    <a:pt x="4" y="14"/>
                  </a:lnTo>
                  <a:lnTo>
                    <a:pt x="10" y="18"/>
                  </a:lnTo>
                  <a:lnTo>
                    <a:pt x="18" y="14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7" name="Line 955"/>
            <p:cNvSpPr>
              <a:spLocks noChangeShapeType="1"/>
            </p:cNvSpPr>
            <p:nvPr/>
          </p:nvSpPr>
          <p:spPr bwMode="auto">
            <a:xfrm flipH="1">
              <a:off x="4326735" y="110012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8" name="Line 956"/>
            <p:cNvSpPr>
              <a:spLocks noChangeShapeType="1"/>
            </p:cNvSpPr>
            <p:nvPr/>
          </p:nvSpPr>
          <p:spPr bwMode="auto">
            <a:xfrm>
              <a:off x="4320385" y="1104891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09" name="Line 957"/>
            <p:cNvSpPr>
              <a:spLocks noChangeShapeType="1"/>
            </p:cNvSpPr>
            <p:nvPr/>
          </p:nvSpPr>
          <p:spPr bwMode="auto">
            <a:xfrm>
              <a:off x="4326735" y="111759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0" name="Line 958"/>
            <p:cNvSpPr>
              <a:spLocks noChangeShapeType="1"/>
            </p:cNvSpPr>
            <p:nvPr/>
          </p:nvSpPr>
          <p:spPr bwMode="auto">
            <a:xfrm flipV="1">
              <a:off x="4341022" y="1104891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1" name="Freeform 2110"/>
            <p:cNvSpPr>
              <a:spLocks/>
            </p:cNvSpPr>
            <p:nvPr/>
          </p:nvSpPr>
          <p:spPr bwMode="auto">
            <a:xfrm>
              <a:off x="4321972" y="1169978"/>
              <a:ext cx="15875" cy="14288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9"/>
                </a:cxn>
                <a:cxn ang="0">
                  <a:pos x="4" y="15"/>
                </a:cxn>
                <a:cxn ang="0">
                  <a:pos x="10" y="17"/>
                </a:cxn>
                <a:cxn ang="0">
                  <a:pos x="18" y="15"/>
                </a:cxn>
                <a:cxn ang="0">
                  <a:pos x="21" y="9"/>
                </a:cxn>
              </a:cxnLst>
              <a:rect l="0" t="0" r="r" b="b"/>
              <a:pathLst>
                <a:path w="21" h="17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9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8" y="15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2" name="Line 960"/>
            <p:cNvSpPr>
              <a:spLocks noChangeShapeType="1"/>
            </p:cNvSpPr>
            <p:nvPr/>
          </p:nvSpPr>
          <p:spPr bwMode="auto">
            <a:xfrm flipH="1">
              <a:off x="4326735" y="118585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3" name="Line 961"/>
            <p:cNvSpPr>
              <a:spLocks noChangeShapeType="1"/>
            </p:cNvSpPr>
            <p:nvPr/>
          </p:nvSpPr>
          <p:spPr bwMode="auto">
            <a:xfrm flipV="1">
              <a:off x="4320385" y="1174741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4" name="Line 962"/>
            <p:cNvSpPr>
              <a:spLocks noChangeShapeType="1"/>
            </p:cNvSpPr>
            <p:nvPr/>
          </p:nvSpPr>
          <p:spPr bwMode="auto">
            <a:xfrm>
              <a:off x="4326735" y="116839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5" name="Line 963"/>
            <p:cNvSpPr>
              <a:spLocks noChangeShapeType="1"/>
            </p:cNvSpPr>
            <p:nvPr/>
          </p:nvSpPr>
          <p:spPr bwMode="auto">
            <a:xfrm>
              <a:off x="4341022" y="1174741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6" name="Line 964"/>
            <p:cNvSpPr>
              <a:spLocks noChangeShapeType="1"/>
            </p:cNvSpPr>
            <p:nvPr/>
          </p:nvSpPr>
          <p:spPr bwMode="auto">
            <a:xfrm flipV="1">
              <a:off x="4371185" y="1074728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7" name="Line 965"/>
            <p:cNvSpPr>
              <a:spLocks noChangeShapeType="1"/>
            </p:cNvSpPr>
            <p:nvPr/>
          </p:nvSpPr>
          <p:spPr bwMode="auto">
            <a:xfrm flipV="1">
              <a:off x="4726785" y="6388112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8" name="Line 966"/>
            <p:cNvSpPr>
              <a:spLocks noChangeShapeType="1"/>
            </p:cNvSpPr>
            <p:nvPr/>
          </p:nvSpPr>
          <p:spPr bwMode="auto">
            <a:xfrm flipV="1">
              <a:off x="4726785" y="6318261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19" name="Line 967"/>
            <p:cNvSpPr>
              <a:spLocks noChangeShapeType="1"/>
            </p:cNvSpPr>
            <p:nvPr/>
          </p:nvSpPr>
          <p:spPr bwMode="auto">
            <a:xfrm flipV="1">
              <a:off x="4726785" y="6275399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0" name="Line 968"/>
            <p:cNvSpPr>
              <a:spLocks noChangeShapeType="1"/>
            </p:cNvSpPr>
            <p:nvPr/>
          </p:nvSpPr>
          <p:spPr bwMode="auto">
            <a:xfrm flipV="1">
              <a:off x="4718848" y="638811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1" name="Line 969"/>
            <p:cNvSpPr>
              <a:spLocks noChangeShapeType="1"/>
            </p:cNvSpPr>
            <p:nvPr/>
          </p:nvSpPr>
          <p:spPr bwMode="auto">
            <a:xfrm flipV="1">
              <a:off x="4718848" y="635636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2" name="Line 970"/>
            <p:cNvSpPr>
              <a:spLocks noChangeShapeType="1"/>
            </p:cNvSpPr>
            <p:nvPr/>
          </p:nvSpPr>
          <p:spPr bwMode="auto">
            <a:xfrm flipV="1">
              <a:off x="4718848" y="6342074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3" name="Line 971"/>
            <p:cNvSpPr>
              <a:spLocks noChangeShapeType="1"/>
            </p:cNvSpPr>
            <p:nvPr/>
          </p:nvSpPr>
          <p:spPr bwMode="auto">
            <a:xfrm flipV="1">
              <a:off x="4718848" y="631826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4" name="Line 972"/>
            <p:cNvSpPr>
              <a:spLocks noChangeShapeType="1"/>
            </p:cNvSpPr>
            <p:nvPr/>
          </p:nvSpPr>
          <p:spPr bwMode="auto">
            <a:xfrm flipV="1">
              <a:off x="4718848" y="628651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5" name="Line 973"/>
            <p:cNvSpPr>
              <a:spLocks noChangeShapeType="1"/>
            </p:cNvSpPr>
            <p:nvPr/>
          </p:nvSpPr>
          <p:spPr bwMode="auto">
            <a:xfrm flipV="1">
              <a:off x="4644235" y="6388112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6" name="Line 974"/>
            <p:cNvSpPr>
              <a:spLocks noChangeShapeType="1"/>
            </p:cNvSpPr>
            <p:nvPr/>
          </p:nvSpPr>
          <p:spPr bwMode="auto">
            <a:xfrm flipV="1">
              <a:off x="4644235" y="6318261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7" name="Line 975"/>
            <p:cNvSpPr>
              <a:spLocks noChangeShapeType="1"/>
            </p:cNvSpPr>
            <p:nvPr/>
          </p:nvSpPr>
          <p:spPr bwMode="auto">
            <a:xfrm flipV="1">
              <a:off x="4644235" y="6275399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8" name="Line 976"/>
            <p:cNvSpPr>
              <a:spLocks noChangeShapeType="1"/>
            </p:cNvSpPr>
            <p:nvPr/>
          </p:nvSpPr>
          <p:spPr bwMode="auto">
            <a:xfrm flipV="1">
              <a:off x="4653760" y="638811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29" name="Line 977"/>
            <p:cNvSpPr>
              <a:spLocks noChangeShapeType="1"/>
            </p:cNvSpPr>
            <p:nvPr/>
          </p:nvSpPr>
          <p:spPr bwMode="auto">
            <a:xfrm flipV="1">
              <a:off x="4653760" y="635636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0" name="Line 978"/>
            <p:cNvSpPr>
              <a:spLocks noChangeShapeType="1"/>
            </p:cNvSpPr>
            <p:nvPr/>
          </p:nvSpPr>
          <p:spPr bwMode="auto">
            <a:xfrm flipV="1">
              <a:off x="4653760" y="6342074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1" name="Line 979"/>
            <p:cNvSpPr>
              <a:spLocks noChangeShapeType="1"/>
            </p:cNvSpPr>
            <p:nvPr/>
          </p:nvSpPr>
          <p:spPr bwMode="auto">
            <a:xfrm flipV="1">
              <a:off x="4653760" y="631826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2" name="Line 980"/>
            <p:cNvSpPr>
              <a:spLocks noChangeShapeType="1"/>
            </p:cNvSpPr>
            <p:nvPr/>
          </p:nvSpPr>
          <p:spPr bwMode="auto">
            <a:xfrm flipV="1">
              <a:off x="4653760" y="628651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3" name="Line 981"/>
            <p:cNvSpPr>
              <a:spLocks noChangeShapeType="1"/>
            </p:cNvSpPr>
            <p:nvPr/>
          </p:nvSpPr>
          <p:spPr bwMode="auto">
            <a:xfrm>
              <a:off x="4644235" y="6413512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4" name="Line 982"/>
            <p:cNvSpPr>
              <a:spLocks noChangeShapeType="1"/>
            </p:cNvSpPr>
            <p:nvPr/>
          </p:nvSpPr>
          <p:spPr bwMode="auto">
            <a:xfrm>
              <a:off x="4696623" y="6413512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5" name="Line 983"/>
            <p:cNvSpPr>
              <a:spLocks noChangeShapeType="1"/>
            </p:cNvSpPr>
            <p:nvPr/>
          </p:nvSpPr>
          <p:spPr bwMode="auto">
            <a:xfrm>
              <a:off x="4658522" y="6407162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6" name="Line 984"/>
            <p:cNvSpPr>
              <a:spLocks noChangeShapeType="1"/>
            </p:cNvSpPr>
            <p:nvPr/>
          </p:nvSpPr>
          <p:spPr bwMode="auto">
            <a:xfrm>
              <a:off x="4696623" y="6407162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7" name="Line 985"/>
            <p:cNvSpPr>
              <a:spLocks noChangeShapeType="1"/>
            </p:cNvSpPr>
            <p:nvPr/>
          </p:nvSpPr>
          <p:spPr bwMode="auto">
            <a:xfrm>
              <a:off x="4644235" y="6275399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8" name="Line 986"/>
            <p:cNvSpPr>
              <a:spLocks noChangeShapeType="1"/>
            </p:cNvSpPr>
            <p:nvPr/>
          </p:nvSpPr>
          <p:spPr bwMode="auto">
            <a:xfrm>
              <a:off x="4696623" y="6275399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39" name="Line 987"/>
            <p:cNvSpPr>
              <a:spLocks noChangeShapeType="1"/>
            </p:cNvSpPr>
            <p:nvPr/>
          </p:nvSpPr>
          <p:spPr bwMode="auto">
            <a:xfrm>
              <a:off x="4658522" y="6281749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0" name="Line 988"/>
            <p:cNvSpPr>
              <a:spLocks noChangeShapeType="1"/>
            </p:cNvSpPr>
            <p:nvPr/>
          </p:nvSpPr>
          <p:spPr bwMode="auto">
            <a:xfrm>
              <a:off x="4696623" y="6281749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1" name="Line 989"/>
            <p:cNvSpPr>
              <a:spLocks noChangeShapeType="1"/>
            </p:cNvSpPr>
            <p:nvPr/>
          </p:nvSpPr>
          <p:spPr bwMode="auto">
            <a:xfrm flipH="1">
              <a:off x="4696623" y="6286511"/>
              <a:ext cx="22225" cy="206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2" name="Line 990"/>
            <p:cNvSpPr>
              <a:spLocks noChangeShapeType="1"/>
            </p:cNvSpPr>
            <p:nvPr/>
          </p:nvSpPr>
          <p:spPr bwMode="auto">
            <a:xfrm flipH="1">
              <a:off x="4653760" y="6318261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3" name="Line 991"/>
            <p:cNvSpPr>
              <a:spLocks noChangeShapeType="1"/>
            </p:cNvSpPr>
            <p:nvPr/>
          </p:nvSpPr>
          <p:spPr bwMode="auto">
            <a:xfrm flipH="1">
              <a:off x="4690273" y="628174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4" name="Line 992"/>
            <p:cNvSpPr>
              <a:spLocks noChangeShapeType="1"/>
            </p:cNvSpPr>
            <p:nvPr/>
          </p:nvSpPr>
          <p:spPr bwMode="auto">
            <a:xfrm flipH="1">
              <a:off x="4653760" y="631349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5" name="Line 993"/>
            <p:cNvSpPr>
              <a:spLocks noChangeShapeType="1"/>
            </p:cNvSpPr>
            <p:nvPr/>
          </p:nvSpPr>
          <p:spPr bwMode="auto">
            <a:xfrm>
              <a:off x="4653760" y="6356362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6" name="Line 994"/>
            <p:cNvSpPr>
              <a:spLocks noChangeShapeType="1"/>
            </p:cNvSpPr>
            <p:nvPr/>
          </p:nvSpPr>
          <p:spPr bwMode="auto">
            <a:xfrm>
              <a:off x="4690273" y="6388112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7" name="Line 995"/>
            <p:cNvSpPr>
              <a:spLocks noChangeShapeType="1"/>
            </p:cNvSpPr>
            <p:nvPr/>
          </p:nvSpPr>
          <p:spPr bwMode="auto">
            <a:xfrm>
              <a:off x="4653760" y="6346836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8" name="Line 996"/>
            <p:cNvSpPr>
              <a:spLocks noChangeShapeType="1"/>
            </p:cNvSpPr>
            <p:nvPr/>
          </p:nvSpPr>
          <p:spPr bwMode="auto">
            <a:xfrm>
              <a:off x="4696623" y="638334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49" name="Line 997"/>
            <p:cNvSpPr>
              <a:spLocks noChangeShapeType="1"/>
            </p:cNvSpPr>
            <p:nvPr/>
          </p:nvSpPr>
          <p:spPr bwMode="auto">
            <a:xfrm flipV="1">
              <a:off x="4658522" y="6388112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0" name="Line 998"/>
            <p:cNvSpPr>
              <a:spLocks noChangeShapeType="1"/>
            </p:cNvSpPr>
            <p:nvPr/>
          </p:nvSpPr>
          <p:spPr bwMode="auto">
            <a:xfrm flipV="1">
              <a:off x="4696623" y="6356362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1" name="Line 999"/>
            <p:cNvSpPr>
              <a:spLocks noChangeShapeType="1"/>
            </p:cNvSpPr>
            <p:nvPr/>
          </p:nvSpPr>
          <p:spPr bwMode="auto">
            <a:xfrm flipV="1">
              <a:off x="4653760" y="638334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2" name="Line 1000"/>
            <p:cNvSpPr>
              <a:spLocks noChangeShapeType="1"/>
            </p:cNvSpPr>
            <p:nvPr/>
          </p:nvSpPr>
          <p:spPr bwMode="auto">
            <a:xfrm flipV="1">
              <a:off x="4690273" y="6346836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3" name="Line 1001"/>
            <p:cNvSpPr>
              <a:spLocks noChangeShapeType="1"/>
            </p:cNvSpPr>
            <p:nvPr/>
          </p:nvSpPr>
          <p:spPr bwMode="auto">
            <a:xfrm flipH="1" flipV="1">
              <a:off x="4690273" y="6318261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4" name="Line 1002"/>
            <p:cNvSpPr>
              <a:spLocks noChangeShapeType="1"/>
            </p:cNvSpPr>
            <p:nvPr/>
          </p:nvSpPr>
          <p:spPr bwMode="auto">
            <a:xfrm flipH="1" flipV="1">
              <a:off x="4653760" y="6286511"/>
              <a:ext cx="22225" cy="206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5" name="Line 1003"/>
            <p:cNvSpPr>
              <a:spLocks noChangeShapeType="1"/>
            </p:cNvSpPr>
            <p:nvPr/>
          </p:nvSpPr>
          <p:spPr bwMode="auto">
            <a:xfrm flipH="1" flipV="1">
              <a:off x="4696623" y="631349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6" name="Line 1004"/>
            <p:cNvSpPr>
              <a:spLocks noChangeShapeType="1"/>
            </p:cNvSpPr>
            <p:nvPr/>
          </p:nvSpPr>
          <p:spPr bwMode="auto">
            <a:xfrm flipH="1" flipV="1">
              <a:off x="4658522" y="6281749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7" name="Line 1005"/>
            <p:cNvSpPr>
              <a:spLocks noChangeShapeType="1"/>
            </p:cNvSpPr>
            <p:nvPr/>
          </p:nvSpPr>
          <p:spPr bwMode="auto">
            <a:xfrm flipV="1">
              <a:off x="4696623" y="627539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8" name="Line 1006"/>
            <p:cNvSpPr>
              <a:spLocks noChangeShapeType="1"/>
            </p:cNvSpPr>
            <p:nvPr/>
          </p:nvSpPr>
          <p:spPr bwMode="auto">
            <a:xfrm flipV="1">
              <a:off x="4675985" y="627539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59" name="Line 1007"/>
            <p:cNvSpPr>
              <a:spLocks noChangeShapeType="1"/>
            </p:cNvSpPr>
            <p:nvPr/>
          </p:nvSpPr>
          <p:spPr bwMode="auto">
            <a:xfrm flipH="1">
              <a:off x="4644235" y="6388112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0" name="Line 1008"/>
            <p:cNvSpPr>
              <a:spLocks noChangeShapeType="1"/>
            </p:cNvSpPr>
            <p:nvPr/>
          </p:nvSpPr>
          <p:spPr bwMode="auto">
            <a:xfrm flipH="1">
              <a:off x="4644235" y="6318261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1" name="Line 1010"/>
            <p:cNvSpPr>
              <a:spLocks noChangeShapeType="1"/>
            </p:cNvSpPr>
            <p:nvPr/>
          </p:nvSpPr>
          <p:spPr bwMode="auto">
            <a:xfrm flipH="1">
              <a:off x="4644234" y="6300799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2" name="Line 1011"/>
            <p:cNvSpPr>
              <a:spLocks noChangeShapeType="1"/>
            </p:cNvSpPr>
            <p:nvPr/>
          </p:nvSpPr>
          <p:spPr bwMode="auto">
            <a:xfrm>
              <a:off x="4718847" y="6388112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3" name="Line 1012"/>
            <p:cNvSpPr>
              <a:spLocks noChangeShapeType="1"/>
            </p:cNvSpPr>
            <p:nvPr/>
          </p:nvSpPr>
          <p:spPr bwMode="auto">
            <a:xfrm>
              <a:off x="4718847" y="6318262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4" name="Line 1013"/>
            <p:cNvSpPr>
              <a:spLocks noChangeShapeType="1"/>
            </p:cNvSpPr>
            <p:nvPr/>
          </p:nvSpPr>
          <p:spPr bwMode="auto">
            <a:xfrm>
              <a:off x="4718847" y="6300799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5" name="Line 1014"/>
            <p:cNvSpPr>
              <a:spLocks noChangeShapeType="1"/>
            </p:cNvSpPr>
            <p:nvPr/>
          </p:nvSpPr>
          <p:spPr bwMode="auto">
            <a:xfrm>
              <a:off x="4644234" y="6370649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6" name="Line 1015"/>
            <p:cNvSpPr>
              <a:spLocks noChangeShapeType="1"/>
            </p:cNvSpPr>
            <p:nvPr/>
          </p:nvSpPr>
          <p:spPr bwMode="auto">
            <a:xfrm>
              <a:off x="4718847" y="6370649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7" name="Line 1016"/>
            <p:cNvSpPr>
              <a:spLocks noChangeShapeType="1"/>
            </p:cNvSpPr>
            <p:nvPr/>
          </p:nvSpPr>
          <p:spPr bwMode="auto">
            <a:xfrm>
              <a:off x="4675984" y="6407162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8" name="Line 1017"/>
            <p:cNvSpPr>
              <a:spLocks noChangeShapeType="1"/>
            </p:cNvSpPr>
            <p:nvPr/>
          </p:nvSpPr>
          <p:spPr bwMode="auto">
            <a:xfrm flipV="1">
              <a:off x="4696622" y="6407162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69" name="Freeform 2168"/>
            <p:cNvSpPr>
              <a:spLocks/>
            </p:cNvSpPr>
            <p:nvPr/>
          </p:nvSpPr>
          <p:spPr bwMode="auto">
            <a:xfrm>
              <a:off x="4677572" y="6302387"/>
              <a:ext cx="15875" cy="14288"/>
            </a:xfrm>
            <a:custGeom>
              <a:avLst/>
              <a:gdLst/>
              <a:ahLst/>
              <a:cxnLst>
                <a:cxn ang="0">
                  <a:pos x="21" y="8"/>
                </a:cxn>
                <a:cxn ang="0">
                  <a:pos x="18" y="2"/>
                </a:cxn>
                <a:cxn ang="0">
                  <a:pos x="10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4" y="15"/>
                </a:cxn>
                <a:cxn ang="0">
                  <a:pos x="10" y="17"/>
                </a:cxn>
                <a:cxn ang="0">
                  <a:pos x="18" y="15"/>
                </a:cxn>
                <a:cxn ang="0">
                  <a:pos x="21" y="8"/>
                </a:cxn>
              </a:cxnLst>
              <a:rect l="0" t="0" r="r" b="b"/>
              <a:pathLst>
                <a:path w="21" h="17">
                  <a:moveTo>
                    <a:pt x="21" y="8"/>
                  </a:moveTo>
                  <a:lnTo>
                    <a:pt x="18" y="2"/>
                  </a:lnTo>
                  <a:lnTo>
                    <a:pt x="10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8" y="15"/>
                  </a:lnTo>
                  <a:lnTo>
                    <a:pt x="21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0" name="Line 1019"/>
            <p:cNvSpPr>
              <a:spLocks noChangeShapeType="1"/>
            </p:cNvSpPr>
            <p:nvPr/>
          </p:nvSpPr>
          <p:spPr bwMode="auto">
            <a:xfrm flipH="1">
              <a:off x="4682334" y="6300799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1" name="Line 1020"/>
            <p:cNvSpPr>
              <a:spLocks noChangeShapeType="1"/>
            </p:cNvSpPr>
            <p:nvPr/>
          </p:nvSpPr>
          <p:spPr bwMode="auto">
            <a:xfrm>
              <a:off x="4682334" y="6318262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2" name="Line 1021"/>
            <p:cNvSpPr>
              <a:spLocks noChangeShapeType="1"/>
            </p:cNvSpPr>
            <p:nvPr/>
          </p:nvSpPr>
          <p:spPr bwMode="auto">
            <a:xfrm flipV="1">
              <a:off x="4696622" y="630714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3" name="Freeform 2172"/>
            <p:cNvSpPr>
              <a:spLocks/>
            </p:cNvSpPr>
            <p:nvPr/>
          </p:nvSpPr>
          <p:spPr bwMode="auto">
            <a:xfrm>
              <a:off x="4677572" y="6372237"/>
              <a:ext cx="15875" cy="14288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9"/>
                </a:cxn>
                <a:cxn ang="0">
                  <a:pos x="4" y="15"/>
                </a:cxn>
                <a:cxn ang="0">
                  <a:pos x="10" y="18"/>
                </a:cxn>
                <a:cxn ang="0">
                  <a:pos x="18" y="15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9"/>
                  </a:lnTo>
                  <a:lnTo>
                    <a:pt x="4" y="15"/>
                  </a:lnTo>
                  <a:lnTo>
                    <a:pt x="10" y="18"/>
                  </a:lnTo>
                  <a:lnTo>
                    <a:pt x="18" y="15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4" name="Line 1023"/>
            <p:cNvSpPr>
              <a:spLocks noChangeShapeType="1"/>
            </p:cNvSpPr>
            <p:nvPr/>
          </p:nvSpPr>
          <p:spPr bwMode="auto">
            <a:xfrm flipH="1">
              <a:off x="4682334" y="6388112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5" name="Line 1024"/>
            <p:cNvSpPr>
              <a:spLocks noChangeShapeType="1"/>
            </p:cNvSpPr>
            <p:nvPr/>
          </p:nvSpPr>
          <p:spPr bwMode="auto">
            <a:xfrm flipV="1">
              <a:off x="4675984" y="6375412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6" name="Line 1025"/>
            <p:cNvSpPr>
              <a:spLocks noChangeShapeType="1"/>
            </p:cNvSpPr>
            <p:nvPr/>
          </p:nvSpPr>
          <p:spPr bwMode="auto">
            <a:xfrm>
              <a:off x="4682334" y="6370649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7" name="Line 1026"/>
            <p:cNvSpPr>
              <a:spLocks noChangeShapeType="1"/>
            </p:cNvSpPr>
            <p:nvPr/>
          </p:nvSpPr>
          <p:spPr bwMode="auto">
            <a:xfrm>
              <a:off x="4696622" y="6375412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8" name="Line 1027"/>
            <p:cNvSpPr>
              <a:spLocks noChangeShapeType="1"/>
            </p:cNvSpPr>
            <p:nvPr/>
          </p:nvSpPr>
          <p:spPr bwMode="auto">
            <a:xfrm flipV="1">
              <a:off x="4726784" y="6275399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79" name="Line 1028"/>
            <p:cNvSpPr>
              <a:spLocks noChangeShapeType="1"/>
            </p:cNvSpPr>
            <p:nvPr/>
          </p:nvSpPr>
          <p:spPr bwMode="auto">
            <a:xfrm flipV="1">
              <a:off x="4371184" y="297497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0" name="Line 1029"/>
            <p:cNvSpPr>
              <a:spLocks noChangeShapeType="1"/>
            </p:cNvSpPr>
            <p:nvPr/>
          </p:nvSpPr>
          <p:spPr bwMode="auto">
            <a:xfrm flipV="1">
              <a:off x="4371184" y="290512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1" name="Line 1030"/>
            <p:cNvSpPr>
              <a:spLocks noChangeShapeType="1"/>
            </p:cNvSpPr>
            <p:nvPr/>
          </p:nvSpPr>
          <p:spPr bwMode="auto">
            <a:xfrm flipV="1">
              <a:off x="4371184" y="2862260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2" name="Line 1031"/>
            <p:cNvSpPr>
              <a:spLocks noChangeShapeType="1"/>
            </p:cNvSpPr>
            <p:nvPr/>
          </p:nvSpPr>
          <p:spPr bwMode="auto">
            <a:xfrm flipV="1">
              <a:off x="4363247" y="297497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3" name="Line 1032"/>
            <p:cNvSpPr>
              <a:spLocks noChangeShapeType="1"/>
            </p:cNvSpPr>
            <p:nvPr/>
          </p:nvSpPr>
          <p:spPr bwMode="auto">
            <a:xfrm flipV="1">
              <a:off x="4363247" y="294322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4" name="Line 1033"/>
            <p:cNvSpPr>
              <a:spLocks noChangeShapeType="1"/>
            </p:cNvSpPr>
            <p:nvPr/>
          </p:nvSpPr>
          <p:spPr bwMode="auto">
            <a:xfrm flipV="1">
              <a:off x="4363247" y="2928936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5" name="Line 1034"/>
            <p:cNvSpPr>
              <a:spLocks noChangeShapeType="1"/>
            </p:cNvSpPr>
            <p:nvPr/>
          </p:nvSpPr>
          <p:spPr bwMode="auto">
            <a:xfrm flipV="1">
              <a:off x="4363247" y="290512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6" name="Line 1035"/>
            <p:cNvSpPr>
              <a:spLocks noChangeShapeType="1"/>
            </p:cNvSpPr>
            <p:nvPr/>
          </p:nvSpPr>
          <p:spPr bwMode="auto">
            <a:xfrm flipV="1">
              <a:off x="4363247" y="287337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7" name="Line 1036"/>
            <p:cNvSpPr>
              <a:spLocks noChangeShapeType="1"/>
            </p:cNvSpPr>
            <p:nvPr/>
          </p:nvSpPr>
          <p:spPr bwMode="auto">
            <a:xfrm flipV="1">
              <a:off x="4290221" y="297497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8" name="Line 1037"/>
            <p:cNvSpPr>
              <a:spLocks noChangeShapeType="1"/>
            </p:cNvSpPr>
            <p:nvPr/>
          </p:nvSpPr>
          <p:spPr bwMode="auto">
            <a:xfrm flipV="1">
              <a:off x="4290221" y="290512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89" name="Line 1038"/>
            <p:cNvSpPr>
              <a:spLocks noChangeShapeType="1"/>
            </p:cNvSpPr>
            <p:nvPr/>
          </p:nvSpPr>
          <p:spPr bwMode="auto">
            <a:xfrm flipV="1">
              <a:off x="4290221" y="2862260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0" name="Line 1039"/>
            <p:cNvSpPr>
              <a:spLocks noChangeShapeType="1"/>
            </p:cNvSpPr>
            <p:nvPr/>
          </p:nvSpPr>
          <p:spPr bwMode="auto">
            <a:xfrm flipV="1">
              <a:off x="4298159" y="297497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1" name="Line 1040"/>
            <p:cNvSpPr>
              <a:spLocks noChangeShapeType="1"/>
            </p:cNvSpPr>
            <p:nvPr/>
          </p:nvSpPr>
          <p:spPr bwMode="auto">
            <a:xfrm flipV="1">
              <a:off x="4298159" y="294322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2" name="Line 1041"/>
            <p:cNvSpPr>
              <a:spLocks noChangeShapeType="1"/>
            </p:cNvSpPr>
            <p:nvPr/>
          </p:nvSpPr>
          <p:spPr bwMode="auto">
            <a:xfrm flipV="1">
              <a:off x="4298159" y="2928936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3" name="Line 1042"/>
            <p:cNvSpPr>
              <a:spLocks noChangeShapeType="1"/>
            </p:cNvSpPr>
            <p:nvPr/>
          </p:nvSpPr>
          <p:spPr bwMode="auto">
            <a:xfrm flipV="1">
              <a:off x="4298159" y="290512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4" name="Line 1043"/>
            <p:cNvSpPr>
              <a:spLocks noChangeShapeType="1"/>
            </p:cNvSpPr>
            <p:nvPr/>
          </p:nvSpPr>
          <p:spPr bwMode="auto">
            <a:xfrm flipV="1">
              <a:off x="4298159" y="287337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5" name="Line 1044"/>
            <p:cNvSpPr>
              <a:spLocks noChangeShapeType="1"/>
            </p:cNvSpPr>
            <p:nvPr/>
          </p:nvSpPr>
          <p:spPr bwMode="auto">
            <a:xfrm>
              <a:off x="4290221" y="3000374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6" name="Line 1045"/>
            <p:cNvSpPr>
              <a:spLocks noChangeShapeType="1"/>
            </p:cNvSpPr>
            <p:nvPr/>
          </p:nvSpPr>
          <p:spPr bwMode="auto">
            <a:xfrm>
              <a:off x="4341021" y="3000374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7" name="Line 1046"/>
            <p:cNvSpPr>
              <a:spLocks noChangeShapeType="1"/>
            </p:cNvSpPr>
            <p:nvPr/>
          </p:nvSpPr>
          <p:spPr bwMode="auto">
            <a:xfrm>
              <a:off x="4302921" y="2994023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8" name="Line 1047"/>
            <p:cNvSpPr>
              <a:spLocks noChangeShapeType="1"/>
            </p:cNvSpPr>
            <p:nvPr/>
          </p:nvSpPr>
          <p:spPr bwMode="auto">
            <a:xfrm>
              <a:off x="4341021" y="2994023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199" name="Line 1048"/>
            <p:cNvSpPr>
              <a:spLocks noChangeShapeType="1"/>
            </p:cNvSpPr>
            <p:nvPr/>
          </p:nvSpPr>
          <p:spPr bwMode="auto">
            <a:xfrm>
              <a:off x="4290221" y="2862260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0" name="Line 1049"/>
            <p:cNvSpPr>
              <a:spLocks noChangeShapeType="1"/>
            </p:cNvSpPr>
            <p:nvPr/>
          </p:nvSpPr>
          <p:spPr bwMode="auto">
            <a:xfrm>
              <a:off x="4341021" y="2862260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1" name="Line 1050"/>
            <p:cNvSpPr>
              <a:spLocks noChangeShapeType="1"/>
            </p:cNvSpPr>
            <p:nvPr/>
          </p:nvSpPr>
          <p:spPr bwMode="auto">
            <a:xfrm>
              <a:off x="4302921" y="2868611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2" name="Line 1051"/>
            <p:cNvSpPr>
              <a:spLocks noChangeShapeType="1"/>
            </p:cNvSpPr>
            <p:nvPr/>
          </p:nvSpPr>
          <p:spPr bwMode="auto">
            <a:xfrm>
              <a:off x="4341021" y="2868611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3" name="Line 1052"/>
            <p:cNvSpPr>
              <a:spLocks noChangeShapeType="1"/>
            </p:cNvSpPr>
            <p:nvPr/>
          </p:nvSpPr>
          <p:spPr bwMode="auto">
            <a:xfrm flipH="1">
              <a:off x="4341021" y="287337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4" name="Line 1053"/>
            <p:cNvSpPr>
              <a:spLocks noChangeShapeType="1"/>
            </p:cNvSpPr>
            <p:nvPr/>
          </p:nvSpPr>
          <p:spPr bwMode="auto">
            <a:xfrm flipH="1">
              <a:off x="4298159" y="290512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5" name="Line 1054"/>
            <p:cNvSpPr>
              <a:spLocks noChangeShapeType="1"/>
            </p:cNvSpPr>
            <p:nvPr/>
          </p:nvSpPr>
          <p:spPr bwMode="auto">
            <a:xfrm flipH="1">
              <a:off x="4334671" y="286861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6" name="Line 1055"/>
            <p:cNvSpPr>
              <a:spLocks noChangeShapeType="1"/>
            </p:cNvSpPr>
            <p:nvPr/>
          </p:nvSpPr>
          <p:spPr bwMode="auto">
            <a:xfrm flipH="1">
              <a:off x="4298159" y="290036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7" name="Line 1056"/>
            <p:cNvSpPr>
              <a:spLocks noChangeShapeType="1"/>
            </p:cNvSpPr>
            <p:nvPr/>
          </p:nvSpPr>
          <p:spPr bwMode="auto">
            <a:xfrm>
              <a:off x="4298159" y="294322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8" name="Line 1057"/>
            <p:cNvSpPr>
              <a:spLocks noChangeShapeType="1"/>
            </p:cNvSpPr>
            <p:nvPr/>
          </p:nvSpPr>
          <p:spPr bwMode="auto">
            <a:xfrm>
              <a:off x="4334671" y="297497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09" name="Line 1058"/>
            <p:cNvSpPr>
              <a:spLocks noChangeShapeType="1"/>
            </p:cNvSpPr>
            <p:nvPr/>
          </p:nvSpPr>
          <p:spPr bwMode="auto">
            <a:xfrm>
              <a:off x="4298159" y="2933698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0" name="Line 1059"/>
            <p:cNvSpPr>
              <a:spLocks noChangeShapeType="1"/>
            </p:cNvSpPr>
            <p:nvPr/>
          </p:nvSpPr>
          <p:spPr bwMode="auto">
            <a:xfrm>
              <a:off x="4341021" y="297021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1" name="Line 1060"/>
            <p:cNvSpPr>
              <a:spLocks noChangeShapeType="1"/>
            </p:cNvSpPr>
            <p:nvPr/>
          </p:nvSpPr>
          <p:spPr bwMode="auto">
            <a:xfrm flipV="1">
              <a:off x="4302921" y="2974973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2" name="Line 1061"/>
            <p:cNvSpPr>
              <a:spLocks noChangeShapeType="1"/>
            </p:cNvSpPr>
            <p:nvPr/>
          </p:nvSpPr>
          <p:spPr bwMode="auto">
            <a:xfrm flipV="1">
              <a:off x="4341021" y="294322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3" name="Line 1062"/>
            <p:cNvSpPr>
              <a:spLocks noChangeShapeType="1"/>
            </p:cNvSpPr>
            <p:nvPr/>
          </p:nvSpPr>
          <p:spPr bwMode="auto">
            <a:xfrm flipV="1">
              <a:off x="4298159" y="297021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4" name="Line 1063"/>
            <p:cNvSpPr>
              <a:spLocks noChangeShapeType="1"/>
            </p:cNvSpPr>
            <p:nvPr/>
          </p:nvSpPr>
          <p:spPr bwMode="auto">
            <a:xfrm flipV="1">
              <a:off x="4334671" y="2933698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5" name="Line 1064"/>
            <p:cNvSpPr>
              <a:spLocks noChangeShapeType="1"/>
            </p:cNvSpPr>
            <p:nvPr/>
          </p:nvSpPr>
          <p:spPr bwMode="auto">
            <a:xfrm flipH="1" flipV="1">
              <a:off x="4334671" y="290512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6" name="Line 1065"/>
            <p:cNvSpPr>
              <a:spLocks noChangeShapeType="1"/>
            </p:cNvSpPr>
            <p:nvPr/>
          </p:nvSpPr>
          <p:spPr bwMode="auto">
            <a:xfrm flipH="1" flipV="1">
              <a:off x="4298159" y="287337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7" name="Line 1066"/>
            <p:cNvSpPr>
              <a:spLocks noChangeShapeType="1"/>
            </p:cNvSpPr>
            <p:nvPr/>
          </p:nvSpPr>
          <p:spPr bwMode="auto">
            <a:xfrm flipH="1" flipV="1">
              <a:off x="4341021" y="290036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8" name="Line 1067"/>
            <p:cNvSpPr>
              <a:spLocks noChangeShapeType="1"/>
            </p:cNvSpPr>
            <p:nvPr/>
          </p:nvSpPr>
          <p:spPr bwMode="auto">
            <a:xfrm flipH="1" flipV="1">
              <a:off x="4302921" y="2868611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19" name="Line 1068"/>
            <p:cNvSpPr>
              <a:spLocks noChangeShapeType="1"/>
            </p:cNvSpPr>
            <p:nvPr/>
          </p:nvSpPr>
          <p:spPr bwMode="auto">
            <a:xfrm flipV="1">
              <a:off x="4341021" y="2862260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0" name="Line 1069"/>
            <p:cNvSpPr>
              <a:spLocks noChangeShapeType="1"/>
            </p:cNvSpPr>
            <p:nvPr/>
          </p:nvSpPr>
          <p:spPr bwMode="auto">
            <a:xfrm flipV="1">
              <a:off x="4320384" y="2862260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1" name="Line 1070"/>
            <p:cNvSpPr>
              <a:spLocks noChangeShapeType="1"/>
            </p:cNvSpPr>
            <p:nvPr/>
          </p:nvSpPr>
          <p:spPr bwMode="auto">
            <a:xfrm flipH="1">
              <a:off x="4290221" y="297497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2" name="Line 1071"/>
            <p:cNvSpPr>
              <a:spLocks noChangeShapeType="1"/>
            </p:cNvSpPr>
            <p:nvPr/>
          </p:nvSpPr>
          <p:spPr bwMode="auto">
            <a:xfrm flipH="1">
              <a:off x="4290221" y="290512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3" name="Line 1072"/>
            <p:cNvSpPr>
              <a:spLocks noChangeShapeType="1"/>
            </p:cNvSpPr>
            <p:nvPr/>
          </p:nvSpPr>
          <p:spPr bwMode="auto">
            <a:xfrm flipH="1">
              <a:off x="4290221" y="288766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4" name="Line 1073"/>
            <p:cNvSpPr>
              <a:spLocks noChangeShapeType="1"/>
            </p:cNvSpPr>
            <p:nvPr/>
          </p:nvSpPr>
          <p:spPr bwMode="auto">
            <a:xfrm>
              <a:off x="4363247" y="297497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5" name="Line 1074"/>
            <p:cNvSpPr>
              <a:spLocks noChangeShapeType="1"/>
            </p:cNvSpPr>
            <p:nvPr/>
          </p:nvSpPr>
          <p:spPr bwMode="auto">
            <a:xfrm>
              <a:off x="4363247" y="290512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6" name="Line 1075"/>
            <p:cNvSpPr>
              <a:spLocks noChangeShapeType="1"/>
            </p:cNvSpPr>
            <p:nvPr/>
          </p:nvSpPr>
          <p:spPr bwMode="auto">
            <a:xfrm>
              <a:off x="4363247" y="288766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7" name="Line 1076"/>
            <p:cNvSpPr>
              <a:spLocks noChangeShapeType="1"/>
            </p:cNvSpPr>
            <p:nvPr/>
          </p:nvSpPr>
          <p:spPr bwMode="auto">
            <a:xfrm>
              <a:off x="4290221" y="295751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8" name="Line 1077"/>
            <p:cNvSpPr>
              <a:spLocks noChangeShapeType="1"/>
            </p:cNvSpPr>
            <p:nvPr/>
          </p:nvSpPr>
          <p:spPr bwMode="auto">
            <a:xfrm>
              <a:off x="4363247" y="295751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29" name="Line 1078"/>
            <p:cNvSpPr>
              <a:spLocks noChangeShapeType="1"/>
            </p:cNvSpPr>
            <p:nvPr/>
          </p:nvSpPr>
          <p:spPr bwMode="auto">
            <a:xfrm>
              <a:off x="4320384" y="299402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0" name="Line 1079"/>
            <p:cNvSpPr>
              <a:spLocks noChangeShapeType="1"/>
            </p:cNvSpPr>
            <p:nvPr/>
          </p:nvSpPr>
          <p:spPr bwMode="auto">
            <a:xfrm flipV="1">
              <a:off x="4341021" y="299402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1" name="Freeform 2230"/>
            <p:cNvSpPr>
              <a:spLocks/>
            </p:cNvSpPr>
            <p:nvPr/>
          </p:nvSpPr>
          <p:spPr bwMode="auto">
            <a:xfrm>
              <a:off x="4321971" y="2889248"/>
              <a:ext cx="15875" cy="14288"/>
            </a:xfrm>
            <a:custGeom>
              <a:avLst/>
              <a:gdLst/>
              <a:ahLst/>
              <a:cxnLst>
                <a:cxn ang="0">
                  <a:pos x="21" y="8"/>
                </a:cxn>
                <a:cxn ang="0">
                  <a:pos x="18" y="2"/>
                </a:cxn>
                <a:cxn ang="0">
                  <a:pos x="10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4" y="14"/>
                </a:cxn>
                <a:cxn ang="0">
                  <a:pos x="10" y="17"/>
                </a:cxn>
                <a:cxn ang="0">
                  <a:pos x="18" y="14"/>
                </a:cxn>
                <a:cxn ang="0">
                  <a:pos x="21" y="8"/>
                </a:cxn>
              </a:cxnLst>
              <a:rect l="0" t="0" r="r" b="b"/>
              <a:pathLst>
                <a:path w="21" h="17">
                  <a:moveTo>
                    <a:pt x="21" y="8"/>
                  </a:moveTo>
                  <a:lnTo>
                    <a:pt x="18" y="2"/>
                  </a:lnTo>
                  <a:lnTo>
                    <a:pt x="10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4" y="14"/>
                  </a:lnTo>
                  <a:lnTo>
                    <a:pt x="10" y="17"/>
                  </a:lnTo>
                  <a:lnTo>
                    <a:pt x="18" y="14"/>
                  </a:lnTo>
                  <a:lnTo>
                    <a:pt x="21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2" name="Line 1081"/>
            <p:cNvSpPr>
              <a:spLocks noChangeShapeType="1"/>
            </p:cNvSpPr>
            <p:nvPr/>
          </p:nvSpPr>
          <p:spPr bwMode="auto">
            <a:xfrm flipH="1">
              <a:off x="4326734" y="288766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3" name="Line 1082"/>
            <p:cNvSpPr>
              <a:spLocks noChangeShapeType="1"/>
            </p:cNvSpPr>
            <p:nvPr/>
          </p:nvSpPr>
          <p:spPr bwMode="auto">
            <a:xfrm>
              <a:off x="4320384" y="289242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4" name="Line 1083"/>
            <p:cNvSpPr>
              <a:spLocks noChangeShapeType="1"/>
            </p:cNvSpPr>
            <p:nvPr/>
          </p:nvSpPr>
          <p:spPr bwMode="auto">
            <a:xfrm>
              <a:off x="4326734" y="290512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5" name="Line 1084"/>
            <p:cNvSpPr>
              <a:spLocks noChangeShapeType="1"/>
            </p:cNvSpPr>
            <p:nvPr/>
          </p:nvSpPr>
          <p:spPr bwMode="auto">
            <a:xfrm flipV="1">
              <a:off x="4341021" y="289242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6" name="Freeform 2235"/>
            <p:cNvSpPr>
              <a:spLocks/>
            </p:cNvSpPr>
            <p:nvPr/>
          </p:nvSpPr>
          <p:spPr bwMode="auto">
            <a:xfrm>
              <a:off x="4321971" y="2959098"/>
              <a:ext cx="15875" cy="12700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4"/>
                </a:cxn>
                <a:cxn ang="0">
                  <a:pos x="10" y="0"/>
                </a:cxn>
                <a:cxn ang="0">
                  <a:pos x="4" y="4"/>
                </a:cxn>
                <a:cxn ang="0">
                  <a:pos x="0" y="9"/>
                </a:cxn>
                <a:cxn ang="0">
                  <a:pos x="4" y="16"/>
                </a:cxn>
                <a:cxn ang="0">
                  <a:pos x="10" y="18"/>
                </a:cxn>
                <a:cxn ang="0">
                  <a:pos x="18" y="16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4"/>
                  </a:lnTo>
                  <a:lnTo>
                    <a:pt x="10" y="0"/>
                  </a:lnTo>
                  <a:lnTo>
                    <a:pt x="4" y="4"/>
                  </a:lnTo>
                  <a:lnTo>
                    <a:pt x="0" y="9"/>
                  </a:lnTo>
                  <a:lnTo>
                    <a:pt x="4" y="16"/>
                  </a:lnTo>
                  <a:lnTo>
                    <a:pt x="10" y="18"/>
                  </a:lnTo>
                  <a:lnTo>
                    <a:pt x="18" y="16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7" name="Line 1086"/>
            <p:cNvSpPr>
              <a:spLocks noChangeShapeType="1"/>
            </p:cNvSpPr>
            <p:nvPr/>
          </p:nvSpPr>
          <p:spPr bwMode="auto">
            <a:xfrm flipH="1">
              <a:off x="4326734" y="297497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8" name="Line 1087"/>
            <p:cNvSpPr>
              <a:spLocks noChangeShapeType="1"/>
            </p:cNvSpPr>
            <p:nvPr/>
          </p:nvSpPr>
          <p:spPr bwMode="auto">
            <a:xfrm flipV="1">
              <a:off x="4320384" y="296227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39" name="Line 1088"/>
            <p:cNvSpPr>
              <a:spLocks noChangeShapeType="1"/>
            </p:cNvSpPr>
            <p:nvPr/>
          </p:nvSpPr>
          <p:spPr bwMode="auto">
            <a:xfrm>
              <a:off x="4326734" y="295751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0" name="Line 1089"/>
            <p:cNvSpPr>
              <a:spLocks noChangeShapeType="1"/>
            </p:cNvSpPr>
            <p:nvPr/>
          </p:nvSpPr>
          <p:spPr bwMode="auto">
            <a:xfrm>
              <a:off x="4341021" y="296227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1" name="Line 1090"/>
            <p:cNvSpPr>
              <a:spLocks noChangeShapeType="1"/>
            </p:cNvSpPr>
            <p:nvPr/>
          </p:nvSpPr>
          <p:spPr bwMode="auto">
            <a:xfrm flipV="1">
              <a:off x="4625184" y="207950"/>
              <a:ext cx="1588" cy="27622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2" name="Line 1091"/>
            <p:cNvSpPr>
              <a:spLocks noChangeShapeType="1"/>
            </p:cNvSpPr>
            <p:nvPr/>
          </p:nvSpPr>
          <p:spPr bwMode="auto">
            <a:xfrm flipH="1">
              <a:off x="4625184" y="207950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3" name="Line 1092"/>
            <p:cNvSpPr>
              <a:spLocks noChangeShapeType="1"/>
            </p:cNvSpPr>
            <p:nvPr/>
          </p:nvSpPr>
          <p:spPr bwMode="auto">
            <a:xfrm flipH="1">
              <a:off x="4625184" y="484176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4" name="Line 1093"/>
            <p:cNvSpPr>
              <a:spLocks noChangeShapeType="1"/>
            </p:cNvSpPr>
            <p:nvPr/>
          </p:nvSpPr>
          <p:spPr bwMode="auto">
            <a:xfrm flipV="1">
              <a:off x="4726784" y="39051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5" name="Line 1094"/>
            <p:cNvSpPr>
              <a:spLocks noChangeShapeType="1"/>
            </p:cNvSpPr>
            <p:nvPr/>
          </p:nvSpPr>
          <p:spPr bwMode="auto">
            <a:xfrm flipV="1">
              <a:off x="4726784" y="32066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6" name="Line 1095"/>
            <p:cNvSpPr>
              <a:spLocks noChangeShapeType="1"/>
            </p:cNvSpPr>
            <p:nvPr/>
          </p:nvSpPr>
          <p:spPr bwMode="auto">
            <a:xfrm flipV="1">
              <a:off x="4726784" y="27621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7" name="Line 1096"/>
            <p:cNvSpPr>
              <a:spLocks noChangeShapeType="1"/>
            </p:cNvSpPr>
            <p:nvPr/>
          </p:nvSpPr>
          <p:spPr bwMode="auto">
            <a:xfrm flipV="1">
              <a:off x="4718847" y="39051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8" name="Line 1097"/>
            <p:cNvSpPr>
              <a:spLocks noChangeShapeType="1"/>
            </p:cNvSpPr>
            <p:nvPr/>
          </p:nvSpPr>
          <p:spPr bwMode="auto">
            <a:xfrm flipV="1">
              <a:off x="4718847" y="35876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49" name="Line 1098"/>
            <p:cNvSpPr>
              <a:spLocks noChangeShapeType="1"/>
            </p:cNvSpPr>
            <p:nvPr/>
          </p:nvSpPr>
          <p:spPr bwMode="auto">
            <a:xfrm flipV="1">
              <a:off x="4718847" y="344476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0" name="Line 1099"/>
            <p:cNvSpPr>
              <a:spLocks noChangeShapeType="1"/>
            </p:cNvSpPr>
            <p:nvPr/>
          </p:nvSpPr>
          <p:spPr bwMode="auto">
            <a:xfrm flipV="1">
              <a:off x="4718847" y="32066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1" name="Line 1100"/>
            <p:cNvSpPr>
              <a:spLocks noChangeShapeType="1"/>
            </p:cNvSpPr>
            <p:nvPr/>
          </p:nvSpPr>
          <p:spPr bwMode="auto">
            <a:xfrm flipV="1">
              <a:off x="4718847" y="28891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2" name="Line 1101"/>
            <p:cNvSpPr>
              <a:spLocks noChangeShapeType="1"/>
            </p:cNvSpPr>
            <p:nvPr/>
          </p:nvSpPr>
          <p:spPr bwMode="auto">
            <a:xfrm flipV="1">
              <a:off x="4644234" y="39051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3" name="Line 1102"/>
            <p:cNvSpPr>
              <a:spLocks noChangeShapeType="1"/>
            </p:cNvSpPr>
            <p:nvPr/>
          </p:nvSpPr>
          <p:spPr bwMode="auto">
            <a:xfrm flipV="1">
              <a:off x="4644234" y="32066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4" name="Line 1103"/>
            <p:cNvSpPr>
              <a:spLocks noChangeShapeType="1"/>
            </p:cNvSpPr>
            <p:nvPr/>
          </p:nvSpPr>
          <p:spPr bwMode="auto">
            <a:xfrm flipV="1">
              <a:off x="4644234" y="27621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5" name="Line 1104"/>
            <p:cNvSpPr>
              <a:spLocks noChangeShapeType="1"/>
            </p:cNvSpPr>
            <p:nvPr/>
          </p:nvSpPr>
          <p:spPr bwMode="auto">
            <a:xfrm flipV="1">
              <a:off x="4653759" y="39051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6" name="Line 1105"/>
            <p:cNvSpPr>
              <a:spLocks noChangeShapeType="1"/>
            </p:cNvSpPr>
            <p:nvPr/>
          </p:nvSpPr>
          <p:spPr bwMode="auto">
            <a:xfrm flipV="1">
              <a:off x="4653759" y="35876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7" name="Line 1106"/>
            <p:cNvSpPr>
              <a:spLocks noChangeShapeType="1"/>
            </p:cNvSpPr>
            <p:nvPr/>
          </p:nvSpPr>
          <p:spPr bwMode="auto">
            <a:xfrm flipV="1">
              <a:off x="4653759" y="344476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8" name="Line 1107"/>
            <p:cNvSpPr>
              <a:spLocks noChangeShapeType="1"/>
            </p:cNvSpPr>
            <p:nvPr/>
          </p:nvSpPr>
          <p:spPr bwMode="auto">
            <a:xfrm flipV="1">
              <a:off x="4653759" y="32066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59" name="Line 1108"/>
            <p:cNvSpPr>
              <a:spLocks noChangeShapeType="1"/>
            </p:cNvSpPr>
            <p:nvPr/>
          </p:nvSpPr>
          <p:spPr bwMode="auto">
            <a:xfrm flipV="1">
              <a:off x="4653759" y="28891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0" name="Line 1109"/>
            <p:cNvSpPr>
              <a:spLocks noChangeShapeType="1"/>
            </p:cNvSpPr>
            <p:nvPr/>
          </p:nvSpPr>
          <p:spPr bwMode="auto">
            <a:xfrm>
              <a:off x="4644234" y="415913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1" name="Line 1110"/>
            <p:cNvSpPr>
              <a:spLocks noChangeShapeType="1"/>
            </p:cNvSpPr>
            <p:nvPr/>
          </p:nvSpPr>
          <p:spPr bwMode="auto">
            <a:xfrm>
              <a:off x="4696622" y="415913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2" name="Line 1111"/>
            <p:cNvSpPr>
              <a:spLocks noChangeShapeType="1"/>
            </p:cNvSpPr>
            <p:nvPr/>
          </p:nvSpPr>
          <p:spPr bwMode="auto">
            <a:xfrm>
              <a:off x="4658522" y="409563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3" name="Line 1112"/>
            <p:cNvSpPr>
              <a:spLocks noChangeShapeType="1"/>
            </p:cNvSpPr>
            <p:nvPr/>
          </p:nvSpPr>
          <p:spPr bwMode="auto">
            <a:xfrm>
              <a:off x="4696622" y="409563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4" name="Line 1113"/>
            <p:cNvSpPr>
              <a:spLocks noChangeShapeType="1"/>
            </p:cNvSpPr>
            <p:nvPr/>
          </p:nvSpPr>
          <p:spPr bwMode="auto">
            <a:xfrm>
              <a:off x="4644234" y="276213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5" name="Line 1114"/>
            <p:cNvSpPr>
              <a:spLocks noChangeShapeType="1"/>
            </p:cNvSpPr>
            <p:nvPr/>
          </p:nvSpPr>
          <p:spPr bwMode="auto">
            <a:xfrm>
              <a:off x="4696622" y="276213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6" name="Line 1115"/>
            <p:cNvSpPr>
              <a:spLocks noChangeShapeType="1"/>
            </p:cNvSpPr>
            <p:nvPr/>
          </p:nvSpPr>
          <p:spPr bwMode="auto">
            <a:xfrm>
              <a:off x="4658522" y="284150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7" name="Line 1116"/>
            <p:cNvSpPr>
              <a:spLocks noChangeShapeType="1"/>
            </p:cNvSpPr>
            <p:nvPr/>
          </p:nvSpPr>
          <p:spPr bwMode="auto">
            <a:xfrm>
              <a:off x="4696622" y="284150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8" name="Line 1117"/>
            <p:cNvSpPr>
              <a:spLocks noChangeShapeType="1"/>
            </p:cNvSpPr>
            <p:nvPr/>
          </p:nvSpPr>
          <p:spPr bwMode="auto">
            <a:xfrm flipH="1">
              <a:off x="4696622" y="2889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69" name="Line 1118"/>
            <p:cNvSpPr>
              <a:spLocks noChangeShapeType="1"/>
            </p:cNvSpPr>
            <p:nvPr/>
          </p:nvSpPr>
          <p:spPr bwMode="auto">
            <a:xfrm flipH="1">
              <a:off x="4653759" y="32066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0" name="Line 1119"/>
            <p:cNvSpPr>
              <a:spLocks noChangeShapeType="1"/>
            </p:cNvSpPr>
            <p:nvPr/>
          </p:nvSpPr>
          <p:spPr bwMode="auto">
            <a:xfrm flipH="1">
              <a:off x="4690272" y="284150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1" name="Line 1120"/>
            <p:cNvSpPr>
              <a:spLocks noChangeShapeType="1"/>
            </p:cNvSpPr>
            <p:nvPr/>
          </p:nvSpPr>
          <p:spPr bwMode="auto">
            <a:xfrm flipH="1">
              <a:off x="4653759" y="3143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2" name="Line 1121"/>
            <p:cNvSpPr>
              <a:spLocks noChangeShapeType="1"/>
            </p:cNvSpPr>
            <p:nvPr/>
          </p:nvSpPr>
          <p:spPr bwMode="auto">
            <a:xfrm>
              <a:off x="4653759" y="358763"/>
              <a:ext cx="22225" cy="174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3" name="Line 1122"/>
            <p:cNvSpPr>
              <a:spLocks noChangeShapeType="1"/>
            </p:cNvSpPr>
            <p:nvPr/>
          </p:nvSpPr>
          <p:spPr bwMode="auto">
            <a:xfrm>
              <a:off x="4690272" y="3905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4" name="Line 1123"/>
            <p:cNvSpPr>
              <a:spLocks noChangeShapeType="1"/>
            </p:cNvSpPr>
            <p:nvPr/>
          </p:nvSpPr>
          <p:spPr bwMode="auto">
            <a:xfrm>
              <a:off x="4653759" y="347651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5" name="Line 1124"/>
            <p:cNvSpPr>
              <a:spLocks noChangeShapeType="1"/>
            </p:cNvSpPr>
            <p:nvPr/>
          </p:nvSpPr>
          <p:spPr bwMode="auto">
            <a:xfrm>
              <a:off x="4696622" y="3841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6" name="Line 1125"/>
            <p:cNvSpPr>
              <a:spLocks noChangeShapeType="1"/>
            </p:cNvSpPr>
            <p:nvPr/>
          </p:nvSpPr>
          <p:spPr bwMode="auto">
            <a:xfrm flipV="1">
              <a:off x="4658522" y="390513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7" name="Line 1126"/>
            <p:cNvSpPr>
              <a:spLocks noChangeShapeType="1"/>
            </p:cNvSpPr>
            <p:nvPr/>
          </p:nvSpPr>
          <p:spPr bwMode="auto">
            <a:xfrm flipV="1">
              <a:off x="4696622" y="358763"/>
              <a:ext cx="22225" cy="174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8" name="Line 1127"/>
            <p:cNvSpPr>
              <a:spLocks noChangeShapeType="1"/>
            </p:cNvSpPr>
            <p:nvPr/>
          </p:nvSpPr>
          <p:spPr bwMode="auto">
            <a:xfrm flipV="1">
              <a:off x="4653759" y="3841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79" name="Line 1128"/>
            <p:cNvSpPr>
              <a:spLocks noChangeShapeType="1"/>
            </p:cNvSpPr>
            <p:nvPr/>
          </p:nvSpPr>
          <p:spPr bwMode="auto">
            <a:xfrm flipV="1">
              <a:off x="4690272" y="347651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0" name="Line 1129"/>
            <p:cNvSpPr>
              <a:spLocks noChangeShapeType="1"/>
            </p:cNvSpPr>
            <p:nvPr/>
          </p:nvSpPr>
          <p:spPr bwMode="auto">
            <a:xfrm flipH="1" flipV="1">
              <a:off x="4690272" y="32066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1" name="Line 1130"/>
            <p:cNvSpPr>
              <a:spLocks noChangeShapeType="1"/>
            </p:cNvSpPr>
            <p:nvPr/>
          </p:nvSpPr>
          <p:spPr bwMode="auto">
            <a:xfrm flipH="1" flipV="1">
              <a:off x="4653759" y="2889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2" name="Line 1131"/>
            <p:cNvSpPr>
              <a:spLocks noChangeShapeType="1"/>
            </p:cNvSpPr>
            <p:nvPr/>
          </p:nvSpPr>
          <p:spPr bwMode="auto">
            <a:xfrm flipH="1" flipV="1">
              <a:off x="4696622" y="3143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3" name="Line 1132"/>
            <p:cNvSpPr>
              <a:spLocks noChangeShapeType="1"/>
            </p:cNvSpPr>
            <p:nvPr/>
          </p:nvSpPr>
          <p:spPr bwMode="auto">
            <a:xfrm flipH="1" flipV="1">
              <a:off x="4658522" y="284150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4" name="Line 1133"/>
            <p:cNvSpPr>
              <a:spLocks noChangeShapeType="1"/>
            </p:cNvSpPr>
            <p:nvPr/>
          </p:nvSpPr>
          <p:spPr bwMode="auto">
            <a:xfrm flipV="1">
              <a:off x="4696622" y="27621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5" name="Line 1134"/>
            <p:cNvSpPr>
              <a:spLocks noChangeShapeType="1"/>
            </p:cNvSpPr>
            <p:nvPr/>
          </p:nvSpPr>
          <p:spPr bwMode="auto">
            <a:xfrm flipV="1">
              <a:off x="4675984" y="27621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6" name="Line 1135"/>
            <p:cNvSpPr>
              <a:spLocks noChangeShapeType="1"/>
            </p:cNvSpPr>
            <p:nvPr/>
          </p:nvSpPr>
          <p:spPr bwMode="auto">
            <a:xfrm flipH="1">
              <a:off x="4644234" y="39051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7" name="Line 1136"/>
            <p:cNvSpPr>
              <a:spLocks noChangeShapeType="1"/>
            </p:cNvSpPr>
            <p:nvPr/>
          </p:nvSpPr>
          <p:spPr bwMode="auto">
            <a:xfrm flipH="1">
              <a:off x="4644234" y="32066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8" name="Line 1137"/>
            <p:cNvSpPr>
              <a:spLocks noChangeShapeType="1"/>
            </p:cNvSpPr>
            <p:nvPr/>
          </p:nvSpPr>
          <p:spPr bwMode="auto">
            <a:xfrm flipH="1">
              <a:off x="4644234" y="303200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89" name="Line 1138"/>
            <p:cNvSpPr>
              <a:spLocks noChangeShapeType="1"/>
            </p:cNvSpPr>
            <p:nvPr/>
          </p:nvSpPr>
          <p:spPr bwMode="auto">
            <a:xfrm>
              <a:off x="4718847" y="3905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0" name="Line 1139"/>
            <p:cNvSpPr>
              <a:spLocks noChangeShapeType="1"/>
            </p:cNvSpPr>
            <p:nvPr/>
          </p:nvSpPr>
          <p:spPr bwMode="auto">
            <a:xfrm>
              <a:off x="4718847" y="32066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1" name="Line 1140"/>
            <p:cNvSpPr>
              <a:spLocks noChangeShapeType="1"/>
            </p:cNvSpPr>
            <p:nvPr/>
          </p:nvSpPr>
          <p:spPr bwMode="auto">
            <a:xfrm>
              <a:off x="4718847" y="303200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2" name="Line 1141"/>
            <p:cNvSpPr>
              <a:spLocks noChangeShapeType="1"/>
            </p:cNvSpPr>
            <p:nvPr/>
          </p:nvSpPr>
          <p:spPr bwMode="auto">
            <a:xfrm>
              <a:off x="4644234" y="373051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3" name="Line 1142"/>
            <p:cNvSpPr>
              <a:spLocks noChangeShapeType="1"/>
            </p:cNvSpPr>
            <p:nvPr/>
          </p:nvSpPr>
          <p:spPr bwMode="auto">
            <a:xfrm>
              <a:off x="4718847" y="37305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4" name="Line 1143"/>
            <p:cNvSpPr>
              <a:spLocks noChangeShapeType="1"/>
            </p:cNvSpPr>
            <p:nvPr/>
          </p:nvSpPr>
          <p:spPr bwMode="auto">
            <a:xfrm>
              <a:off x="4675984" y="4095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5" name="Line 1144"/>
            <p:cNvSpPr>
              <a:spLocks noChangeShapeType="1"/>
            </p:cNvSpPr>
            <p:nvPr/>
          </p:nvSpPr>
          <p:spPr bwMode="auto">
            <a:xfrm flipV="1">
              <a:off x="4696622" y="4095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6" name="Freeform 2295"/>
            <p:cNvSpPr>
              <a:spLocks/>
            </p:cNvSpPr>
            <p:nvPr/>
          </p:nvSpPr>
          <p:spPr bwMode="auto">
            <a:xfrm>
              <a:off x="4677572" y="304788"/>
              <a:ext cx="15875" cy="14288"/>
            </a:xfrm>
            <a:custGeom>
              <a:avLst/>
              <a:gdLst/>
              <a:ahLst/>
              <a:cxnLst>
                <a:cxn ang="0">
                  <a:pos x="21" y="8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8"/>
                </a:cxn>
                <a:cxn ang="0">
                  <a:pos x="4" y="15"/>
                </a:cxn>
                <a:cxn ang="0">
                  <a:pos x="10" y="17"/>
                </a:cxn>
                <a:cxn ang="0">
                  <a:pos x="18" y="15"/>
                </a:cxn>
                <a:cxn ang="0">
                  <a:pos x="21" y="8"/>
                </a:cxn>
              </a:cxnLst>
              <a:rect l="0" t="0" r="r" b="b"/>
              <a:pathLst>
                <a:path w="21" h="17">
                  <a:moveTo>
                    <a:pt x="21" y="8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8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8" y="15"/>
                  </a:lnTo>
                  <a:lnTo>
                    <a:pt x="21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7" name="Line 1146"/>
            <p:cNvSpPr>
              <a:spLocks noChangeShapeType="1"/>
            </p:cNvSpPr>
            <p:nvPr/>
          </p:nvSpPr>
          <p:spPr bwMode="auto">
            <a:xfrm flipH="1">
              <a:off x="4682334" y="303200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8" name="Line 1147"/>
            <p:cNvSpPr>
              <a:spLocks noChangeShapeType="1"/>
            </p:cNvSpPr>
            <p:nvPr/>
          </p:nvSpPr>
          <p:spPr bwMode="auto">
            <a:xfrm>
              <a:off x="4675984" y="3079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299" name="Line 1148"/>
            <p:cNvSpPr>
              <a:spLocks noChangeShapeType="1"/>
            </p:cNvSpPr>
            <p:nvPr/>
          </p:nvSpPr>
          <p:spPr bwMode="auto">
            <a:xfrm>
              <a:off x="4682334" y="32066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0" name="Line 1149"/>
            <p:cNvSpPr>
              <a:spLocks noChangeShapeType="1"/>
            </p:cNvSpPr>
            <p:nvPr/>
          </p:nvSpPr>
          <p:spPr bwMode="auto">
            <a:xfrm flipV="1">
              <a:off x="4696622" y="3079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1" name="Freeform 2300"/>
            <p:cNvSpPr>
              <a:spLocks/>
            </p:cNvSpPr>
            <p:nvPr/>
          </p:nvSpPr>
          <p:spPr bwMode="auto">
            <a:xfrm>
              <a:off x="4677572" y="374638"/>
              <a:ext cx="15875" cy="12700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9"/>
                </a:cxn>
                <a:cxn ang="0">
                  <a:pos x="4" y="15"/>
                </a:cxn>
                <a:cxn ang="0">
                  <a:pos x="10" y="18"/>
                </a:cxn>
                <a:cxn ang="0">
                  <a:pos x="18" y="15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9"/>
                  </a:lnTo>
                  <a:lnTo>
                    <a:pt x="4" y="15"/>
                  </a:lnTo>
                  <a:lnTo>
                    <a:pt x="10" y="18"/>
                  </a:lnTo>
                  <a:lnTo>
                    <a:pt x="18" y="15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2" name="Line 1151"/>
            <p:cNvSpPr>
              <a:spLocks noChangeShapeType="1"/>
            </p:cNvSpPr>
            <p:nvPr/>
          </p:nvSpPr>
          <p:spPr bwMode="auto">
            <a:xfrm flipH="1">
              <a:off x="4682334" y="3905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3" name="Line 1152"/>
            <p:cNvSpPr>
              <a:spLocks noChangeShapeType="1"/>
            </p:cNvSpPr>
            <p:nvPr/>
          </p:nvSpPr>
          <p:spPr bwMode="auto">
            <a:xfrm flipV="1">
              <a:off x="4675984" y="37622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4" name="Line 1153"/>
            <p:cNvSpPr>
              <a:spLocks noChangeShapeType="1"/>
            </p:cNvSpPr>
            <p:nvPr/>
          </p:nvSpPr>
          <p:spPr bwMode="auto">
            <a:xfrm>
              <a:off x="4682334" y="37305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5" name="Line 1154"/>
            <p:cNvSpPr>
              <a:spLocks noChangeShapeType="1"/>
            </p:cNvSpPr>
            <p:nvPr/>
          </p:nvSpPr>
          <p:spPr bwMode="auto">
            <a:xfrm>
              <a:off x="4696622" y="37622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6" name="Line 1155"/>
            <p:cNvSpPr>
              <a:spLocks noChangeShapeType="1"/>
            </p:cNvSpPr>
            <p:nvPr/>
          </p:nvSpPr>
          <p:spPr bwMode="auto">
            <a:xfrm flipV="1">
              <a:off x="4726784" y="276213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7" name="Line 1156"/>
            <p:cNvSpPr>
              <a:spLocks noChangeShapeType="1"/>
            </p:cNvSpPr>
            <p:nvPr/>
          </p:nvSpPr>
          <p:spPr bwMode="auto">
            <a:xfrm flipV="1">
              <a:off x="3690146" y="207950"/>
              <a:ext cx="1588" cy="276226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8" name="Line 1157"/>
            <p:cNvSpPr>
              <a:spLocks noChangeShapeType="1"/>
            </p:cNvSpPr>
            <p:nvPr/>
          </p:nvSpPr>
          <p:spPr bwMode="auto">
            <a:xfrm>
              <a:off x="3669508" y="207950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09" name="Line 1158"/>
            <p:cNvSpPr>
              <a:spLocks noChangeShapeType="1"/>
            </p:cNvSpPr>
            <p:nvPr/>
          </p:nvSpPr>
          <p:spPr bwMode="auto">
            <a:xfrm>
              <a:off x="3669508" y="484176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0" name="Line 1159"/>
            <p:cNvSpPr>
              <a:spLocks noChangeShapeType="1"/>
            </p:cNvSpPr>
            <p:nvPr/>
          </p:nvSpPr>
          <p:spPr bwMode="auto">
            <a:xfrm flipV="1">
              <a:off x="3590133" y="39051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1" name="Line 1160"/>
            <p:cNvSpPr>
              <a:spLocks noChangeShapeType="1"/>
            </p:cNvSpPr>
            <p:nvPr/>
          </p:nvSpPr>
          <p:spPr bwMode="auto">
            <a:xfrm flipV="1">
              <a:off x="3590133" y="32066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2" name="Line 1161"/>
            <p:cNvSpPr>
              <a:spLocks noChangeShapeType="1"/>
            </p:cNvSpPr>
            <p:nvPr/>
          </p:nvSpPr>
          <p:spPr bwMode="auto">
            <a:xfrm flipV="1">
              <a:off x="3590133" y="27621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3" name="Line 1162"/>
            <p:cNvSpPr>
              <a:spLocks noChangeShapeType="1"/>
            </p:cNvSpPr>
            <p:nvPr/>
          </p:nvSpPr>
          <p:spPr bwMode="auto">
            <a:xfrm flipV="1">
              <a:off x="3596483" y="39051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4" name="Line 1163"/>
            <p:cNvSpPr>
              <a:spLocks noChangeShapeType="1"/>
            </p:cNvSpPr>
            <p:nvPr/>
          </p:nvSpPr>
          <p:spPr bwMode="auto">
            <a:xfrm flipV="1">
              <a:off x="3596483" y="35876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5" name="Line 1164"/>
            <p:cNvSpPr>
              <a:spLocks noChangeShapeType="1"/>
            </p:cNvSpPr>
            <p:nvPr/>
          </p:nvSpPr>
          <p:spPr bwMode="auto">
            <a:xfrm flipV="1">
              <a:off x="3596483" y="344476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6" name="Line 1165"/>
            <p:cNvSpPr>
              <a:spLocks noChangeShapeType="1"/>
            </p:cNvSpPr>
            <p:nvPr/>
          </p:nvSpPr>
          <p:spPr bwMode="auto">
            <a:xfrm flipV="1">
              <a:off x="3596483" y="32066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7" name="Line 1166"/>
            <p:cNvSpPr>
              <a:spLocks noChangeShapeType="1"/>
            </p:cNvSpPr>
            <p:nvPr/>
          </p:nvSpPr>
          <p:spPr bwMode="auto">
            <a:xfrm flipV="1">
              <a:off x="3596483" y="28891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8" name="Line 1167"/>
            <p:cNvSpPr>
              <a:spLocks noChangeShapeType="1"/>
            </p:cNvSpPr>
            <p:nvPr/>
          </p:nvSpPr>
          <p:spPr bwMode="auto">
            <a:xfrm flipV="1">
              <a:off x="3669508" y="39051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19" name="Line 1168"/>
            <p:cNvSpPr>
              <a:spLocks noChangeShapeType="1"/>
            </p:cNvSpPr>
            <p:nvPr/>
          </p:nvSpPr>
          <p:spPr bwMode="auto">
            <a:xfrm flipV="1">
              <a:off x="3669508" y="32066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0" name="Line 1169"/>
            <p:cNvSpPr>
              <a:spLocks noChangeShapeType="1"/>
            </p:cNvSpPr>
            <p:nvPr/>
          </p:nvSpPr>
          <p:spPr bwMode="auto">
            <a:xfrm flipV="1">
              <a:off x="3669508" y="27621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1" name="Line 1170"/>
            <p:cNvSpPr>
              <a:spLocks noChangeShapeType="1"/>
            </p:cNvSpPr>
            <p:nvPr/>
          </p:nvSpPr>
          <p:spPr bwMode="auto">
            <a:xfrm flipV="1">
              <a:off x="3661571" y="39051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2" name="Line 1171"/>
            <p:cNvSpPr>
              <a:spLocks noChangeShapeType="1"/>
            </p:cNvSpPr>
            <p:nvPr/>
          </p:nvSpPr>
          <p:spPr bwMode="auto">
            <a:xfrm flipV="1">
              <a:off x="3661571" y="35876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3" name="Line 1172"/>
            <p:cNvSpPr>
              <a:spLocks noChangeShapeType="1"/>
            </p:cNvSpPr>
            <p:nvPr/>
          </p:nvSpPr>
          <p:spPr bwMode="auto">
            <a:xfrm flipV="1">
              <a:off x="3661571" y="344476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4" name="Line 1173"/>
            <p:cNvSpPr>
              <a:spLocks noChangeShapeType="1"/>
            </p:cNvSpPr>
            <p:nvPr/>
          </p:nvSpPr>
          <p:spPr bwMode="auto">
            <a:xfrm flipV="1">
              <a:off x="3661571" y="32066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5" name="Line 1174"/>
            <p:cNvSpPr>
              <a:spLocks noChangeShapeType="1"/>
            </p:cNvSpPr>
            <p:nvPr/>
          </p:nvSpPr>
          <p:spPr bwMode="auto">
            <a:xfrm flipV="1">
              <a:off x="3661571" y="28891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6" name="Line 1175"/>
            <p:cNvSpPr>
              <a:spLocks noChangeShapeType="1"/>
            </p:cNvSpPr>
            <p:nvPr/>
          </p:nvSpPr>
          <p:spPr bwMode="auto">
            <a:xfrm flipH="1">
              <a:off x="3639346" y="415913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7" name="Line 1176"/>
            <p:cNvSpPr>
              <a:spLocks noChangeShapeType="1"/>
            </p:cNvSpPr>
            <p:nvPr/>
          </p:nvSpPr>
          <p:spPr bwMode="auto">
            <a:xfrm flipH="1">
              <a:off x="3590133" y="415913"/>
              <a:ext cx="285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8" name="Line 1177"/>
            <p:cNvSpPr>
              <a:spLocks noChangeShapeType="1"/>
            </p:cNvSpPr>
            <p:nvPr/>
          </p:nvSpPr>
          <p:spPr bwMode="auto">
            <a:xfrm flipH="1">
              <a:off x="3639346" y="409563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29" name="Line 1178"/>
            <p:cNvSpPr>
              <a:spLocks noChangeShapeType="1"/>
            </p:cNvSpPr>
            <p:nvPr/>
          </p:nvSpPr>
          <p:spPr bwMode="auto">
            <a:xfrm flipH="1">
              <a:off x="3602833" y="409563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0" name="Line 1179"/>
            <p:cNvSpPr>
              <a:spLocks noChangeShapeType="1"/>
            </p:cNvSpPr>
            <p:nvPr/>
          </p:nvSpPr>
          <p:spPr bwMode="auto">
            <a:xfrm flipH="1">
              <a:off x="3639346" y="276213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1" name="Line 1180"/>
            <p:cNvSpPr>
              <a:spLocks noChangeShapeType="1"/>
            </p:cNvSpPr>
            <p:nvPr/>
          </p:nvSpPr>
          <p:spPr bwMode="auto">
            <a:xfrm flipH="1">
              <a:off x="3590133" y="276213"/>
              <a:ext cx="285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2" name="Line 1181"/>
            <p:cNvSpPr>
              <a:spLocks noChangeShapeType="1"/>
            </p:cNvSpPr>
            <p:nvPr/>
          </p:nvSpPr>
          <p:spPr bwMode="auto">
            <a:xfrm flipH="1">
              <a:off x="3639346" y="284150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3" name="Line 1182"/>
            <p:cNvSpPr>
              <a:spLocks noChangeShapeType="1"/>
            </p:cNvSpPr>
            <p:nvPr/>
          </p:nvSpPr>
          <p:spPr bwMode="auto">
            <a:xfrm flipH="1">
              <a:off x="3602833" y="284150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4" name="Line 1183"/>
            <p:cNvSpPr>
              <a:spLocks noChangeShapeType="1"/>
            </p:cNvSpPr>
            <p:nvPr/>
          </p:nvSpPr>
          <p:spPr bwMode="auto">
            <a:xfrm>
              <a:off x="3596483" y="2889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5" name="Line 1184"/>
            <p:cNvSpPr>
              <a:spLocks noChangeShapeType="1"/>
            </p:cNvSpPr>
            <p:nvPr/>
          </p:nvSpPr>
          <p:spPr bwMode="auto">
            <a:xfrm>
              <a:off x="3634583" y="320663"/>
              <a:ext cx="26988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6" name="Line 1185"/>
            <p:cNvSpPr>
              <a:spLocks noChangeShapeType="1"/>
            </p:cNvSpPr>
            <p:nvPr/>
          </p:nvSpPr>
          <p:spPr bwMode="auto">
            <a:xfrm>
              <a:off x="3602833" y="284150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7" name="Line 1186"/>
            <p:cNvSpPr>
              <a:spLocks noChangeShapeType="1"/>
            </p:cNvSpPr>
            <p:nvPr/>
          </p:nvSpPr>
          <p:spPr bwMode="auto">
            <a:xfrm>
              <a:off x="3639346" y="3143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8" name="Line 1187"/>
            <p:cNvSpPr>
              <a:spLocks noChangeShapeType="1"/>
            </p:cNvSpPr>
            <p:nvPr/>
          </p:nvSpPr>
          <p:spPr bwMode="auto">
            <a:xfrm flipH="1">
              <a:off x="3639346" y="358763"/>
              <a:ext cx="22225" cy="174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39" name="Line 1188"/>
            <p:cNvSpPr>
              <a:spLocks noChangeShapeType="1"/>
            </p:cNvSpPr>
            <p:nvPr/>
          </p:nvSpPr>
          <p:spPr bwMode="auto">
            <a:xfrm flipH="1">
              <a:off x="3602833" y="3905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0" name="Line 1189"/>
            <p:cNvSpPr>
              <a:spLocks noChangeShapeType="1"/>
            </p:cNvSpPr>
            <p:nvPr/>
          </p:nvSpPr>
          <p:spPr bwMode="auto">
            <a:xfrm flipH="1">
              <a:off x="3634583" y="347651"/>
              <a:ext cx="269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1" name="Line 1190"/>
            <p:cNvSpPr>
              <a:spLocks noChangeShapeType="1"/>
            </p:cNvSpPr>
            <p:nvPr/>
          </p:nvSpPr>
          <p:spPr bwMode="auto">
            <a:xfrm flipH="1">
              <a:off x="3596483" y="3841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2" name="Line 1191"/>
            <p:cNvSpPr>
              <a:spLocks noChangeShapeType="1"/>
            </p:cNvSpPr>
            <p:nvPr/>
          </p:nvSpPr>
          <p:spPr bwMode="auto">
            <a:xfrm flipH="1" flipV="1">
              <a:off x="3634583" y="390513"/>
              <a:ext cx="20638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3" name="Line 1192"/>
            <p:cNvSpPr>
              <a:spLocks noChangeShapeType="1"/>
            </p:cNvSpPr>
            <p:nvPr/>
          </p:nvSpPr>
          <p:spPr bwMode="auto">
            <a:xfrm flipH="1" flipV="1">
              <a:off x="3596483" y="358763"/>
              <a:ext cx="22225" cy="174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4" name="Line 1193"/>
            <p:cNvSpPr>
              <a:spLocks noChangeShapeType="1"/>
            </p:cNvSpPr>
            <p:nvPr/>
          </p:nvSpPr>
          <p:spPr bwMode="auto">
            <a:xfrm flipH="1" flipV="1">
              <a:off x="3639346" y="3841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5" name="Line 1194"/>
            <p:cNvSpPr>
              <a:spLocks noChangeShapeType="1"/>
            </p:cNvSpPr>
            <p:nvPr/>
          </p:nvSpPr>
          <p:spPr bwMode="auto">
            <a:xfrm flipH="1" flipV="1">
              <a:off x="3596483" y="347651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6" name="Line 1195"/>
            <p:cNvSpPr>
              <a:spLocks noChangeShapeType="1"/>
            </p:cNvSpPr>
            <p:nvPr/>
          </p:nvSpPr>
          <p:spPr bwMode="auto">
            <a:xfrm flipV="1">
              <a:off x="3596483" y="32066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7" name="Line 1196"/>
            <p:cNvSpPr>
              <a:spLocks noChangeShapeType="1"/>
            </p:cNvSpPr>
            <p:nvPr/>
          </p:nvSpPr>
          <p:spPr bwMode="auto">
            <a:xfrm flipV="1">
              <a:off x="3639346" y="2889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8" name="Line 1197"/>
            <p:cNvSpPr>
              <a:spLocks noChangeShapeType="1"/>
            </p:cNvSpPr>
            <p:nvPr/>
          </p:nvSpPr>
          <p:spPr bwMode="auto">
            <a:xfrm flipV="1">
              <a:off x="3596483" y="3143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49" name="Line 1198"/>
            <p:cNvSpPr>
              <a:spLocks noChangeShapeType="1"/>
            </p:cNvSpPr>
            <p:nvPr/>
          </p:nvSpPr>
          <p:spPr bwMode="auto">
            <a:xfrm flipV="1">
              <a:off x="3634583" y="284150"/>
              <a:ext cx="20638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0" name="Line 1199"/>
            <p:cNvSpPr>
              <a:spLocks noChangeShapeType="1"/>
            </p:cNvSpPr>
            <p:nvPr/>
          </p:nvSpPr>
          <p:spPr bwMode="auto">
            <a:xfrm flipV="1">
              <a:off x="3618708" y="27621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1" name="Line 1200"/>
            <p:cNvSpPr>
              <a:spLocks noChangeShapeType="1"/>
            </p:cNvSpPr>
            <p:nvPr/>
          </p:nvSpPr>
          <p:spPr bwMode="auto">
            <a:xfrm flipV="1">
              <a:off x="3639346" y="27621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2" name="Line 1201"/>
            <p:cNvSpPr>
              <a:spLocks noChangeShapeType="1"/>
            </p:cNvSpPr>
            <p:nvPr/>
          </p:nvSpPr>
          <p:spPr bwMode="auto">
            <a:xfrm>
              <a:off x="3661571" y="3905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3" name="Line 1202"/>
            <p:cNvSpPr>
              <a:spLocks noChangeShapeType="1"/>
            </p:cNvSpPr>
            <p:nvPr/>
          </p:nvSpPr>
          <p:spPr bwMode="auto">
            <a:xfrm>
              <a:off x="3661571" y="32066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4" name="Line 1203"/>
            <p:cNvSpPr>
              <a:spLocks noChangeShapeType="1"/>
            </p:cNvSpPr>
            <p:nvPr/>
          </p:nvSpPr>
          <p:spPr bwMode="auto">
            <a:xfrm>
              <a:off x="3661571" y="303200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5" name="Line 1204"/>
            <p:cNvSpPr>
              <a:spLocks noChangeShapeType="1"/>
            </p:cNvSpPr>
            <p:nvPr/>
          </p:nvSpPr>
          <p:spPr bwMode="auto">
            <a:xfrm flipH="1">
              <a:off x="3590133" y="390513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6" name="Line 1205"/>
            <p:cNvSpPr>
              <a:spLocks noChangeShapeType="1"/>
            </p:cNvSpPr>
            <p:nvPr/>
          </p:nvSpPr>
          <p:spPr bwMode="auto">
            <a:xfrm flipH="1">
              <a:off x="3590133" y="320663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7" name="Line 1206"/>
            <p:cNvSpPr>
              <a:spLocks noChangeShapeType="1"/>
            </p:cNvSpPr>
            <p:nvPr/>
          </p:nvSpPr>
          <p:spPr bwMode="auto">
            <a:xfrm flipH="1">
              <a:off x="3590133" y="303200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8" name="Line 1207"/>
            <p:cNvSpPr>
              <a:spLocks noChangeShapeType="1"/>
            </p:cNvSpPr>
            <p:nvPr/>
          </p:nvSpPr>
          <p:spPr bwMode="auto">
            <a:xfrm flipH="1">
              <a:off x="3661571" y="37305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59" name="Line 1208"/>
            <p:cNvSpPr>
              <a:spLocks noChangeShapeType="1"/>
            </p:cNvSpPr>
            <p:nvPr/>
          </p:nvSpPr>
          <p:spPr bwMode="auto">
            <a:xfrm flipH="1">
              <a:off x="3590133" y="373051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0" name="Line 1209"/>
            <p:cNvSpPr>
              <a:spLocks noChangeShapeType="1"/>
            </p:cNvSpPr>
            <p:nvPr/>
          </p:nvSpPr>
          <p:spPr bwMode="auto">
            <a:xfrm>
              <a:off x="3639346" y="4095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1" name="Line 1211"/>
            <p:cNvSpPr>
              <a:spLocks noChangeShapeType="1"/>
            </p:cNvSpPr>
            <p:nvPr/>
          </p:nvSpPr>
          <p:spPr bwMode="auto">
            <a:xfrm flipV="1">
              <a:off x="3618708" y="409564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2" name="Freeform 2361"/>
            <p:cNvSpPr>
              <a:spLocks/>
            </p:cNvSpPr>
            <p:nvPr/>
          </p:nvSpPr>
          <p:spPr bwMode="auto">
            <a:xfrm>
              <a:off x="3621883" y="304788"/>
              <a:ext cx="15875" cy="14288"/>
            </a:xfrm>
            <a:custGeom>
              <a:avLst/>
              <a:gdLst/>
              <a:ahLst/>
              <a:cxnLst>
                <a:cxn ang="0">
                  <a:pos x="21" y="8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8"/>
                </a:cxn>
                <a:cxn ang="0">
                  <a:pos x="4" y="15"/>
                </a:cxn>
                <a:cxn ang="0">
                  <a:pos x="10" y="17"/>
                </a:cxn>
                <a:cxn ang="0">
                  <a:pos x="18" y="15"/>
                </a:cxn>
                <a:cxn ang="0">
                  <a:pos x="21" y="8"/>
                </a:cxn>
              </a:cxnLst>
              <a:rect l="0" t="0" r="r" b="b"/>
              <a:pathLst>
                <a:path w="21" h="17">
                  <a:moveTo>
                    <a:pt x="21" y="8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8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8" y="15"/>
                  </a:lnTo>
                  <a:lnTo>
                    <a:pt x="21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3" name="Line 1213"/>
            <p:cNvSpPr>
              <a:spLocks noChangeShapeType="1"/>
            </p:cNvSpPr>
            <p:nvPr/>
          </p:nvSpPr>
          <p:spPr bwMode="auto">
            <a:xfrm>
              <a:off x="3625058" y="303201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4" name="Line 1214"/>
            <p:cNvSpPr>
              <a:spLocks noChangeShapeType="1"/>
            </p:cNvSpPr>
            <p:nvPr/>
          </p:nvSpPr>
          <p:spPr bwMode="auto">
            <a:xfrm>
              <a:off x="3639346" y="3079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5" name="Line 1215"/>
            <p:cNvSpPr>
              <a:spLocks noChangeShapeType="1"/>
            </p:cNvSpPr>
            <p:nvPr/>
          </p:nvSpPr>
          <p:spPr bwMode="auto">
            <a:xfrm flipH="1">
              <a:off x="3625058" y="32066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6" name="Line 1216"/>
            <p:cNvSpPr>
              <a:spLocks noChangeShapeType="1"/>
            </p:cNvSpPr>
            <p:nvPr/>
          </p:nvSpPr>
          <p:spPr bwMode="auto">
            <a:xfrm flipV="1">
              <a:off x="3618708" y="30796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7" name="Freeform 2366"/>
            <p:cNvSpPr>
              <a:spLocks/>
            </p:cNvSpPr>
            <p:nvPr/>
          </p:nvSpPr>
          <p:spPr bwMode="auto">
            <a:xfrm>
              <a:off x="3621883" y="374638"/>
              <a:ext cx="15875" cy="12700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9"/>
                </a:cxn>
                <a:cxn ang="0">
                  <a:pos x="4" y="15"/>
                </a:cxn>
                <a:cxn ang="0">
                  <a:pos x="10" y="18"/>
                </a:cxn>
                <a:cxn ang="0">
                  <a:pos x="18" y="15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9"/>
                  </a:lnTo>
                  <a:lnTo>
                    <a:pt x="4" y="15"/>
                  </a:lnTo>
                  <a:lnTo>
                    <a:pt x="10" y="18"/>
                  </a:lnTo>
                  <a:lnTo>
                    <a:pt x="18" y="15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8" name="Line 1218"/>
            <p:cNvSpPr>
              <a:spLocks noChangeShapeType="1"/>
            </p:cNvSpPr>
            <p:nvPr/>
          </p:nvSpPr>
          <p:spPr bwMode="auto">
            <a:xfrm>
              <a:off x="3625058" y="39051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69" name="Line 1219"/>
            <p:cNvSpPr>
              <a:spLocks noChangeShapeType="1"/>
            </p:cNvSpPr>
            <p:nvPr/>
          </p:nvSpPr>
          <p:spPr bwMode="auto">
            <a:xfrm flipV="1">
              <a:off x="3639346" y="37622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0" name="Line 1220"/>
            <p:cNvSpPr>
              <a:spLocks noChangeShapeType="1"/>
            </p:cNvSpPr>
            <p:nvPr/>
          </p:nvSpPr>
          <p:spPr bwMode="auto">
            <a:xfrm flipH="1">
              <a:off x="3625058" y="373051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1" name="Line 1221"/>
            <p:cNvSpPr>
              <a:spLocks noChangeShapeType="1"/>
            </p:cNvSpPr>
            <p:nvPr/>
          </p:nvSpPr>
          <p:spPr bwMode="auto">
            <a:xfrm>
              <a:off x="3618708" y="37622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2" name="Line 1222"/>
            <p:cNvSpPr>
              <a:spLocks noChangeShapeType="1"/>
            </p:cNvSpPr>
            <p:nvPr/>
          </p:nvSpPr>
          <p:spPr bwMode="auto">
            <a:xfrm flipV="1">
              <a:off x="3590133" y="276213"/>
              <a:ext cx="1588" cy="139701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3" name="Line 1223"/>
            <p:cNvSpPr>
              <a:spLocks noChangeShapeType="1"/>
            </p:cNvSpPr>
            <p:nvPr/>
          </p:nvSpPr>
          <p:spPr bwMode="auto">
            <a:xfrm flipV="1">
              <a:off x="3690146" y="6205549"/>
              <a:ext cx="1588" cy="277814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4" name="Line 1224"/>
            <p:cNvSpPr>
              <a:spLocks noChangeShapeType="1"/>
            </p:cNvSpPr>
            <p:nvPr/>
          </p:nvSpPr>
          <p:spPr bwMode="auto">
            <a:xfrm>
              <a:off x="3669508" y="6205549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5" name="Line 1225"/>
            <p:cNvSpPr>
              <a:spLocks noChangeShapeType="1"/>
            </p:cNvSpPr>
            <p:nvPr/>
          </p:nvSpPr>
          <p:spPr bwMode="auto">
            <a:xfrm>
              <a:off x="3669508" y="6483362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6" name="Line 1226"/>
            <p:cNvSpPr>
              <a:spLocks noChangeShapeType="1"/>
            </p:cNvSpPr>
            <p:nvPr/>
          </p:nvSpPr>
          <p:spPr bwMode="auto">
            <a:xfrm flipV="1">
              <a:off x="3590133" y="6388112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7" name="Line 1227"/>
            <p:cNvSpPr>
              <a:spLocks noChangeShapeType="1"/>
            </p:cNvSpPr>
            <p:nvPr/>
          </p:nvSpPr>
          <p:spPr bwMode="auto">
            <a:xfrm flipV="1">
              <a:off x="3590133" y="6318262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8" name="Line 1228"/>
            <p:cNvSpPr>
              <a:spLocks noChangeShapeType="1"/>
            </p:cNvSpPr>
            <p:nvPr/>
          </p:nvSpPr>
          <p:spPr bwMode="auto">
            <a:xfrm flipV="1">
              <a:off x="3590133" y="6275399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79" name="Line 1229"/>
            <p:cNvSpPr>
              <a:spLocks noChangeShapeType="1"/>
            </p:cNvSpPr>
            <p:nvPr/>
          </p:nvSpPr>
          <p:spPr bwMode="auto">
            <a:xfrm flipV="1">
              <a:off x="3596483" y="638811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0" name="Line 1230"/>
            <p:cNvSpPr>
              <a:spLocks noChangeShapeType="1"/>
            </p:cNvSpPr>
            <p:nvPr/>
          </p:nvSpPr>
          <p:spPr bwMode="auto">
            <a:xfrm flipV="1">
              <a:off x="3596483" y="635636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1" name="Line 1231"/>
            <p:cNvSpPr>
              <a:spLocks noChangeShapeType="1"/>
            </p:cNvSpPr>
            <p:nvPr/>
          </p:nvSpPr>
          <p:spPr bwMode="auto">
            <a:xfrm flipV="1">
              <a:off x="3596483" y="6342074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2" name="Line 1232"/>
            <p:cNvSpPr>
              <a:spLocks noChangeShapeType="1"/>
            </p:cNvSpPr>
            <p:nvPr/>
          </p:nvSpPr>
          <p:spPr bwMode="auto">
            <a:xfrm flipV="1">
              <a:off x="3596483" y="631826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3" name="Line 1233"/>
            <p:cNvSpPr>
              <a:spLocks noChangeShapeType="1"/>
            </p:cNvSpPr>
            <p:nvPr/>
          </p:nvSpPr>
          <p:spPr bwMode="auto">
            <a:xfrm flipV="1">
              <a:off x="3596483" y="628651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4" name="Line 1234"/>
            <p:cNvSpPr>
              <a:spLocks noChangeShapeType="1"/>
            </p:cNvSpPr>
            <p:nvPr/>
          </p:nvSpPr>
          <p:spPr bwMode="auto">
            <a:xfrm flipV="1">
              <a:off x="3669508" y="6388112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5" name="Line 1235"/>
            <p:cNvSpPr>
              <a:spLocks noChangeShapeType="1"/>
            </p:cNvSpPr>
            <p:nvPr/>
          </p:nvSpPr>
          <p:spPr bwMode="auto">
            <a:xfrm flipV="1">
              <a:off x="3669508" y="6318262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6" name="Line 1236"/>
            <p:cNvSpPr>
              <a:spLocks noChangeShapeType="1"/>
            </p:cNvSpPr>
            <p:nvPr/>
          </p:nvSpPr>
          <p:spPr bwMode="auto">
            <a:xfrm flipV="1">
              <a:off x="3669508" y="6275399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7" name="Line 1237"/>
            <p:cNvSpPr>
              <a:spLocks noChangeShapeType="1"/>
            </p:cNvSpPr>
            <p:nvPr/>
          </p:nvSpPr>
          <p:spPr bwMode="auto">
            <a:xfrm flipV="1">
              <a:off x="3661571" y="638811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8" name="Line 1238"/>
            <p:cNvSpPr>
              <a:spLocks noChangeShapeType="1"/>
            </p:cNvSpPr>
            <p:nvPr/>
          </p:nvSpPr>
          <p:spPr bwMode="auto">
            <a:xfrm flipV="1">
              <a:off x="3661571" y="635636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89" name="Line 1239"/>
            <p:cNvSpPr>
              <a:spLocks noChangeShapeType="1"/>
            </p:cNvSpPr>
            <p:nvPr/>
          </p:nvSpPr>
          <p:spPr bwMode="auto">
            <a:xfrm flipV="1">
              <a:off x="3661571" y="6342074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0" name="Line 1240"/>
            <p:cNvSpPr>
              <a:spLocks noChangeShapeType="1"/>
            </p:cNvSpPr>
            <p:nvPr/>
          </p:nvSpPr>
          <p:spPr bwMode="auto">
            <a:xfrm flipV="1">
              <a:off x="3661571" y="631826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1" name="Line 1241"/>
            <p:cNvSpPr>
              <a:spLocks noChangeShapeType="1"/>
            </p:cNvSpPr>
            <p:nvPr/>
          </p:nvSpPr>
          <p:spPr bwMode="auto">
            <a:xfrm flipV="1">
              <a:off x="3661571" y="6286512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2" name="Line 1242"/>
            <p:cNvSpPr>
              <a:spLocks noChangeShapeType="1"/>
            </p:cNvSpPr>
            <p:nvPr/>
          </p:nvSpPr>
          <p:spPr bwMode="auto">
            <a:xfrm flipH="1">
              <a:off x="3639346" y="6413512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3" name="Line 1243"/>
            <p:cNvSpPr>
              <a:spLocks noChangeShapeType="1"/>
            </p:cNvSpPr>
            <p:nvPr/>
          </p:nvSpPr>
          <p:spPr bwMode="auto">
            <a:xfrm flipH="1">
              <a:off x="3590133" y="6413512"/>
              <a:ext cx="285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4" name="Line 1244"/>
            <p:cNvSpPr>
              <a:spLocks noChangeShapeType="1"/>
            </p:cNvSpPr>
            <p:nvPr/>
          </p:nvSpPr>
          <p:spPr bwMode="auto">
            <a:xfrm flipH="1">
              <a:off x="3639346" y="6407162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5" name="Line 1245"/>
            <p:cNvSpPr>
              <a:spLocks noChangeShapeType="1"/>
            </p:cNvSpPr>
            <p:nvPr/>
          </p:nvSpPr>
          <p:spPr bwMode="auto">
            <a:xfrm flipH="1">
              <a:off x="3602833" y="6407162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6" name="Line 1246"/>
            <p:cNvSpPr>
              <a:spLocks noChangeShapeType="1"/>
            </p:cNvSpPr>
            <p:nvPr/>
          </p:nvSpPr>
          <p:spPr bwMode="auto">
            <a:xfrm flipH="1">
              <a:off x="3639346" y="6275399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7" name="Line 1247"/>
            <p:cNvSpPr>
              <a:spLocks noChangeShapeType="1"/>
            </p:cNvSpPr>
            <p:nvPr/>
          </p:nvSpPr>
          <p:spPr bwMode="auto">
            <a:xfrm flipH="1">
              <a:off x="3590133" y="6275399"/>
              <a:ext cx="285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8" name="Line 1248"/>
            <p:cNvSpPr>
              <a:spLocks noChangeShapeType="1"/>
            </p:cNvSpPr>
            <p:nvPr/>
          </p:nvSpPr>
          <p:spPr bwMode="auto">
            <a:xfrm flipH="1">
              <a:off x="3639346" y="6281749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399" name="Line 1249"/>
            <p:cNvSpPr>
              <a:spLocks noChangeShapeType="1"/>
            </p:cNvSpPr>
            <p:nvPr/>
          </p:nvSpPr>
          <p:spPr bwMode="auto">
            <a:xfrm flipH="1">
              <a:off x="3602833" y="6281749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0" name="Line 1250"/>
            <p:cNvSpPr>
              <a:spLocks noChangeShapeType="1"/>
            </p:cNvSpPr>
            <p:nvPr/>
          </p:nvSpPr>
          <p:spPr bwMode="auto">
            <a:xfrm>
              <a:off x="3596483" y="6286512"/>
              <a:ext cx="22225" cy="206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1" name="Line 1251"/>
            <p:cNvSpPr>
              <a:spLocks noChangeShapeType="1"/>
            </p:cNvSpPr>
            <p:nvPr/>
          </p:nvSpPr>
          <p:spPr bwMode="auto">
            <a:xfrm>
              <a:off x="3634583" y="6318262"/>
              <a:ext cx="26988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2" name="Line 1252"/>
            <p:cNvSpPr>
              <a:spLocks noChangeShapeType="1"/>
            </p:cNvSpPr>
            <p:nvPr/>
          </p:nvSpPr>
          <p:spPr bwMode="auto">
            <a:xfrm>
              <a:off x="3602833" y="628174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3" name="Line 1253"/>
            <p:cNvSpPr>
              <a:spLocks noChangeShapeType="1"/>
            </p:cNvSpPr>
            <p:nvPr/>
          </p:nvSpPr>
          <p:spPr bwMode="auto">
            <a:xfrm>
              <a:off x="3639346" y="631349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4" name="Line 1254"/>
            <p:cNvSpPr>
              <a:spLocks noChangeShapeType="1"/>
            </p:cNvSpPr>
            <p:nvPr/>
          </p:nvSpPr>
          <p:spPr bwMode="auto">
            <a:xfrm flipH="1">
              <a:off x="3639346" y="6356362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5" name="Line 1255"/>
            <p:cNvSpPr>
              <a:spLocks noChangeShapeType="1"/>
            </p:cNvSpPr>
            <p:nvPr/>
          </p:nvSpPr>
          <p:spPr bwMode="auto">
            <a:xfrm flipH="1">
              <a:off x="3602833" y="6388112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6" name="Line 1256"/>
            <p:cNvSpPr>
              <a:spLocks noChangeShapeType="1"/>
            </p:cNvSpPr>
            <p:nvPr/>
          </p:nvSpPr>
          <p:spPr bwMode="auto">
            <a:xfrm flipH="1">
              <a:off x="3634583" y="6346837"/>
              <a:ext cx="26988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7" name="Line 1257"/>
            <p:cNvSpPr>
              <a:spLocks noChangeShapeType="1"/>
            </p:cNvSpPr>
            <p:nvPr/>
          </p:nvSpPr>
          <p:spPr bwMode="auto">
            <a:xfrm flipH="1">
              <a:off x="3596483" y="6383350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8" name="Line 1258"/>
            <p:cNvSpPr>
              <a:spLocks noChangeShapeType="1"/>
            </p:cNvSpPr>
            <p:nvPr/>
          </p:nvSpPr>
          <p:spPr bwMode="auto">
            <a:xfrm flipH="1" flipV="1">
              <a:off x="3634583" y="6388112"/>
              <a:ext cx="20638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09" name="Line 1259"/>
            <p:cNvSpPr>
              <a:spLocks noChangeShapeType="1"/>
            </p:cNvSpPr>
            <p:nvPr/>
          </p:nvSpPr>
          <p:spPr bwMode="auto">
            <a:xfrm flipH="1" flipV="1">
              <a:off x="3596483" y="6356362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0" name="Line 1260"/>
            <p:cNvSpPr>
              <a:spLocks noChangeShapeType="1"/>
            </p:cNvSpPr>
            <p:nvPr/>
          </p:nvSpPr>
          <p:spPr bwMode="auto">
            <a:xfrm flipH="1" flipV="1">
              <a:off x="3639346" y="6383350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1" name="Line 1261"/>
            <p:cNvSpPr>
              <a:spLocks noChangeShapeType="1"/>
            </p:cNvSpPr>
            <p:nvPr/>
          </p:nvSpPr>
          <p:spPr bwMode="auto">
            <a:xfrm flipH="1" flipV="1">
              <a:off x="3596483" y="6346837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2" name="Line 1262"/>
            <p:cNvSpPr>
              <a:spLocks noChangeShapeType="1"/>
            </p:cNvSpPr>
            <p:nvPr/>
          </p:nvSpPr>
          <p:spPr bwMode="auto">
            <a:xfrm flipV="1">
              <a:off x="3596483" y="6318262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3" name="Line 1263"/>
            <p:cNvSpPr>
              <a:spLocks noChangeShapeType="1"/>
            </p:cNvSpPr>
            <p:nvPr/>
          </p:nvSpPr>
          <p:spPr bwMode="auto">
            <a:xfrm flipV="1">
              <a:off x="3639346" y="6286512"/>
              <a:ext cx="22225" cy="206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4" name="Line 1264"/>
            <p:cNvSpPr>
              <a:spLocks noChangeShapeType="1"/>
            </p:cNvSpPr>
            <p:nvPr/>
          </p:nvSpPr>
          <p:spPr bwMode="auto">
            <a:xfrm flipV="1">
              <a:off x="3596483" y="6313499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5" name="Line 1265"/>
            <p:cNvSpPr>
              <a:spLocks noChangeShapeType="1"/>
            </p:cNvSpPr>
            <p:nvPr/>
          </p:nvSpPr>
          <p:spPr bwMode="auto">
            <a:xfrm flipV="1">
              <a:off x="3634583" y="6281749"/>
              <a:ext cx="20638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6" name="Line 1266"/>
            <p:cNvSpPr>
              <a:spLocks noChangeShapeType="1"/>
            </p:cNvSpPr>
            <p:nvPr/>
          </p:nvSpPr>
          <p:spPr bwMode="auto">
            <a:xfrm flipV="1">
              <a:off x="3618708" y="627539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7" name="Line 1267"/>
            <p:cNvSpPr>
              <a:spLocks noChangeShapeType="1"/>
            </p:cNvSpPr>
            <p:nvPr/>
          </p:nvSpPr>
          <p:spPr bwMode="auto">
            <a:xfrm flipV="1">
              <a:off x="3639346" y="627539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8" name="Line 1268"/>
            <p:cNvSpPr>
              <a:spLocks noChangeShapeType="1"/>
            </p:cNvSpPr>
            <p:nvPr/>
          </p:nvSpPr>
          <p:spPr bwMode="auto">
            <a:xfrm>
              <a:off x="3661571" y="6388112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19" name="Line 1269"/>
            <p:cNvSpPr>
              <a:spLocks noChangeShapeType="1"/>
            </p:cNvSpPr>
            <p:nvPr/>
          </p:nvSpPr>
          <p:spPr bwMode="auto">
            <a:xfrm>
              <a:off x="3661571" y="6318262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0" name="Line 1270"/>
            <p:cNvSpPr>
              <a:spLocks noChangeShapeType="1"/>
            </p:cNvSpPr>
            <p:nvPr/>
          </p:nvSpPr>
          <p:spPr bwMode="auto">
            <a:xfrm>
              <a:off x="3661571" y="6300799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1" name="Line 1271"/>
            <p:cNvSpPr>
              <a:spLocks noChangeShapeType="1"/>
            </p:cNvSpPr>
            <p:nvPr/>
          </p:nvSpPr>
          <p:spPr bwMode="auto">
            <a:xfrm flipH="1">
              <a:off x="3590133" y="6388112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2" name="Line 1272"/>
            <p:cNvSpPr>
              <a:spLocks noChangeShapeType="1"/>
            </p:cNvSpPr>
            <p:nvPr/>
          </p:nvSpPr>
          <p:spPr bwMode="auto">
            <a:xfrm flipH="1">
              <a:off x="3590133" y="6318262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3" name="Line 1273"/>
            <p:cNvSpPr>
              <a:spLocks noChangeShapeType="1"/>
            </p:cNvSpPr>
            <p:nvPr/>
          </p:nvSpPr>
          <p:spPr bwMode="auto">
            <a:xfrm flipH="1">
              <a:off x="3590133" y="6300799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4" name="Line 1274"/>
            <p:cNvSpPr>
              <a:spLocks noChangeShapeType="1"/>
            </p:cNvSpPr>
            <p:nvPr/>
          </p:nvSpPr>
          <p:spPr bwMode="auto">
            <a:xfrm flipH="1">
              <a:off x="3661571" y="6370650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5" name="Line 1275"/>
            <p:cNvSpPr>
              <a:spLocks noChangeShapeType="1"/>
            </p:cNvSpPr>
            <p:nvPr/>
          </p:nvSpPr>
          <p:spPr bwMode="auto">
            <a:xfrm flipH="1">
              <a:off x="3590133" y="6370650"/>
              <a:ext cx="63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6" name="Line 1276"/>
            <p:cNvSpPr>
              <a:spLocks noChangeShapeType="1"/>
            </p:cNvSpPr>
            <p:nvPr/>
          </p:nvSpPr>
          <p:spPr bwMode="auto">
            <a:xfrm>
              <a:off x="3639346" y="6407162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7" name="Line 1277"/>
            <p:cNvSpPr>
              <a:spLocks noChangeShapeType="1"/>
            </p:cNvSpPr>
            <p:nvPr/>
          </p:nvSpPr>
          <p:spPr bwMode="auto">
            <a:xfrm flipV="1">
              <a:off x="3618708" y="6407162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8" name="Freeform 2427"/>
            <p:cNvSpPr>
              <a:spLocks/>
            </p:cNvSpPr>
            <p:nvPr/>
          </p:nvSpPr>
          <p:spPr bwMode="auto">
            <a:xfrm>
              <a:off x="3621883" y="6302387"/>
              <a:ext cx="15875" cy="14288"/>
            </a:xfrm>
            <a:custGeom>
              <a:avLst/>
              <a:gdLst/>
              <a:ahLst/>
              <a:cxnLst>
                <a:cxn ang="0">
                  <a:pos x="21" y="8"/>
                </a:cxn>
                <a:cxn ang="0">
                  <a:pos x="18" y="2"/>
                </a:cxn>
                <a:cxn ang="0">
                  <a:pos x="10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4" y="15"/>
                </a:cxn>
                <a:cxn ang="0">
                  <a:pos x="10" y="17"/>
                </a:cxn>
                <a:cxn ang="0">
                  <a:pos x="18" y="15"/>
                </a:cxn>
                <a:cxn ang="0">
                  <a:pos x="21" y="8"/>
                </a:cxn>
              </a:cxnLst>
              <a:rect l="0" t="0" r="r" b="b"/>
              <a:pathLst>
                <a:path w="21" h="17">
                  <a:moveTo>
                    <a:pt x="21" y="8"/>
                  </a:moveTo>
                  <a:lnTo>
                    <a:pt x="18" y="2"/>
                  </a:lnTo>
                  <a:lnTo>
                    <a:pt x="10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4" y="15"/>
                  </a:lnTo>
                  <a:lnTo>
                    <a:pt x="10" y="17"/>
                  </a:lnTo>
                  <a:lnTo>
                    <a:pt x="18" y="15"/>
                  </a:lnTo>
                  <a:lnTo>
                    <a:pt x="21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29" name="Line 1279"/>
            <p:cNvSpPr>
              <a:spLocks noChangeShapeType="1"/>
            </p:cNvSpPr>
            <p:nvPr/>
          </p:nvSpPr>
          <p:spPr bwMode="auto">
            <a:xfrm>
              <a:off x="3625058" y="6300799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0" name="Line 1280"/>
            <p:cNvSpPr>
              <a:spLocks noChangeShapeType="1"/>
            </p:cNvSpPr>
            <p:nvPr/>
          </p:nvSpPr>
          <p:spPr bwMode="auto">
            <a:xfrm>
              <a:off x="3639346" y="630714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1" name="Line 1281"/>
            <p:cNvSpPr>
              <a:spLocks noChangeShapeType="1"/>
            </p:cNvSpPr>
            <p:nvPr/>
          </p:nvSpPr>
          <p:spPr bwMode="auto">
            <a:xfrm flipH="1">
              <a:off x="3625058" y="6318262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2" name="Line 1282"/>
            <p:cNvSpPr>
              <a:spLocks noChangeShapeType="1"/>
            </p:cNvSpPr>
            <p:nvPr/>
          </p:nvSpPr>
          <p:spPr bwMode="auto">
            <a:xfrm flipV="1">
              <a:off x="3618708" y="6307149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3" name="Freeform 2432"/>
            <p:cNvSpPr>
              <a:spLocks/>
            </p:cNvSpPr>
            <p:nvPr/>
          </p:nvSpPr>
          <p:spPr bwMode="auto">
            <a:xfrm>
              <a:off x="3621883" y="6372237"/>
              <a:ext cx="15875" cy="14288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4" y="3"/>
                </a:cxn>
                <a:cxn ang="0">
                  <a:pos x="0" y="9"/>
                </a:cxn>
                <a:cxn ang="0">
                  <a:pos x="4" y="15"/>
                </a:cxn>
                <a:cxn ang="0">
                  <a:pos x="10" y="18"/>
                </a:cxn>
                <a:cxn ang="0">
                  <a:pos x="18" y="15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4" y="3"/>
                  </a:lnTo>
                  <a:lnTo>
                    <a:pt x="0" y="9"/>
                  </a:lnTo>
                  <a:lnTo>
                    <a:pt x="4" y="15"/>
                  </a:lnTo>
                  <a:lnTo>
                    <a:pt x="10" y="18"/>
                  </a:lnTo>
                  <a:lnTo>
                    <a:pt x="18" y="15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4" name="Line 1284"/>
            <p:cNvSpPr>
              <a:spLocks noChangeShapeType="1"/>
            </p:cNvSpPr>
            <p:nvPr/>
          </p:nvSpPr>
          <p:spPr bwMode="auto">
            <a:xfrm>
              <a:off x="3625058" y="6388112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5" name="Line 1285"/>
            <p:cNvSpPr>
              <a:spLocks noChangeShapeType="1"/>
            </p:cNvSpPr>
            <p:nvPr/>
          </p:nvSpPr>
          <p:spPr bwMode="auto">
            <a:xfrm flipV="1">
              <a:off x="3639346" y="6375412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6" name="Line 1286"/>
            <p:cNvSpPr>
              <a:spLocks noChangeShapeType="1"/>
            </p:cNvSpPr>
            <p:nvPr/>
          </p:nvSpPr>
          <p:spPr bwMode="auto">
            <a:xfrm flipH="1">
              <a:off x="3625058" y="6370650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7" name="Line 1287"/>
            <p:cNvSpPr>
              <a:spLocks noChangeShapeType="1"/>
            </p:cNvSpPr>
            <p:nvPr/>
          </p:nvSpPr>
          <p:spPr bwMode="auto">
            <a:xfrm>
              <a:off x="3618708" y="6375412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8" name="Line 1288"/>
            <p:cNvSpPr>
              <a:spLocks noChangeShapeType="1"/>
            </p:cNvSpPr>
            <p:nvPr/>
          </p:nvSpPr>
          <p:spPr bwMode="auto">
            <a:xfrm flipV="1">
              <a:off x="3590133" y="6275399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39" name="Line 1289"/>
            <p:cNvSpPr>
              <a:spLocks noChangeShapeType="1"/>
            </p:cNvSpPr>
            <p:nvPr/>
          </p:nvSpPr>
          <p:spPr bwMode="auto">
            <a:xfrm flipH="1">
              <a:off x="4604547" y="6192849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0" name="Line 1290"/>
            <p:cNvSpPr>
              <a:spLocks noChangeShapeType="1"/>
            </p:cNvSpPr>
            <p:nvPr/>
          </p:nvSpPr>
          <p:spPr bwMode="auto">
            <a:xfrm flipH="1">
              <a:off x="4604547" y="6149986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1" name="Line 1291"/>
            <p:cNvSpPr>
              <a:spLocks noChangeShapeType="1"/>
            </p:cNvSpPr>
            <p:nvPr/>
          </p:nvSpPr>
          <p:spPr bwMode="auto">
            <a:xfrm flipH="1">
              <a:off x="4625184" y="6137286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2" name="Line 1292"/>
            <p:cNvSpPr>
              <a:spLocks noChangeShapeType="1"/>
            </p:cNvSpPr>
            <p:nvPr/>
          </p:nvSpPr>
          <p:spPr bwMode="auto">
            <a:xfrm>
              <a:off x="4625184" y="6137286"/>
              <a:ext cx="1588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3" name="Line 1293"/>
            <p:cNvSpPr>
              <a:spLocks noChangeShapeType="1"/>
            </p:cNvSpPr>
            <p:nvPr/>
          </p:nvSpPr>
          <p:spPr bwMode="auto">
            <a:xfrm flipH="1">
              <a:off x="4401347" y="6205549"/>
              <a:ext cx="20320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4" name="Line 1294"/>
            <p:cNvSpPr>
              <a:spLocks noChangeShapeType="1"/>
            </p:cNvSpPr>
            <p:nvPr/>
          </p:nvSpPr>
          <p:spPr bwMode="auto">
            <a:xfrm flipH="1">
              <a:off x="4604547" y="3697289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5" name="Line 1295"/>
            <p:cNvSpPr>
              <a:spLocks noChangeShapeType="1"/>
            </p:cNvSpPr>
            <p:nvPr/>
          </p:nvSpPr>
          <p:spPr bwMode="auto">
            <a:xfrm flipH="1">
              <a:off x="4604547" y="3654426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6" name="Line 1296"/>
            <p:cNvSpPr>
              <a:spLocks noChangeShapeType="1"/>
            </p:cNvSpPr>
            <p:nvPr/>
          </p:nvSpPr>
          <p:spPr bwMode="auto">
            <a:xfrm flipH="1">
              <a:off x="4625184" y="3917952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7" name="Line 1297"/>
            <p:cNvSpPr>
              <a:spLocks noChangeShapeType="1"/>
            </p:cNvSpPr>
            <p:nvPr/>
          </p:nvSpPr>
          <p:spPr bwMode="auto">
            <a:xfrm flipH="1">
              <a:off x="4625184" y="3709989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8" name="Line 1298"/>
            <p:cNvSpPr>
              <a:spLocks noChangeShapeType="1"/>
            </p:cNvSpPr>
            <p:nvPr/>
          </p:nvSpPr>
          <p:spPr bwMode="auto">
            <a:xfrm flipH="1">
              <a:off x="4604547" y="3975103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49" name="Line 1299"/>
            <p:cNvSpPr>
              <a:spLocks noChangeShapeType="1"/>
            </p:cNvSpPr>
            <p:nvPr/>
          </p:nvSpPr>
          <p:spPr bwMode="auto">
            <a:xfrm flipH="1">
              <a:off x="4604547" y="3932240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0" name="Line 1300"/>
            <p:cNvSpPr>
              <a:spLocks noChangeShapeType="1"/>
            </p:cNvSpPr>
            <p:nvPr/>
          </p:nvSpPr>
          <p:spPr bwMode="auto">
            <a:xfrm>
              <a:off x="4625184" y="3987803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1" name="Line 1357"/>
            <p:cNvSpPr>
              <a:spLocks noChangeShapeType="1"/>
            </p:cNvSpPr>
            <p:nvPr/>
          </p:nvSpPr>
          <p:spPr bwMode="auto">
            <a:xfrm>
              <a:off x="3210720" y="3502026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2" name="Line 1358"/>
            <p:cNvSpPr>
              <a:spLocks noChangeShapeType="1"/>
            </p:cNvSpPr>
            <p:nvPr/>
          </p:nvSpPr>
          <p:spPr bwMode="auto">
            <a:xfrm>
              <a:off x="3669508" y="3502026"/>
              <a:ext cx="515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3" name="Line 1359"/>
            <p:cNvSpPr>
              <a:spLocks noChangeShapeType="1"/>
            </p:cNvSpPr>
            <p:nvPr/>
          </p:nvSpPr>
          <p:spPr bwMode="auto">
            <a:xfrm>
              <a:off x="3210720" y="3408363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4" name="Line 1360"/>
            <p:cNvSpPr>
              <a:spLocks noChangeShapeType="1"/>
            </p:cNvSpPr>
            <p:nvPr/>
          </p:nvSpPr>
          <p:spPr bwMode="auto">
            <a:xfrm>
              <a:off x="3752058" y="3408363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5" name="Line 1361"/>
            <p:cNvSpPr>
              <a:spLocks noChangeShapeType="1"/>
            </p:cNvSpPr>
            <p:nvPr/>
          </p:nvSpPr>
          <p:spPr bwMode="auto">
            <a:xfrm>
              <a:off x="3210720" y="3390900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6" name="Line 1362"/>
            <p:cNvSpPr>
              <a:spLocks noChangeShapeType="1"/>
            </p:cNvSpPr>
            <p:nvPr/>
          </p:nvSpPr>
          <p:spPr bwMode="auto">
            <a:xfrm>
              <a:off x="3752058" y="3390900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7" name="Line 1363"/>
            <p:cNvSpPr>
              <a:spLocks noChangeShapeType="1"/>
            </p:cNvSpPr>
            <p:nvPr/>
          </p:nvSpPr>
          <p:spPr bwMode="auto">
            <a:xfrm>
              <a:off x="3210720" y="3476626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8" name="Line 1364"/>
            <p:cNvSpPr>
              <a:spLocks noChangeShapeType="1"/>
            </p:cNvSpPr>
            <p:nvPr/>
          </p:nvSpPr>
          <p:spPr bwMode="auto">
            <a:xfrm>
              <a:off x="3752058" y="3476626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59" name="Line 1365"/>
            <p:cNvSpPr>
              <a:spLocks noChangeShapeType="1"/>
            </p:cNvSpPr>
            <p:nvPr/>
          </p:nvSpPr>
          <p:spPr bwMode="auto">
            <a:xfrm>
              <a:off x="3210720" y="3460751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0" name="Line 1366"/>
            <p:cNvSpPr>
              <a:spLocks noChangeShapeType="1"/>
            </p:cNvSpPr>
            <p:nvPr/>
          </p:nvSpPr>
          <p:spPr bwMode="auto">
            <a:xfrm>
              <a:off x="3752058" y="3460751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1" name="Line 1367"/>
            <p:cNvSpPr>
              <a:spLocks noChangeShapeType="1"/>
            </p:cNvSpPr>
            <p:nvPr/>
          </p:nvSpPr>
          <p:spPr bwMode="auto">
            <a:xfrm>
              <a:off x="3210720" y="3363913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2" name="Line 1368"/>
            <p:cNvSpPr>
              <a:spLocks noChangeShapeType="1"/>
            </p:cNvSpPr>
            <p:nvPr/>
          </p:nvSpPr>
          <p:spPr bwMode="auto">
            <a:xfrm>
              <a:off x="3669508" y="3363913"/>
              <a:ext cx="515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3" name="Line 1369"/>
            <p:cNvSpPr>
              <a:spLocks noChangeShapeType="1"/>
            </p:cNvSpPr>
            <p:nvPr/>
          </p:nvSpPr>
          <p:spPr bwMode="auto">
            <a:xfrm flipV="1">
              <a:off x="4267996" y="3502026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4" name="Line 1370"/>
            <p:cNvSpPr>
              <a:spLocks noChangeShapeType="1"/>
            </p:cNvSpPr>
            <p:nvPr/>
          </p:nvSpPr>
          <p:spPr bwMode="auto">
            <a:xfrm flipV="1">
              <a:off x="4267996" y="3502026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5" name="Line 1371"/>
            <p:cNvSpPr>
              <a:spLocks noChangeShapeType="1"/>
            </p:cNvSpPr>
            <p:nvPr/>
          </p:nvSpPr>
          <p:spPr bwMode="auto">
            <a:xfrm flipV="1">
              <a:off x="4185446" y="3502026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6" name="Line 1372"/>
            <p:cNvSpPr>
              <a:spLocks noChangeShapeType="1"/>
            </p:cNvSpPr>
            <p:nvPr/>
          </p:nvSpPr>
          <p:spPr bwMode="auto">
            <a:xfrm flipV="1">
              <a:off x="4237834" y="3502026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7" name="Line 1373"/>
            <p:cNvSpPr>
              <a:spLocks noChangeShapeType="1"/>
            </p:cNvSpPr>
            <p:nvPr/>
          </p:nvSpPr>
          <p:spPr bwMode="auto">
            <a:xfrm flipV="1">
              <a:off x="4217196" y="3502026"/>
              <a:ext cx="1588" cy="256541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8" name="Line 1374"/>
            <p:cNvSpPr>
              <a:spLocks noChangeShapeType="1"/>
            </p:cNvSpPr>
            <p:nvPr/>
          </p:nvSpPr>
          <p:spPr bwMode="auto">
            <a:xfrm flipV="1">
              <a:off x="4267996" y="3476626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69" name="Line 1375"/>
            <p:cNvSpPr>
              <a:spLocks noChangeShapeType="1"/>
            </p:cNvSpPr>
            <p:nvPr/>
          </p:nvSpPr>
          <p:spPr bwMode="auto">
            <a:xfrm flipV="1">
              <a:off x="4267996" y="340836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0" name="Line 1376"/>
            <p:cNvSpPr>
              <a:spLocks noChangeShapeType="1"/>
            </p:cNvSpPr>
            <p:nvPr/>
          </p:nvSpPr>
          <p:spPr bwMode="auto">
            <a:xfrm flipV="1">
              <a:off x="4267996" y="336391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1" name="Line 1377"/>
            <p:cNvSpPr>
              <a:spLocks noChangeShapeType="1"/>
            </p:cNvSpPr>
            <p:nvPr/>
          </p:nvSpPr>
          <p:spPr bwMode="auto">
            <a:xfrm flipV="1">
              <a:off x="4260059" y="347662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2" name="Line 1378"/>
            <p:cNvSpPr>
              <a:spLocks noChangeShapeType="1"/>
            </p:cNvSpPr>
            <p:nvPr/>
          </p:nvSpPr>
          <p:spPr bwMode="auto">
            <a:xfrm flipV="1">
              <a:off x="4260059" y="3444876"/>
              <a:ext cx="1588" cy="158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3" name="Line 1379"/>
            <p:cNvSpPr>
              <a:spLocks noChangeShapeType="1"/>
            </p:cNvSpPr>
            <p:nvPr/>
          </p:nvSpPr>
          <p:spPr bwMode="auto">
            <a:xfrm flipV="1">
              <a:off x="4260059" y="3432175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4" name="Line 1380"/>
            <p:cNvSpPr>
              <a:spLocks noChangeShapeType="1"/>
            </p:cNvSpPr>
            <p:nvPr/>
          </p:nvSpPr>
          <p:spPr bwMode="auto">
            <a:xfrm flipV="1">
              <a:off x="4260059" y="340836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5" name="Line 1381"/>
            <p:cNvSpPr>
              <a:spLocks noChangeShapeType="1"/>
            </p:cNvSpPr>
            <p:nvPr/>
          </p:nvSpPr>
          <p:spPr bwMode="auto">
            <a:xfrm flipV="1">
              <a:off x="4260059" y="337661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6" name="Line 1382"/>
            <p:cNvSpPr>
              <a:spLocks noChangeShapeType="1"/>
            </p:cNvSpPr>
            <p:nvPr/>
          </p:nvSpPr>
          <p:spPr bwMode="auto">
            <a:xfrm flipV="1">
              <a:off x="4185446" y="3476626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7" name="Line 1383"/>
            <p:cNvSpPr>
              <a:spLocks noChangeShapeType="1"/>
            </p:cNvSpPr>
            <p:nvPr/>
          </p:nvSpPr>
          <p:spPr bwMode="auto">
            <a:xfrm flipV="1">
              <a:off x="4185446" y="3408363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8" name="Line 1384"/>
            <p:cNvSpPr>
              <a:spLocks noChangeShapeType="1"/>
            </p:cNvSpPr>
            <p:nvPr/>
          </p:nvSpPr>
          <p:spPr bwMode="auto">
            <a:xfrm flipV="1">
              <a:off x="4185446" y="3363913"/>
              <a:ext cx="1588" cy="269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79" name="Line 1385"/>
            <p:cNvSpPr>
              <a:spLocks noChangeShapeType="1"/>
            </p:cNvSpPr>
            <p:nvPr/>
          </p:nvSpPr>
          <p:spPr bwMode="auto">
            <a:xfrm flipV="1">
              <a:off x="4194971" y="347662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0" name="Line 1386"/>
            <p:cNvSpPr>
              <a:spLocks noChangeShapeType="1"/>
            </p:cNvSpPr>
            <p:nvPr/>
          </p:nvSpPr>
          <p:spPr bwMode="auto">
            <a:xfrm flipV="1">
              <a:off x="4194971" y="3444876"/>
              <a:ext cx="1588" cy="158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1" name="Line 1387"/>
            <p:cNvSpPr>
              <a:spLocks noChangeShapeType="1"/>
            </p:cNvSpPr>
            <p:nvPr/>
          </p:nvSpPr>
          <p:spPr bwMode="auto">
            <a:xfrm flipV="1">
              <a:off x="4194971" y="3432175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2" name="Line 1388"/>
            <p:cNvSpPr>
              <a:spLocks noChangeShapeType="1"/>
            </p:cNvSpPr>
            <p:nvPr/>
          </p:nvSpPr>
          <p:spPr bwMode="auto">
            <a:xfrm flipV="1">
              <a:off x="4194971" y="3408363"/>
              <a:ext cx="1588" cy="12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3" name="Line 1389"/>
            <p:cNvSpPr>
              <a:spLocks noChangeShapeType="1"/>
            </p:cNvSpPr>
            <p:nvPr/>
          </p:nvSpPr>
          <p:spPr bwMode="auto">
            <a:xfrm flipV="1">
              <a:off x="4194971" y="3376613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4" name="Line 1390"/>
            <p:cNvSpPr>
              <a:spLocks noChangeShapeType="1"/>
            </p:cNvSpPr>
            <p:nvPr/>
          </p:nvSpPr>
          <p:spPr bwMode="auto">
            <a:xfrm>
              <a:off x="4185446" y="3502026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5" name="Line 1391"/>
            <p:cNvSpPr>
              <a:spLocks noChangeShapeType="1"/>
            </p:cNvSpPr>
            <p:nvPr/>
          </p:nvSpPr>
          <p:spPr bwMode="auto">
            <a:xfrm>
              <a:off x="4237834" y="3502026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6" name="Line 1392"/>
            <p:cNvSpPr>
              <a:spLocks noChangeShapeType="1"/>
            </p:cNvSpPr>
            <p:nvPr/>
          </p:nvSpPr>
          <p:spPr bwMode="auto">
            <a:xfrm>
              <a:off x="4199734" y="3497263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7" name="Line 1393"/>
            <p:cNvSpPr>
              <a:spLocks noChangeShapeType="1"/>
            </p:cNvSpPr>
            <p:nvPr/>
          </p:nvSpPr>
          <p:spPr bwMode="auto">
            <a:xfrm>
              <a:off x="4237834" y="3497263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8" name="Line 1394"/>
            <p:cNvSpPr>
              <a:spLocks noChangeShapeType="1"/>
            </p:cNvSpPr>
            <p:nvPr/>
          </p:nvSpPr>
          <p:spPr bwMode="auto">
            <a:xfrm>
              <a:off x="4185446" y="3363913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89" name="Line 1395"/>
            <p:cNvSpPr>
              <a:spLocks noChangeShapeType="1"/>
            </p:cNvSpPr>
            <p:nvPr/>
          </p:nvSpPr>
          <p:spPr bwMode="auto">
            <a:xfrm>
              <a:off x="4237834" y="3363913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0" name="Line 1396"/>
            <p:cNvSpPr>
              <a:spLocks noChangeShapeType="1"/>
            </p:cNvSpPr>
            <p:nvPr/>
          </p:nvSpPr>
          <p:spPr bwMode="auto">
            <a:xfrm>
              <a:off x="4199734" y="3371850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1" name="Line 1397"/>
            <p:cNvSpPr>
              <a:spLocks noChangeShapeType="1"/>
            </p:cNvSpPr>
            <p:nvPr/>
          </p:nvSpPr>
          <p:spPr bwMode="auto">
            <a:xfrm>
              <a:off x="4237834" y="3371850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2" name="Line 1398"/>
            <p:cNvSpPr>
              <a:spLocks noChangeShapeType="1"/>
            </p:cNvSpPr>
            <p:nvPr/>
          </p:nvSpPr>
          <p:spPr bwMode="auto">
            <a:xfrm flipH="1">
              <a:off x="4237834" y="33766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3" name="Line 1399"/>
            <p:cNvSpPr>
              <a:spLocks noChangeShapeType="1"/>
            </p:cNvSpPr>
            <p:nvPr/>
          </p:nvSpPr>
          <p:spPr bwMode="auto">
            <a:xfrm flipH="1">
              <a:off x="4194971" y="340836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4" name="Line 1400"/>
            <p:cNvSpPr>
              <a:spLocks noChangeShapeType="1"/>
            </p:cNvSpPr>
            <p:nvPr/>
          </p:nvSpPr>
          <p:spPr bwMode="auto">
            <a:xfrm flipH="1">
              <a:off x="4231484" y="3371850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5" name="Line 1401"/>
            <p:cNvSpPr>
              <a:spLocks noChangeShapeType="1"/>
            </p:cNvSpPr>
            <p:nvPr/>
          </p:nvSpPr>
          <p:spPr bwMode="auto">
            <a:xfrm flipH="1">
              <a:off x="4194971" y="34020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6" name="Line 1402"/>
            <p:cNvSpPr>
              <a:spLocks noChangeShapeType="1"/>
            </p:cNvSpPr>
            <p:nvPr/>
          </p:nvSpPr>
          <p:spPr bwMode="auto">
            <a:xfrm>
              <a:off x="4194971" y="344487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7" name="Line 1403"/>
            <p:cNvSpPr>
              <a:spLocks noChangeShapeType="1"/>
            </p:cNvSpPr>
            <p:nvPr/>
          </p:nvSpPr>
          <p:spPr bwMode="auto">
            <a:xfrm>
              <a:off x="4231484" y="3476626"/>
              <a:ext cx="22225" cy="206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8" name="Line 1404"/>
            <p:cNvSpPr>
              <a:spLocks noChangeShapeType="1"/>
            </p:cNvSpPr>
            <p:nvPr/>
          </p:nvSpPr>
          <p:spPr bwMode="auto">
            <a:xfrm>
              <a:off x="4194971" y="3435350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499" name="Line 1405"/>
            <p:cNvSpPr>
              <a:spLocks noChangeShapeType="1"/>
            </p:cNvSpPr>
            <p:nvPr/>
          </p:nvSpPr>
          <p:spPr bwMode="auto">
            <a:xfrm>
              <a:off x="4237834" y="34718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0" name="Line 1406"/>
            <p:cNvSpPr>
              <a:spLocks noChangeShapeType="1"/>
            </p:cNvSpPr>
            <p:nvPr/>
          </p:nvSpPr>
          <p:spPr bwMode="auto">
            <a:xfrm flipV="1">
              <a:off x="4199734" y="3476626"/>
              <a:ext cx="23813" cy="206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1" name="Line 1407"/>
            <p:cNvSpPr>
              <a:spLocks noChangeShapeType="1"/>
            </p:cNvSpPr>
            <p:nvPr/>
          </p:nvSpPr>
          <p:spPr bwMode="auto">
            <a:xfrm flipV="1">
              <a:off x="4237834" y="344487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2" name="Line 1408"/>
            <p:cNvSpPr>
              <a:spLocks noChangeShapeType="1"/>
            </p:cNvSpPr>
            <p:nvPr/>
          </p:nvSpPr>
          <p:spPr bwMode="auto">
            <a:xfrm flipV="1">
              <a:off x="4194971" y="34718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3" name="Line 1409"/>
            <p:cNvSpPr>
              <a:spLocks noChangeShapeType="1"/>
            </p:cNvSpPr>
            <p:nvPr/>
          </p:nvSpPr>
          <p:spPr bwMode="auto">
            <a:xfrm flipV="1">
              <a:off x="4231484" y="3435350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4" name="Line 1410"/>
            <p:cNvSpPr>
              <a:spLocks noChangeShapeType="1"/>
            </p:cNvSpPr>
            <p:nvPr/>
          </p:nvSpPr>
          <p:spPr bwMode="auto">
            <a:xfrm flipH="1" flipV="1">
              <a:off x="4231484" y="3408363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5" name="Line 1412"/>
            <p:cNvSpPr>
              <a:spLocks noChangeShapeType="1"/>
            </p:cNvSpPr>
            <p:nvPr/>
          </p:nvSpPr>
          <p:spPr bwMode="auto">
            <a:xfrm flipH="1" flipV="1">
              <a:off x="4194968" y="337660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6" name="Line 1413"/>
            <p:cNvSpPr>
              <a:spLocks noChangeShapeType="1"/>
            </p:cNvSpPr>
            <p:nvPr/>
          </p:nvSpPr>
          <p:spPr bwMode="auto">
            <a:xfrm flipH="1" flipV="1">
              <a:off x="4237830" y="3402001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7" name="Line 1414"/>
            <p:cNvSpPr>
              <a:spLocks noChangeShapeType="1"/>
            </p:cNvSpPr>
            <p:nvPr/>
          </p:nvSpPr>
          <p:spPr bwMode="auto">
            <a:xfrm flipH="1" flipV="1">
              <a:off x="4199730" y="3371838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8" name="Line 1415"/>
            <p:cNvSpPr>
              <a:spLocks noChangeShapeType="1"/>
            </p:cNvSpPr>
            <p:nvPr/>
          </p:nvSpPr>
          <p:spPr bwMode="auto">
            <a:xfrm flipV="1">
              <a:off x="4237830" y="3363901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09" name="Line 1416"/>
            <p:cNvSpPr>
              <a:spLocks noChangeShapeType="1"/>
            </p:cNvSpPr>
            <p:nvPr/>
          </p:nvSpPr>
          <p:spPr bwMode="auto">
            <a:xfrm flipV="1">
              <a:off x="4217193" y="3363901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0" name="Line 1417"/>
            <p:cNvSpPr>
              <a:spLocks noChangeShapeType="1"/>
            </p:cNvSpPr>
            <p:nvPr/>
          </p:nvSpPr>
          <p:spPr bwMode="auto">
            <a:xfrm flipH="1">
              <a:off x="4185443" y="347661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1" name="Line 1418"/>
            <p:cNvSpPr>
              <a:spLocks noChangeShapeType="1"/>
            </p:cNvSpPr>
            <p:nvPr/>
          </p:nvSpPr>
          <p:spPr bwMode="auto">
            <a:xfrm flipH="1">
              <a:off x="4185443" y="3408351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2" name="Line 1419"/>
            <p:cNvSpPr>
              <a:spLocks noChangeShapeType="1"/>
            </p:cNvSpPr>
            <p:nvPr/>
          </p:nvSpPr>
          <p:spPr bwMode="auto">
            <a:xfrm flipH="1">
              <a:off x="4185443" y="3390888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3" name="Line 1420"/>
            <p:cNvSpPr>
              <a:spLocks noChangeShapeType="1"/>
            </p:cNvSpPr>
            <p:nvPr/>
          </p:nvSpPr>
          <p:spPr bwMode="auto">
            <a:xfrm>
              <a:off x="4260055" y="34766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4" name="Line 1421"/>
            <p:cNvSpPr>
              <a:spLocks noChangeShapeType="1"/>
            </p:cNvSpPr>
            <p:nvPr/>
          </p:nvSpPr>
          <p:spPr bwMode="auto">
            <a:xfrm>
              <a:off x="4260055" y="340835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5" name="Line 1422"/>
            <p:cNvSpPr>
              <a:spLocks noChangeShapeType="1"/>
            </p:cNvSpPr>
            <p:nvPr/>
          </p:nvSpPr>
          <p:spPr bwMode="auto">
            <a:xfrm>
              <a:off x="4260055" y="339088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6" name="Line 1423"/>
            <p:cNvSpPr>
              <a:spLocks noChangeShapeType="1"/>
            </p:cNvSpPr>
            <p:nvPr/>
          </p:nvSpPr>
          <p:spPr bwMode="auto">
            <a:xfrm>
              <a:off x="4185443" y="3460738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7" name="Line 1424"/>
            <p:cNvSpPr>
              <a:spLocks noChangeShapeType="1"/>
            </p:cNvSpPr>
            <p:nvPr/>
          </p:nvSpPr>
          <p:spPr bwMode="auto">
            <a:xfrm>
              <a:off x="4260055" y="346073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8" name="Line 1425"/>
            <p:cNvSpPr>
              <a:spLocks noChangeShapeType="1"/>
            </p:cNvSpPr>
            <p:nvPr/>
          </p:nvSpPr>
          <p:spPr bwMode="auto">
            <a:xfrm>
              <a:off x="4217193" y="3497251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19" name="Line 1426"/>
            <p:cNvSpPr>
              <a:spLocks noChangeShapeType="1"/>
            </p:cNvSpPr>
            <p:nvPr/>
          </p:nvSpPr>
          <p:spPr bwMode="auto">
            <a:xfrm flipV="1">
              <a:off x="4237830" y="3497251"/>
              <a:ext cx="1588" cy="47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0" name="Freeform 2519"/>
            <p:cNvSpPr>
              <a:spLocks/>
            </p:cNvSpPr>
            <p:nvPr/>
          </p:nvSpPr>
          <p:spPr bwMode="auto">
            <a:xfrm>
              <a:off x="4218780" y="3392476"/>
              <a:ext cx="15875" cy="14288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3" y="3"/>
                </a:cxn>
                <a:cxn ang="0">
                  <a:pos x="0" y="9"/>
                </a:cxn>
                <a:cxn ang="0">
                  <a:pos x="3" y="16"/>
                </a:cxn>
                <a:cxn ang="0">
                  <a:pos x="10" y="18"/>
                </a:cxn>
                <a:cxn ang="0">
                  <a:pos x="18" y="16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9"/>
                  </a:lnTo>
                  <a:lnTo>
                    <a:pt x="3" y="16"/>
                  </a:lnTo>
                  <a:lnTo>
                    <a:pt x="10" y="18"/>
                  </a:lnTo>
                  <a:lnTo>
                    <a:pt x="18" y="16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1" name="Line 1428"/>
            <p:cNvSpPr>
              <a:spLocks noChangeShapeType="1"/>
            </p:cNvSpPr>
            <p:nvPr/>
          </p:nvSpPr>
          <p:spPr bwMode="auto">
            <a:xfrm flipH="1">
              <a:off x="4223543" y="339088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2" name="Line 1429"/>
            <p:cNvSpPr>
              <a:spLocks noChangeShapeType="1"/>
            </p:cNvSpPr>
            <p:nvPr/>
          </p:nvSpPr>
          <p:spPr bwMode="auto">
            <a:xfrm>
              <a:off x="4217193" y="3395651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3" name="Line 1430"/>
            <p:cNvSpPr>
              <a:spLocks noChangeShapeType="1"/>
            </p:cNvSpPr>
            <p:nvPr/>
          </p:nvSpPr>
          <p:spPr bwMode="auto">
            <a:xfrm>
              <a:off x="4223543" y="3408351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4" name="Line 1431"/>
            <p:cNvSpPr>
              <a:spLocks noChangeShapeType="1"/>
            </p:cNvSpPr>
            <p:nvPr/>
          </p:nvSpPr>
          <p:spPr bwMode="auto">
            <a:xfrm flipV="1">
              <a:off x="4237830" y="3395651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5" name="Freeform 2524"/>
            <p:cNvSpPr>
              <a:spLocks/>
            </p:cNvSpPr>
            <p:nvPr/>
          </p:nvSpPr>
          <p:spPr bwMode="auto">
            <a:xfrm>
              <a:off x="4218780" y="3462326"/>
              <a:ext cx="15875" cy="12700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2"/>
                </a:cxn>
                <a:cxn ang="0">
                  <a:pos x="10" y="0"/>
                </a:cxn>
                <a:cxn ang="0">
                  <a:pos x="3" y="2"/>
                </a:cxn>
                <a:cxn ang="0">
                  <a:pos x="0" y="9"/>
                </a:cxn>
                <a:cxn ang="0">
                  <a:pos x="3" y="14"/>
                </a:cxn>
                <a:cxn ang="0">
                  <a:pos x="10" y="18"/>
                </a:cxn>
                <a:cxn ang="0">
                  <a:pos x="18" y="14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9"/>
                  </a:lnTo>
                  <a:lnTo>
                    <a:pt x="3" y="14"/>
                  </a:lnTo>
                  <a:lnTo>
                    <a:pt x="10" y="18"/>
                  </a:lnTo>
                  <a:lnTo>
                    <a:pt x="18" y="14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6" name="Line 1433"/>
            <p:cNvSpPr>
              <a:spLocks noChangeShapeType="1"/>
            </p:cNvSpPr>
            <p:nvPr/>
          </p:nvSpPr>
          <p:spPr bwMode="auto">
            <a:xfrm flipH="1">
              <a:off x="4223543" y="34766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7" name="Line 1434"/>
            <p:cNvSpPr>
              <a:spLocks noChangeShapeType="1"/>
            </p:cNvSpPr>
            <p:nvPr/>
          </p:nvSpPr>
          <p:spPr bwMode="auto">
            <a:xfrm flipV="1">
              <a:off x="4217193" y="346391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8" name="Line 1435"/>
            <p:cNvSpPr>
              <a:spLocks noChangeShapeType="1"/>
            </p:cNvSpPr>
            <p:nvPr/>
          </p:nvSpPr>
          <p:spPr bwMode="auto">
            <a:xfrm>
              <a:off x="4223543" y="3460738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29" name="Line 1436"/>
            <p:cNvSpPr>
              <a:spLocks noChangeShapeType="1"/>
            </p:cNvSpPr>
            <p:nvPr/>
          </p:nvSpPr>
          <p:spPr bwMode="auto">
            <a:xfrm>
              <a:off x="4237830" y="3463913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0" name="Line 1437"/>
            <p:cNvSpPr>
              <a:spLocks noChangeShapeType="1"/>
            </p:cNvSpPr>
            <p:nvPr/>
          </p:nvSpPr>
          <p:spPr bwMode="auto">
            <a:xfrm flipV="1">
              <a:off x="4267993" y="6180126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1" name="Line 1438"/>
            <p:cNvSpPr>
              <a:spLocks noChangeShapeType="1"/>
            </p:cNvSpPr>
            <p:nvPr/>
          </p:nvSpPr>
          <p:spPr bwMode="auto">
            <a:xfrm flipV="1">
              <a:off x="4267993" y="6110276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2" name="Line 1439"/>
            <p:cNvSpPr>
              <a:spLocks noChangeShapeType="1"/>
            </p:cNvSpPr>
            <p:nvPr/>
          </p:nvSpPr>
          <p:spPr bwMode="auto">
            <a:xfrm flipV="1">
              <a:off x="4267993" y="606741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3" name="Line 1440"/>
            <p:cNvSpPr>
              <a:spLocks noChangeShapeType="1"/>
            </p:cNvSpPr>
            <p:nvPr/>
          </p:nvSpPr>
          <p:spPr bwMode="auto">
            <a:xfrm flipV="1">
              <a:off x="4260055" y="618012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4" name="Line 1441"/>
            <p:cNvSpPr>
              <a:spLocks noChangeShapeType="1"/>
            </p:cNvSpPr>
            <p:nvPr/>
          </p:nvSpPr>
          <p:spPr bwMode="auto">
            <a:xfrm flipV="1">
              <a:off x="4260055" y="614837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5" name="Line 1442"/>
            <p:cNvSpPr>
              <a:spLocks noChangeShapeType="1"/>
            </p:cNvSpPr>
            <p:nvPr/>
          </p:nvSpPr>
          <p:spPr bwMode="auto">
            <a:xfrm flipV="1">
              <a:off x="4260055" y="6135676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6" name="Line 1443"/>
            <p:cNvSpPr>
              <a:spLocks noChangeShapeType="1"/>
            </p:cNvSpPr>
            <p:nvPr/>
          </p:nvSpPr>
          <p:spPr bwMode="auto">
            <a:xfrm flipV="1">
              <a:off x="4260055" y="611027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7" name="Line 1444"/>
            <p:cNvSpPr>
              <a:spLocks noChangeShapeType="1"/>
            </p:cNvSpPr>
            <p:nvPr/>
          </p:nvSpPr>
          <p:spPr bwMode="auto">
            <a:xfrm flipV="1">
              <a:off x="4260055" y="607852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8" name="Line 1445"/>
            <p:cNvSpPr>
              <a:spLocks noChangeShapeType="1"/>
            </p:cNvSpPr>
            <p:nvPr/>
          </p:nvSpPr>
          <p:spPr bwMode="auto">
            <a:xfrm flipV="1">
              <a:off x="4185443" y="6180126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39" name="Line 1446"/>
            <p:cNvSpPr>
              <a:spLocks noChangeShapeType="1"/>
            </p:cNvSpPr>
            <p:nvPr/>
          </p:nvSpPr>
          <p:spPr bwMode="auto">
            <a:xfrm flipV="1">
              <a:off x="4185443" y="6110276"/>
              <a:ext cx="1588" cy="523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0" name="Line 1447"/>
            <p:cNvSpPr>
              <a:spLocks noChangeShapeType="1"/>
            </p:cNvSpPr>
            <p:nvPr/>
          </p:nvSpPr>
          <p:spPr bwMode="auto">
            <a:xfrm flipV="1">
              <a:off x="4185443" y="6067413"/>
              <a:ext cx="1588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1" name="Line 1448"/>
            <p:cNvSpPr>
              <a:spLocks noChangeShapeType="1"/>
            </p:cNvSpPr>
            <p:nvPr/>
          </p:nvSpPr>
          <p:spPr bwMode="auto">
            <a:xfrm flipV="1">
              <a:off x="4194968" y="618012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2" name="Line 1449"/>
            <p:cNvSpPr>
              <a:spLocks noChangeShapeType="1"/>
            </p:cNvSpPr>
            <p:nvPr/>
          </p:nvSpPr>
          <p:spPr bwMode="auto">
            <a:xfrm flipV="1">
              <a:off x="4194968" y="614837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3" name="Line 1450"/>
            <p:cNvSpPr>
              <a:spLocks noChangeShapeType="1"/>
            </p:cNvSpPr>
            <p:nvPr/>
          </p:nvSpPr>
          <p:spPr bwMode="auto">
            <a:xfrm flipV="1">
              <a:off x="4194968" y="6135676"/>
              <a:ext cx="1588" cy="317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4" name="Line 1451"/>
            <p:cNvSpPr>
              <a:spLocks noChangeShapeType="1"/>
            </p:cNvSpPr>
            <p:nvPr/>
          </p:nvSpPr>
          <p:spPr bwMode="auto">
            <a:xfrm flipV="1">
              <a:off x="4194968" y="611027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5" name="Line 1452"/>
            <p:cNvSpPr>
              <a:spLocks noChangeShapeType="1"/>
            </p:cNvSpPr>
            <p:nvPr/>
          </p:nvSpPr>
          <p:spPr bwMode="auto">
            <a:xfrm flipV="1">
              <a:off x="4194968" y="6078526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6" name="Line 1453"/>
            <p:cNvSpPr>
              <a:spLocks noChangeShapeType="1"/>
            </p:cNvSpPr>
            <p:nvPr/>
          </p:nvSpPr>
          <p:spPr bwMode="auto">
            <a:xfrm>
              <a:off x="4185443" y="6205526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7" name="Line 1454"/>
            <p:cNvSpPr>
              <a:spLocks noChangeShapeType="1"/>
            </p:cNvSpPr>
            <p:nvPr/>
          </p:nvSpPr>
          <p:spPr bwMode="auto">
            <a:xfrm>
              <a:off x="4237830" y="6205526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8" name="Line 1455"/>
            <p:cNvSpPr>
              <a:spLocks noChangeShapeType="1"/>
            </p:cNvSpPr>
            <p:nvPr/>
          </p:nvSpPr>
          <p:spPr bwMode="auto">
            <a:xfrm>
              <a:off x="4199730" y="6199176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49" name="Line 1456"/>
            <p:cNvSpPr>
              <a:spLocks noChangeShapeType="1"/>
            </p:cNvSpPr>
            <p:nvPr/>
          </p:nvSpPr>
          <p:spPr bwMode="auto">
            <a:xfrm>
              <a:off x="4237830" y="6199176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0" name="Line 1457"/>
            <p:cNvSpPr>
              <a:spLocks noChangeShapeType="1"/>
            </p:cNvSpPr>
            <p:nvPr/>
          </p:nvSpPr>
          <p:spPr bwMode="auto">
            <a:xfrm>
              <a:off x="4185443" y="6067413"/>
              <a:ext cx="317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1" name="Line 1458"/>
            <p:cNvSpPr>
              <a:spLocks noChangeShapeType="1"/>
            </p:cNvSpPr>
            <p:nvPr/>
          </p:nvSpPr>
          <p:spPr bwMode="auto">
            <a:xfrm>
              <a:off x="4237830" y="6067413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2" name="Line 1459"/>
            <p:cNvSpPr>
              <a:spLocks noChangeShapeType="1"/>
            </p:cNvSpPr>
            <p:nvPr/>
          </p:nvSpPr>
          <p:spPr bwMode="auto">
            <a:xfrm>
              <a:off x="4199730" y="6073763"/>
              <a:ext cx="174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3" name="Line 1460"/>
            <p:cNvSpPr>
              <a:spLocks noChangeShapeType="1"/>
            </p:cNvSpPr>
            <p:nvPr/>
          </p:nvSpPr>
          <p:spPr bwMode="auto">
            <a:xfrm>
              <a:off x="4237830" y="6073763"/>
              <a:ext cx="158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4" name="Line 1461"/>
            <p:cNvSpPr>
              <a:spLocks noChangeShapeType="1"/>
            </p:cNvSpPr>
            <p:nvPr/>
          </p:nvSpPr>
          <p:spPr bwMode="auto">
            <a:xfrm flipH="1">
              <a:off x="4237830" y="607852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5" name="Line 1462"/>
            <p:cNvSpPr>
              <a:spLocks noChangeShapeType="1"/>
            </p:cNvSpPr>
            <p:nvPr/>
          </p:nvSpPr>
          <p:spPr bwMode="auto">
            <a:xfrm flipH="1">
              <a:off x="4194968" y="6110276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6" name="Line 1463"/>
            <p:cNvSpPr>
              <a:spLocks noChangeShapeType="1"/>
            </p:cNvSpPr>
            <p:nvPr/>
          </p:nvSpPr>
          <p:spPr bwMode="auto">
            <a:xfrm flipH="1">
              <a:off x="4231480" y="60737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7" name="Line 1464"/>
            <p:cNvSpPr>
              <a:spLocks noChangeShapeType="1"/>
            </p:cNvSpPr>
            <p:nvPr/>
          </p:nvSpPr>
          <p:spPr bwMode="auto">
            <a:xfrm flipH="1">
              <a:off x="4194968" y="61055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8" name="Line 1465"/>
            <p:cNvSpPr>
              <a:spLocks noChangeShapeType="1"/>
            </p:cNvSpPr>
            <p:nvPr/>
          </p:nvSpPr>
          <p:spPr bwMode="auto">
            <a:xfrm>
              <a:off x="4194968" y="614837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59" name="Line 1466"/>
            <p:cNvSpPr>
              <a:spLocks noChangeShapeType="1"/>
            </p:cNvSpPr>
            <p:nvPr/>
          </p:nvSpPr>
          <p:spPr bwMode="auto">
            <a:xfrm>
              <a:off x="4231480" y="618012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0" name="Line 1467"/>
            <p:cNvSpPr>
              <a:spLocks noChangeShapeType="1"/>
            </p:cNvSpPr>
            <p:nvPr/>
          </p:nvSpPr>
          <p:spPr bwMode="auto">
            <a:xfrm>
              <a:off x="4194968" y="6138851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1" name="Line 1468"/>
            <p:cNvSpPr>
              <a:spLocks noChangeShapeType="1"/>
            </p:cNvSpPr>
            <p:nvPr/>
          </p:nvSpPr>
          <p:spPr bwMode="auto">
            <a:xfrm>
              <a:off x="4237830" y="61753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2" name="Line 1469"/>
            <p:cNvSpPr>
              <a:spLocks noChangeShapeType="1"/>
            </p:cNvSpPr>
            <p:nvPr/>
          </p:nvSpPr>
          <p:spPr bwMode="auto">
            <a:xfrm flipV="1">
              <a:off x="4199730" y="6180126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3" name="Line 1470"/>
            <p:cNvSpPr>
              <a:spLocks noChangeShapeType="1"/>
            </p:cNvSpPr>
            <p:nvPr/>
          </p:nvSpPr>
          <p:spPr bwMode="auto">
            <a:xfrm flipV="1">
              <a:off x="4237830" y="614837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4" name="Line 1471"/>
            <p:cNvSpPr>
              <a:spLocks noChangeShapeType="1"/>
            </p:cNvSpPr>
            <p:nvPr/>
          </p:nvSpPr>
          <p:spPr bwMode="auto">
            <a:xfrm flipV="1">
              <a:off x="4194968" y="617536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5" name="Line 1472"/>
            <p:cNvSpPr>
              <a:spLocks noChangeShapeType="1"/>
            </p:cNvSpPr>
            <p:nvPr/>
          </p:nvSpPr>
          <p:spPr bwMode="auto">
            <a:xfrm flipV="1">
              <a:off x="4231480" y="6138851"/>
              <a:ext cx="28575" cy="238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6" name="Line 1473"/>
            <p:cNvSpPr>
              <a:spLocks noChangeShapeType="1"/>
            </p:cNvSpPr>
            <p:nvPr/>
          </p:nvSpPr>
          <p:spPr bwMode="auto">
            <a:xfrm flipH="1" flipV="1">
              <a:off x="4231480" y="6110276"/>
              <a:ext cx="28575" cy="254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7" name="Line 1474"/>
            <p:cNvSpPr>
              <a:spLocks noChangeShapeType="1"/>
            </p:cNvSpPr>
            <p:nvPr/>
          </p:nvSpPr>
          <p:spPr bwMode="auto">
            <a:xfrm flipH="1" flipV="1">
              <a:off x="4194968" y="6078526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8" name="Line 1475"/>
            <p:cNvSpPr>
              <a:spLocks noChangeShapeType="1"/>
            </p:cNvSpPr>
            <p:nvPr/>
          </p:nvSpPr>
          <p:spPr bwMode="auto">
            <a:xfrm flipH="1" flipV="1">
              <a:off x="4237830" y="6105513"/>
              <a:ext cx="22225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69" name="Line 1476"/>
            <p:cNvSpPr>
              <a:spLocks noChangeShapeType="1"/>
            </p:cNvSpPr>
            <p:nvPr/>
          </p:nvSpPr>
          <p:spPr bwMode="auto">
            <a:xfrm flipH="1" flipV="1">
              <a:off x="4199730" y="6073763"/>
              <a:ext cx="23813" cy="190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0" name="Line 1477"/>
            <p:cNvSpPr>
              <a:spLocks noChangeShapeType="1"/>
            </p:cNvSpPr>
            <p:nvPr/>
          </p:nvSpPr>
          <p:spPr bwMode="auto">
            <a:xfrm flipV="1">
              <a:off x="4237830" y="606741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1" name="Line 1478"/>
            <p:cNvSpPr>
              <a:spLocks noChangeShapeType="1"/>
            </p:cNvSpPr>
            <p:nvPr/>
          </p:nvSpPr>
          <p:spPr bwMode="auto">
            <a:xfrm flipV="1">
              <a:off x="4217193" y="6067413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2" name="Line 1479"/>
            <p:cNvSpPr>
              <a:spLocks noChangeShapeType="1"/>
            </p:cNvSpPr>
            <p:nvPr/>
          </p:nvSpPr>
          <p:spPr bwMode="auto">
            <a:xfrm flipH="1">
              <a:off x="4185443" y="6180126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3" name="Line 1480"/>
            <p:cNvSpPr>
              <a:spLocks noChangeShapeType="1"/>
            </p:cNvSpPr>
            <p:nvPr/>
          </p:nvSpPr>
          <p:spPr bwMode="auto">
            <a:xfrm flipH="1">
              <a:off x="4185443" y="6110276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4" name="Line 1481"/>
            <p:cNvSpPr>
              <a:spLocks noChangeShapeType="1"/>
            </p:cNvSpPr>
            <p:nvPr/>
          </p:nvSpPr>
          <p:spPr bwMode="auto">
            <a:xfrm flipH="1">
              <a:off x="4185443" y="609281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5" name="Line 1482"/>
            <p:cNvSpPr>
              <a:spLocks noChangeShapeType="1"/>
            </p:cNvSpPr>
            <p:nvPr/>
          </p:nvSpPr>
          <p:spPr bwMode="auto">
            <a:xfrm>
              <a:off x="4260055" y="6180126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6" name="Line 1483"/>
            <p:cNvSpPr>
              <a:spLocks noChangeShapeType="1"/>
            </p:cNvSpPr>
            <p:nvPr/>
          </p:nvSpPr>
          <p:spPr bwMode="auto">
            <a:xfrm>
              <a:off x="4260055" y="6110276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7" name="Line 1484"/>
            <p:cNvSpPr>
              <a:spLocks noChangeShapeType="1"/>
            </p:cNvSpPr>
            <p:nvPr/>
          </p:nvSpPr>
          <p:spPr bwMode="auto">
            <a:xfrm>
              <a:off x="4260055" y="60928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8" name="Line 1485"/>
            <p:cNvSpPr>
              <a:spLocks noChangeShapeType="1"/>
            </p:cNvSpPr>
            <p:nvPr/>
          </p:nvSpPr>
          <p:spPr bwMode="auto">
            <a:xfrm>
              <a:off x="4185443" y="6162663"/>
              <a:ext cx="952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79" name="Line 1486"/>
            <p:cNvSpPr>
              <a:spLocks noChangeShapeType="1"/>
            </p:cNvSpPr>
            <p:nvPr/>
          </p:nvSpPr>
          <p:spPr bwMode="auto">
            <a:xfrm>
              <a:off x="4260055" y="616266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0" name="Line 1487"/>
            <p:cNvSpPr>
              <a:spLocks noChangeShapeType="1"/>
            </p:cNvSpPr>
            <p:nvPr/>
          </p:nvSpPr>
          <p:spPr bwMode="auto">
            <a:xfrm>
              <a:off x="4217193" y="6199176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1" name="Line 1488"/>
            <p:cNvSpPr>
              <a:spLocks noChangeShapeType="1"/>
            </p:cNvSpPr>
            <p:nvPr/>
          </p:nvSpPr>
          <p:spPr bwMode="auto">
            <a:xfrm flipV="1">
              <a:off x="4237830" y="6199176"/>
              <a:ext cx="1588" cy="63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2" name="Freeform 2581"/>
            <p:cNvSpPr>
              <a:spLocks/>
            </p:cNvSpPr>
            <p:nvPr/>
          </p:nvSpPr>
          <p:spPr bwMode="auto">
            <a:xfrm>
              <a:off x="4218780" y="6094401"/>
              <a:ext cx="15875" cy="14288"/>
            </a:xfrm>
            <a:custGeom>
              <a:avLst/>
              <a:gdLst/>
              <a:ahLst/>
              <a:cxnLst>
                <a:cxn ang="0">
                  <a:pos x="21" y="8"/>
                </a:cxn>
                <a:cxn ang="0">
                  <a:pos x="18" y="2"/>
                </a:cxn>
                <a:cxn ang="0">
                  <a:pos x="10" y="0"/>
                </a:cxn>
                <a:cxn ang="0">
                  <a:pos x="3" y="2"/>
                </a:cxn>
                <a:cxn ang="0">
                  <a:pos x="0" y="8"/>
                </a:cxn>
                <a:cxn ang="0">
                  <a:pos x="3" y="15"/>
                </a:cxn>
                <a:cxn ang="0">
                  <a:pos x="10" y="17"/>
                </a:cxn>
                <a:cxn ang="0">
                  <a:pos x="18" y="15"/>
                </a:cxn>
                <a:cxn ang="0">
                  <a:pos x="21" y="8"/>
                </a:cxn>
              </a:cxnLst>
              <a:rect l="0" t="0" r="r" b="b"/>
              <a:pathLst>
                <a:path w="21" h="17">
                  <a:moveTo>
                    <a:pt x="21" y="8"/>
                  </a:moveTo>
                  <a:lnTo>
                    <a:pt x="18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8"/>
                  </a:lnTo>
                  <a:lnTo>
                    <a:pt x="3" y="15"/>
                  </a:lnTo>
                  <a:lnTo>
                    <a:pt x="10" y="17"/>
                  </a:lnTo>
                  <a:lnTo>
                    <a:pt x="18" y="15"/>
                  </a:lnTo>
                  <a:lnTo>
                    <a:pt x="21" y="8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3" name="Line 1490"/>
            <p:cNvSpPr>
              <a:spLocks noChangeShapeType="1"/>
            </p:cNvSpPr>
            <p:nvPr/>
          </p:nvSpPr>
          <p:spPr bwMode="auto">
            <a:xfrm flipH="1">
              <a:off x="4223543" y="609281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4" name="Line 1491"/>
            <p:cNvSpPr>
              <a:spLocks noChangeShapeType="1"/>
            </p:cNvSpPr>
            <p:nvPr/>
          </p:nvSpPr>
          <p:spPr bwMode="auto">
            <a:xfrm>
              <a:off x="4217193" y="609757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5" name="Line 1492"/>
            <p:cNvSpPr>
              <a:spLocks noChangeShapeType="1"/>
            </p:cNvSpPr>
            <p:nvPr/>
          </p:nvSpPr>
          <p:spPr bwMode="auto">
            <a:xfrm>
              <a:off x="4223543" y="6110276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6" name="Line 1493"/>
            <p:cNvSpPr>
              <a:spLocks noChangeShapeType="1"/>
            </p:cNvSpPr>
            <p:nvPr/>
          </p:nvSpPr>
          <p:spPr bwMode="auto">
            <a:xfrm flipV="1">
              <a:off x="4237830" y="609757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7" name="Freeform 2586"/>
            <p:cNvSpPr>
              <a:spLocks/>
            </p:cNvSpPr>
            <p:nvPr/>
          </p:nvSpPr>
          <p:spPr bwMode="auto">
            <a:xfrm>
              <a:off x="4218780" y="6164251"/>
              <a:ext cx="15875" cy="14288"/>
            </a:xfrm>
            <a:custGeom>
              <a:avLst/>
              <a:gdLst/>
              <a:ahLst/>
              <a:cxnLst>
                <a:cxn ang="0">
                  <a:pos x="21" y="9"/>
                </a:cxn>
                <a:cxn ang="0">
                  <a:pos x="18" y="3"/>
                </a:cxn>
                <a:cxn ang="0">
                  <a:pos x="10" y="0"/>
                </a:cxn>
                <a:cxn ang="0">
                  <a:pos x="3" y="3"/>
                </a:cxn>
                <a:cxn ang="0">
                  <a:pos x="0" y="9"/>
                </a:cxn>
                <a:cxn ang="0">
                  <a:pos x="3" y="15"/>
                </a:cxn>
                <a:cxn ang="0">
                  <a:pos x="10" y="18"/>
                </a:cxn>
                <a:cxn ang="0">
                  <a:pos x="18" y="15"/>
                </a:cxn>
                <a:cxn ang="0">
                  <a:pos x="21" y="9"/>
                </a:cxn>
              </a:cxnLst>
              <a:rect l="0" t="0" r="r" b="b"/>
              <a:pathLst>
                <a:path w="21" h="18">
                  <a:moveTo>
                    <a:pt x="21" y="9"/>
                  </a:moveTo>
                  <a:lnTo>
                    <a:pt x="18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9"/>
                  </a:lnTo>
                  <a:lnTo>
                    <a:pt x="3" y="15"/>
                  </a:lnTo>
                  <a:lnTo>
                    <a:pt x="10" y="18"/>
                  </a:lnTo>
                  <a:lnTo>
                    <a:pt x="18" y="15"/>
                  </a:lnTo>
                  <a:lnTo>
                    <a:pt x="21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8" name="Line 1495"/>
            <p:cNvSpPr>
              <a:spLocks noChangeShapeType="1"/>
            </p:cNvSpPr>
            <p:nvPr/>
          </p:nvSpPr>
          <p:spPr bwMode="auto">
            <a:xfrm flipH="1">
              <a:off x="4223543" y="6180126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89" name="Line 1496"/>
            <p:cNvSpPr>
              <a:spLocks noChangeShapeType="1"/>
            </p:cNvSpPr>
            <p:nvPr/>
          </p:nvSpPr>
          <p:spPr bwMode="auto">
            <a:xfrm flipV="1">
              <a:off x="4217193" y="616742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0" name="Line 1497"/>
            <p:cNvSpPr>
              <a:spLocks noChangeShapeType="1"/>
            </p:cNvSpPr>
            <p:nvPr/>
          </p:nvSpPr>
          <p:spPr bwMode="auto">
            <a:xfrm>
              <a:off x="4223543" y="6162663"/>
              <a:ext cx="7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1" name="Line 1498"/>
            <p:cNvSpPr>
              <a:spLocks noChangeShapeType="1"/>
            </p:cNvSpPr>
            <p:nvPr/>
          </p:nvSpPr>
          <p:spPr bwMode="auto">
            <a:xfrm>
              <a:off x="4237830" y="6167426"/>
              <a:ext cx="1588" cy="79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2" name="Line 1499"/>
            <p:cNvSpPr>
              <a:spLocks noChangeShapeType="1"/>
            </p:cNvSpPr>
            <p:nvPr/>
          </p:nvSpPr>
          <p:spPr bwMode="auto">
            <a:xfrm>
              <a:off x="4185443" y="6067413"/>
              <a:ext cx="825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3" name="Line 1500"/>
            <p:cNvSpPr>
              <a:spLocks noChangeShapeType="1"/>
            </p:cNvSpPr>
            <p:nvPr/>
          </p:nvSpPr>
          <p:spPr bwMode="auto">
            <a:xfrm>
              <a:off x="4185443" y="3502013"/>
              <a:ext cx="825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4" name="Line 1501"/>
            <p:cNvSpPr>
              <a:spLocks noChangeShapeType="1"/>
            </p:cNvSpPr>
            <p:nvPr/>
          </p:nvSpPr>
          <p:spPr bwMode="auto">
            <a:xfrm flipV="1">
              <a:off x="3210718" y="3363901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5" name="Line 1502"/>
            <p:cNvSpPr>
              <a:spLocks noChangeShapeType="1"/>
            </p:cNvSpPr>
            <p:nvPr/>
          </p:nvSpPr>
          <p:spPr bwMode="auto">
            <a:xfrm flipH="1">
              <a:off x="4166393" y="3641713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6" name="Line 1503"/>
            <p:cNvSpPr>
              <a:spLocks noChangeShapeType="1"/>
            </p:cNvSpPr>
            <p:nvPr/>
          </p:nvSpPr>
          <p:spPr bwMode="auto">
            <a:xfrm flipV="1">
              <a:off x="4166393" y="3502013"/>
              <a:ext cx="1588" cy="1397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7" name="Line 1504"/>
            <p:cNvSpPr>
              <a:spLocks noChangeShapeType="1"/>
            </p:cNvSpPr>
            <p:nvPr/>
          </p:nvSpPr>
          <p:spPr bwMode="auto">
            <a:xfrm>
              <a:off x="3210718" y="6067413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8" name="Line 1505"/>
            <p:cNvSpPr>
              <a:spLocks noChangeShapeType="1"/>
            </p:cNvSpPr>
            <p:nvPr/>
          </p:nvSpPr>
          <p:spPr bwMode="auto">
            <a:xfrm>
              <a:off x="3669505" y="6067413"/>
              <a:ext cx="515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599" name="Line 1506"/>
            <p:cNvSpPr>
              <a:spLocks noChangeShapeType="1"/>
            </p:cNvSpPr>
            <p:nvPr/>
          </p:nvSpPr>
          <p:spPr bwMode="auto">
            <a:xfrm>
              <a:off x="3210718" y="6162663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0" name="Line 1507"/>
            <p:cNvSpPr>
              <a:spLocks noChangeShapeType="1"/>
            </p:cNvSpPr>
            <p:nvPr/>
          </p:nvSpPr>
          <p:spPr bwMode="auto">
            <a:xfrm>
              <a:off x="3752055" y="6162663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1" name="Line 1508"/>
            <p:cNvSpPr>
              <a:spLocks noChangeShapeType="1"/>
            </p:cNvSpPr>
            <p:nvPr/>
          </p:nvSpPr>
          <p:spPr bwMode="auto">
            <a:xfrm>
              <a:off x="3210718" y="6180126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2" name="Line 1509"/>
            <p:cNvSpPr>
              <a:spLocks noChangeShapeType="1"/>
            </p:cNvSpPr>
            <p:nvPr/>
          </p:nvSpPr>
          <p:spPr bwMode="auto">
            <a:xfrm>
              <a:off x="3752055" y="6180126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3" name="Line 1510"/>
            <p:cNvSpPr>
              <a:spLocks noChangeShapeType="1"/>
            </p:cNvSpPr>
            <p:nvPr/>
          </p:nvSpPr>
          <p:spPr bwMode="auto">
            <a:xfrm>
              <a:off x="3210718" y="6092813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4" name="Line 1511"/>
            <p:cNvSpPr>
              <a:spLocks noChangeShapeType="1"/>
            </p:cNvSpPr>
            <p:nvPr/>
          </p:nvSpPr>
          <p:spPr bwMode="auto">
            <a:xfrm>
              <a:off x="3752055" y="6092813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5" name="Line 1512"/>
            <p:cNvSpPr>
              <a:spLocks noChangeShapeType="1"/>
            </p:cNvSpPr>
            <p:nvPr/>
          </p:nvSpPr>
          <p:spPr bwMode="auto">
            <a:xfrm>
              <a:off x="3210718" y="6110276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6" name="Line 1513"/>
            <p:cNvSpPr>
              <a:spLocks noChangeShapeType="1"/>
            </p:cNvSpPr>
            <p:nvPr/>
          </p:nvSpPr>
          <p:spPr bwMode="auto">
            <a:xfrm>
              <a:off x="3752055" y="6110276"/>
              <a:ext cx="43338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7" name="Line 1514"/>
            <p:cNvSpPr>
              <a:spLocks noChangeShapeType="1"/>
            </p:cNvSpPr>
            <p:nvPr/>
          </p:nvSpPr>
          <p:spPr bwMode="auto">
            <a:xfrm>
              <a:off x="3210718" y="6205526"/>
              <a:ext cx="2968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8" name="Line 1515"/>
            <p:cNvSpPr>
              <a:spLocks noChangeShapeType="1"/>
            </p:cNvSpPr>
            <p:nvPr/>
          </p:nvSpPr>
          <p:spPr bwMode="auto">
            <a:xfrm>
              <a:off x="3669505" y="6205526"/>
              <a:ext cx="5159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09" name="Line 1516"/>
            <p:cNvSpPr>
              <a:spLocks noChangeShapeType="1"/>
            </p:cNvSpPr>
            <p:nvPr/>
          </p:nvSpPr>
          <p:spPr bwMode="auto">
            <a:xfrm>
              <a:off x="3210718" y="6067413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0" name="Line 1517"/>
            <p:cNvSpPr>
              <a:spLocks noChangeShapeType="1"/>
            </p:cNvSpPr>
            <p:nvPr/>
          </p:nvSpPr>
          <p:spPr bwMode="auto">
            <a:xfrm flipH="1">
              <a:off x="4166393" y="5929301"/>
              <a:ext cx="19050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1" name="Line 1518"/>
            <p:cNvSpPr>
              <a:spLocks noChangeShapeType="1"/>
            </p:cNvSpPr>
            <p:nvPr/>
          </p:nvSpPr>
          <p:spPr bwMode="auto">
            <a:xfrm>
              <a:off x="4166393" y="5929301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2" name="Line 1519"/>
            <p:cNvSpPr>
              <a:spLocks noChangeShapeType="1"/>
            </p:cNvSpPr>
            <p:nvPr/>
          </p:nvSpPr>
          <p:spPr bwMode="auto">
            <a:xfrm>
              <a:off x="4267993" y="3363901"/>
              <a:ext cx="1588" cy="284162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3" name="Line 1520"/>
            <p:cNvSpPr>
              <a:spLocks noChangeShapeType="1"/>
            </p:cNvSpPr>
            <p:nvPr/>
          </p:nvSpPr>
          <p:spPr bwMode="auto">
            <a:xfrm>
              <a:off x="4267993" y="6205526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4" name="Line 1521"/>
            <p:cNvSpPr>
              <a:spLocks noChangeShapeType="1"/>
            </p:cNvSpPr>
            <p:nvPr/>
          </p:nvSpPr>
          <p:spPr bwMode="auto">
            <a:xfrm flipV="1">
              <a:off x="4298155" y="3363901"/>
              <a:ext cx="1588" cy="2841625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5" name="Line 1522"/>
            <p:cNvSpPr>
              <a:spLocks noChangeShapeType="1"/>
            </p:cNvSpPr>
            <p:nvPr/>
          </p:nvSpPr>
          <p:spPr bwMode="auto">
            <a:xfrm>
              <a:off x="4267993" y="3363901"/>
              <a:ext cx="3016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6" name="Line 1523"/>
            <p:cNvSpPr>
              <a:spLocks noChangeShapeType="1"/>
            </p:cNvSpPr>
            <p:nvPr/>
          </p:nvSpPr>
          <p:spPr bwMode="auto">
            <a:xfrm flipV="1">
              <a:off x="3590130" y="6067413"/>
              <a:ext cx="1588" cy="698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7" name="Line 1524"/>
            <p:cNvSpPr>
              <a:spLocks noChangeShapeType="1"/>
            </p:cNvSpPr>
            <p:nvPr/>
          </p:nvSpPr>
          <p:spPr bwMode="auto">
            <a:xfrm>
              <a:off x="3590130" y="6137263"/>
              <a:ext cx="1588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8" name="Line 1525"/>
            <p:cNvSpPr>
              <a:spLocks noChangeShapeType="1"/>
            </p:cNvSpPr>
            <p:nvPr/>
          </p:nvSpPr>
          <p:spPr bwMode="auto">
            <a:xfrm flipH="1">
              <a:off x="3590130" y="6067413"/>
              <a:ext cx="793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19" name="Line 1526"/>
            <p:cNvSpPr>
              <a:spLocks noChangeShapeType="1"/>
            </p:cNvSpPr>
            <p:nvPr/>
          </p:nvSpPr>
          <p:spPr bwMode="auto">
            <a:xfrm flipH="1">
              <a:off x="3590130" y="6205526"/>
              <a:ext cx="793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0" name="Line 1527"/>
            <p:cNvSpPr>
              <a:spLocks noChangeShapeType="1"/>
            </p:cNvSpPr>
            <p:nvPr/>
          </p:nvSpPr>
          <p:spPr bwMode="auto">
            <a:xfrm flipV="1">
              <a:off x="3690143" y="6067413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1" name="Freeform 2620"/>
            <p:cNvSpPr>
              <a:spLocks/>
            </p:cNvSpPr>
            <p:nvPr/>
          </p:nvSpPr>
          <p:spPr bwMode="auto">
            <a:xfrm>
              <a:off x="3618705" y="6092813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2" name="Freeform 2621"/>
            <p:cNvSpPr>
              <a:spLocks/>
            </p:cNvSpPr>
            <p:nvPr/>
          </p:nvSpPr>
          <p:spPr bwMode="auto">
            <a:xfrm>
              <a:off x="3618705" y="6162663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3" name="Freeform 2622"/>
            <p:cNvSpPr>
              <a:spLocks/>
            </p:cNvSpPr>
            <p:nvPr/>
          </p:nvSpPr>
          <p:spPr bwMode="auto">
            <a:xfrm>
              <a:off x="3710780" y="6092813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4" name="Freeform 2623"/>
            <p:cNvSpPr>
              <a:spLocks/>
            </p:cNvSpPr>
            <p:nvPr/>
          </p:nvSpPr>
          <p:spPr bwMode="auto">
            <a:xfrm>
              <a:off x="3710780" y="6162663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5" name="Line 1532"/>
            <p:cNvSpPr>
              <a:spLocks noChangeShapeType="1"/>
            </p:cNvSpPr>
            <p:nvPr/>
          </p:nvSpPr>
          <p:spPr bwMode="auto">
            <a:xfrm flipV="1">
              <a:off x="3752055" y="3363901"/>
              <a:ext cx="1588" cy="13811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6" name="Line 1533"/>
            <p:cNvSpPr>
              <a:spLocks noChangeShapeType="1"/>
            </p:cNvSpPr>
            <p:nvPr/>
          </p:nvSpPr>
          <p:spPr bwMode="auto">
            <a:xfrm>
              <a:off x="3669505" y="3502013"/>
              <a:ext cx="20638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7" name="Line 1534"/>
            <p:cNvSpPr>
              <a:spLocks noChangeShapeType="1"/>
            </p:cNvSpPr>
            <p:nvPr/>
          </p:nvSpPr>
          <p:spPr bwMode="auto">
            <a:xfrm flipV="1">
              <a:off x="3590130" y="3363901"/>
              <a:ext cx="1588" cy="698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8" name="Line 1535"/>
            <p:cNvSpPr>
              <a:spLocks noChangeShapeType="1"/>
            </p:cNvSpPr>
            <p:nvPr/>
          </p:nvSpPr>
          <p:spPr bwMode="auto">
            <a:xfrm>
              <a:off x="3590130" y="3433751"/>
              <a:ext cx="1588" cy="68263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29" name="Line 1536"/>
            <p:cNvSpPr>
              <a:spLocks noChangeShapeType="1"/>
            </p:cNvSpPr>
            <p:nvPr/>
          </p:nvSpPr>
          <p:spPr bwMode="auto">
            <a:xfrm flipH="1">
              <a:off x="3590130" y="3363901"/>
              <a:ext cx="100013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0" name="Line 1537"/>
            <p:cNvSpPr>
              <a:spLocks noChangeShapeType="1"/>
            </p:cNvSpPr>
            <p:nvPr/>
          </p:nvSpPr>
          <p:spPr bwMode="auto">
            <a:xfrm flipH="1">
              <a:off x="3590130" y="3502013"/>
              <a:ext cx="79375" cy="15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1" name="Line 1538"/>
            <p:cNvSpPr>
              <a:spLocks noChangeShapeType="1"/>
            </p:cNvSpPr>
            <p:nvPr/>
          </p:nvSpPr>
          <p:spPr bwMode="auto">
            <a:xfrm flipV="1">
              <a:off x="3690143" y="3394063"/>
              <a:ext cx="1588" cy="10795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2" name="Line 1539"/>
            <p:cNvSpPr>
              <a:spLocks noChangeShapeType="1"/>
            </p:cNvSpPr>
            <p:nvPr/>
          </p:nvSpPr>
          <p:spPr bwMode="auto">
            <a:xfrm flipV="1">
              <a:off x="3690143" y="3363901"/>
              <a:ext cx="1588" cy="1428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3" name="Freeform 2632"/>
            <p:cNvSpPr>
              <a:spLocks/>
            </p:cNvSpPr>
            <p:nvPr/>
          </p:nvSpPr>
          <p:spPr bwMode="auto">
            <a:xfrm>
              <a:off x="3618705" y="3390888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4" name="Freeform 2633"/>
            <p:cNvSpPr>
              <a:spLocks/>
            </p:cNvSpPr>
            <p:nvPr/>
          </p:nvSpPr>
          <p:spPr bwMode="auto">
            <a:xfrm>
              <a:off x="3618705" y="3460738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5" name="Freeform 2634"/>
            <p:cNvSpPr>
              <a:spLocks/>
            </p:cNvSpPr>
            <p:nvPr/>
          </p:nvSpPr>
          <p:spPr bwMode="auto">
            <a:xfrm>
              <a:off x="3710780" y="3390888"/>
              <a:ext cx="20638" cy="17463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4"/>
                </a:cxn>
                <a:cxn ang="0">
                  <a:pos x="13" y="0"/>
                </a:cxn>
                <a:cxn ang="0">
                  <a:pos x="4" y="4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4"/>
                  </a:lnTo>
                  <a:lnTo>
                    <a:pt x="13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6" name="Freeform 2635"/>
            <p:cNvSpPr>
              <a:spLocks/>
            </p:cNvSpPr>
            <p:nvPr/>
          </p:nvSpPr>
          <p:spPr bwMode="auto">
            <a:xfrm>
              <a:off x="3710780" y="3460738"/>
              <a:ext cx="20638" cy="15875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22" y="3"/>
                </a:cxn>
                <a:cxn ang="0">
                  <a:pos x="13" y="0"/>
                </a:cxn>
                <a:cxn ang="0">
                  <a:pos x="4" y="3"/>
                </a:cxn>
                <a:cxn ang="0">
                  <a:pos x="0" y="11"/>
                </a:cxn>
                <a:cxn ang="0">
                  <a:pos x="4" y="19"/>
                </a:cxn>
                <a:cxn ang="0">
                  <a:pos x="13" y="22"/>
                </a:cxn>
                <a:cxn ang="0">
                  <a:pos x="22" y="19"/>
                </a:cxn>
                <a:cxn ang="0">
                  <a:pos x="26" y="11"/>
                </a:cxn>
              </a:cxnLst>
              <a:rect l="0" t="0" r="r" b="b"/>
              <a:pathLst>
                <a:path w="26" h="22">
                  <a:moveTo>
                    <a:pt x="26" y="11"/>
                  </a:moveTo>
                  <a:lnTo>
                    <a:pt x="22" y="3"/>
                  </a:lnTo>
                  <a:lnTo>
                    <a:pt x="13" y="0"/>
                  </a:lnTo>
                  <a:lnTo>
                    <a:pt x="4" y="3"/>
                  </a:lnTo>
                  <a:lnTo>
                    <a:pt x="0" y="11"/>
                  </a:lnTo>
                  <a:lnTo>
                    <a:pt x="4" y="19"/>
                  </a:lnTo>
                  <a:lnTo>
                    <a:pt x="13" y="22"/>
                  </a:lnTo>
                  <a:lnTo>
                    <a:pt x="22" y="19"/>
                  </a:lnTo>
                  <a:lnTo>
                    <a:pt x="26" y="11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7" name="Freeform 2636"/>
            <p:cNvSpPr>
              <a:spLocks/>
            </p:cNvSpPr>
            <p:nvPr/>
          </p:nvSpPr>
          <p:spPr bwMode="auto">
            <a:xfrm>
              <a:off x="3613943" y="3419463"/>
              <a:ext cx="31750" cy="26988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2" y="2"/>
                </a:cxn>
                <a:cxn ang="0">
                  <a:pos x="4" y="7"/>
                </a:cxn>
                <a:cxn ang="0">
                  <a:pos x="0" y="16"/>
                </a:cxn>
                <a:cxn ang="0">
                  <a:pos x="1" y="25"/>
                </a:cxn>
                <a:cxn ang="0">
                  <a:pos x="9" y="31"/>
                </a:cxn>
                <a:cxn ang="0">
                  <a:pos x="19" y="34"/>
                </a:cxn>
                <a:cxn ang="0">
                  <a:pos x="30" y="31"/>
                </a:cxn>
                <a:cxn ang="0">
                  <a:pos x="37" y="25"/>
                </a:cxn>
                <a:cxn ang="0">
                  <a:pos x="40" y="16"/>
                </a:cxn>
              </a:cxnLst>
              <a:rect l="0" t="0" r="r" b="b"/>
              <a:pathLst>
                <a:path w="40" h="34">
                  <a:moveTo>
                    <a:pt x="22" y="0"/>
                  </a:moveTo>
                  <a:lnTo>
                    <a:pt x="12" y="2"/>
                  </a:lnTo>
                  <a:lnTo>
                    <a:pt x="4" y="7"/>
                  </a:lnTo>
                  <a:lnTo>
                    <a:pt x="0" y="16"/>
                  </a:lnTo>
                  <a:lnTo>
                    <a:pt x="1" y="25"/>
                  </a:lnTo>
                  <a:lnTo>
                    <a:pt x="9" y="31"/>
                  </a:lnTo>
                  <a:lnTo>
                    <a:pt x="19" y="34"/>
                  </a:lnTo>
                  <a:lnTo>
                    <a:pt x="30" y="31"/>
                  </a:lnTo>
                  <a:lnTo>
                    <a:pt x="37" y="25"/>
                  </a:lnTo>
                  <a:lnTo>
                    <a:pt x="40" y="16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8" name="Freeform 2637"/>
            <p:cNvSpPr>
              <a:spLocks/>
            </p:cNvSpPr>
            <p:nvPr/>
          </p:nvSpPr>
          <p:spPr bwMode="auto">
            <a:xfrm>
              <a:off x="3621880" y="3427401"/>
              <a:ext cx="15875" cy="12700"/>
            </a:xfrm>
            <a:custGeom>
              <a:avLst/>
              <a:gdLst/>
              <a:ahLst/>
              <a:cxnLst>
                <a:cxn ang="0">
                  <a:pos x="20" y="9"/>
                </a:cxn>
                <a:cxn ang="0">
                  <a:pos x="17" y="4"/>
                </a:cxn>
                <a:cxn ang="0">
                  <a:pos x="9" y="0"/>
                </a:cxn>
                <a:cxn ang="0">
                  <a:pos x="3" y="4"/>
                </a:cxn>
                <a:cxn ang="0">
                  <a:pos x="0" y="9"/>
                </a:cxn>
                <a:cxn ang="0">
                  <a:pos x="3" y="15"/>
                </a:cxn>
                <a:cxn ang="0">
                  <a:pos x="9" y="17"/>
                </a:cxn>
                <a:cxn ang="0">
                  <a:pos x="17" y="15"/>
                </a:cxn>
                <a:cxn ang="0">
                  <a:pos x="20" y="9"/>
                </a:cxn>
              </a:cxnLst>
              <a:rect l="0" t="0" r="r" b="b"/>
              <a:pathLst>
                <a:path w="20" h="17">
                  <a:moveTo>
                    <a:pt x="20" y="9"/>
                  </a:moveTo>
                  <a:lnTo>
                    <a:pt x="17" y="4"/>
                  </a:lnTo>
                  <a:lnTo>
                    <a:pt x="9" y="0"/>
                  </a:lnTo>
                  <a:lnTo>
                    <a:pt x="3" y="4"/>
                  </a:lnTo>
                  <a:lnTo>
                    <a:pt x="0" y="9"/>
                  </a:lnTo>
                  <a:lnTo>
                    <a:pt x="3" y="15"/>
                  </a:lnTo>
                  <a:lnTo>
                    <a:pt x="9" y="17"/>
                  </a:lnTo>
                  <a:lnTo>
                    <a:pt x="17" y="15"/>
                  </a:lnTo>
                  <a:lnTo>
                    <a:pt x="20" y="9"/>
                  </a:lnTo>
                  <a:close/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39" name="Freeform 2638"/>
            <p:cNvSpPr>
              <a:spLocks/>
            </p:cNvSpPr>
            <p:nvPr/>
          </p:nvSpPr>
          <p:spPr bwMode="auto">
            <a:xfrm>
              <a:off x="3696493" y="3373426"/>
              <a:ext cx="11113" cy="9525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4" y="7"/>
                </a:cxn>
                <a:cxn ang="0">
                  <a:pos x="12" y="3"/>
                </a:cxn>
                <a:cxn ang="0">
                  <a:pos x="6" y="0"/>
                </a:cxn>
                <a:cxn ang="0">
                  <a:pos x="0" y="1"/>
                </a:cxn>
              </a:cxnLst>
              <a:rect l="0" t="0" r="r" b="b"/>
              <a:pathLst>
                <a:path w="14" h="12">
                  <a:moveTo>
                    <a:pt x="12" y="12"/>
                  </a:moveTo>
                  <a:lnTo>
                    <a:pt x="14" y="7"/>
                  </a:lnTo>
                  <a:lnTo>
                    <a:pt x="12" y="3"/>
                  </a:lnTo>
                  <a:lnTo>
                    <a:pt x="6" y="0"/>
                  </a:lnTo>
                  <a:lnTo>
                    <a:pt x="0" y="1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0" name="Line 1547"/>
            <p:cNvSpPr>
              <a:spLocks noChangeShapeType="1"/>
            </p:cNvSpPr>
            <p:nvPr/>
          </p:nvSpPr>
          <p:spPr bwMode="auto">
            <a:xfrm flipH="1">
              <a:off x="3631405" y="3373426"/>
              <a:ext cx="65088" cy="46038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1" name="Line 1548"/>
            <p:cNvSpPr>
              <a:spLocks noChangeShapeType="1"/>
            </p:cNvSpPr>
            <p:nvPr/>
          </p:nvSpPr>
          <p:spPr bwMode="auto">
            <a:xfrm flipH="1">
              <a:off x="3645693" y="3382951"/>
              <a:ext cx="58738" cy="50800"/>
            </a:xfrm>
            <a:prstGeom prst="line">
              <a:avLst/>
            </a:pr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2" name="Freeform 2641"/>
            <p:cNvSpPr>
              <a:spLocks/>
            </p:cNvSpPr>
            <p:nvPr/>
          </p:nvSpPr>
          <p:spPr bwMode="auto">
            <a:xfrm>
              <a:off x="4561680" y="3749663"/>
              <a:ext cx="79375" cy="36513"/>
            </a:xfrm>
            <a:custGeom>
              <a:avLst/>
              <a:gdLst/>
              <a:ahLst/>
              <a:cxnLst>
                <a:cxn ang="0">
                  <a:pos x="100" y="28"/>
                </a:cxn>
                <a:cxn ang="0">
                  <a:pos x="0" y="46"/>
                </a:cxn>
                <a:cxn ang="0">
                  <a:pos x="87" y="0"/>
                </a:cxn>
                <a:cxn ang="0">
                  <a:pos x="100" y="28"/>
                </a:cxn>
              </a:cxnLst>
              <a:rect l="0" t="0" r="r" b="b"/>
              <a:pathLst>
                <a:path w="100" h="46">
                  <a:moveTo>
                    <a:pt x="100" y="28"/>
                  </a:moveTo>
                  <a:lnTo>
                    <a:pt x="0" y="46"/>
                  </a:lnTo>
                  <a:lnTo>
                    <a:pt x="87" y="0"/>
                  </a:lnTo>
                  <a:lnTo>
                    <a:pt x="100" y="28"/>
                  </a:lnTo>
                  <a:close/>
                </a:path>
              </a:pathLst>
            </a:custGeom>
            <a:solidFill>
              <a:srgbClr val="212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3" name="Freeform 2642"/>
            <p:cNvSpPr>
              <a:spLocks/>
            </p:cNvSpPr>
            <p:nvPr/>
          </p:nvSpPr>
          <p:spPr bwMode="auto">
            <a:xfrm>
              <a:off x="4636293" y="3673463"/>
              <a:ext cx="284163" cy="87313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320" y="0"/>
                </a:cxn>
                <a:cxn ang="0">
                  <a:pos x="357" y="0"/>
                </a:cxn>
              </a:cxnLst>
              <a:rect l="0" t="0" r="r" b="b"/>
              <a:pathLst>
                <a:path w="357" h="108">
                  <a:moveTo>
                    <a:pt x="0" y="108"/>
                  </a:moveTo>
                  <a:lnTo>
                    <a:pt x="320" y="0"/>
                  </a:lnTo>
                  <a:lnTo>
                    <a:pt x="357" y="0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4" name="Freeform 2643"/>
            <p:cNvSpPr>
              <a:spLocks/>
            </p:cNvSpPr>
            <p:nvPr/>
          </p:nvSpPr>
          <p:spPr bwMode="auto">
            <a:xfrm>
              <a:off x="4294980" y="3335326"/>
              <a:ext cx="79375" cy="38100"/>
            </a:xfrm>
            <a:custGeom>
              <a:avLst/>
              <a:gdLst/>
              <a:ahLst/>
              <a:cxnLst>
                <a:cxn ang="0">
                  <a:pos x="102" y="26"/>
                </a:cxn>
                <a:cxn ang="0">
                  <a:pos x="0" y="48"/>
                </a:cxn>
                <a:cxn ang="0">
                  <a:pos x="88" y="0"/>
                </a:cxn>
                <a:cxn ang="0">
                  <a:pos x="102" y="26"/>
                </a:cxn>
              </a:cxnLst>
              <a:rect l="0" t="0" r="r" b="b"/>
              <a:pathLst>
                <a:path w="102" h="48">
                  <a:moveTo>
                    <a:pt x="102" y="26"/>
                  </a:moveTo>
                  <a:lnTo>
                    <a:pt x="0" y="48"/>
                  </a:lnTo>
                  <a:lnTo>
                    <a:pt x="88" y="0"/>
                  </a:lnTo>
                  <a:lnTo>
                    <a:pt x="102" y="26"/>
                  </a:lnTo>
                  <a:close/>
                </a:path>
              </a:pathLst>
            </a:custGeom>
            <a:solidFill>
              <a:srgbClr val="212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5" name="Rectangle 2644"/>
            <p:cNvSpPr>
              <a:spLocks noChangeArrowheads="1"/>
            </p:cNvSpPr>
            <p:nvPr/>
          </p:nvSpPr>
          <p:spPr bwMode="auto">
            <a:xfrm>
              <a:off x="4858543" y="4232263"/>
              <a:ext cx="1074738" cy="16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Aluminum Frame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46" name="Rectangle 2645"/>
            <p:cNvSpPr>
              <a:spLocks noChangeArrowheads="1"/>
            </p:cNvSpPr>
            <p:nvPr/>
          </p:nvSpPr>
          <p:spPr bwMode="auto">
            <a:xfrm>
              <a:off x="4963318" y="3630601"/>
              <a:ext cx="736600" cy="16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PVC Frame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47" name="Rectangle 2646"/>
            <p:cNvSpPr>
              <a:spLocks noChangeArrowheads="1"/>
            </p:cNvSpPr>
            <p:nvPr/>
          </p:nvSpPr>
          <p:spPr bwMode="auto">
            <a:xfrm>
              <a:off x="5010943" y="3087676"/>
              <a:ext cx="706438" cy="169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212830"/>
                  </a:solidFill>
                  <a:effectLst/>
                  <a:latin typeface="Arial" pitchFamily="34" charset="0"/>
                </a:rPr>
                <a:t>Light Panel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48" name="Freeform 2647"/>
            <p:cNvSpPr>
              <a:spLocks/>
            </p:cNvSpPr>
            <p:nvPr/>
          </p:nvSpPr>
          <p:spPr bwMode="auto">
            <a:xfrm>
              <a:off x="4369593" y="3130538"/>
              <a:ext cx="603250" cy="214313"/>
            </a:xfrm>
            <a:custGeom>
              <a:avLst/>
              <a:gdLst/>
              <a:ahLst/>
              <a:cxnLst>
                <a:cxn ang="0">
                  <a:pos x="0" y="270"/>
                </a:cxn>
                <a:cxn ang="0">
                  <a:pos x="725" y="0"/>
                </a:cxn>
                <a:cxn ang="0">
                  <a:pos x="761" y="0"/>
                </a:cxn>
              </a:cxnLst>
              <a:rect l="0" t="0" r="r" b="b"/>
              <a:pathLst>
                <a:path w="761" h="270">
                  <a:moveTo>
                    <a:pt x="0" y="270"/>
                  </a:moveTo>
                  <a:lnTo>
                    <a:pt x="725" y="0"/>
                  </a:lnTo>
                  <a:lnTo>
                    <a:pt x="761" y="0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  <p:sp>
          <p:nvSpPr>
            <p:cNvPr id="2649" name="Freeform 2648"/>
            <p:cNvSpPr>
              <a:spLocks/>
            </p:cNvSpPr>
            <p:nvPr/>
          </p:nvSpPr>
          <p:spPr bwMode="auto">
            <a:xfrm>
              <a:off x="4790280" y="4308463"/>
              <a:ext cx="228600" cy="138113"/>
            </a:xfrm>
            <a:custGeom>
              <a:avLst/>
              <a:gdLst/>
              <a:ahLst/>
              <a:cxnLst>
                <a:cxn ang="0">
                  <a:pos x="0" y="270"/>
                </a:cxn>
                <a:cxn ang="0">
                  <a:pos x="725" y="0"/>
                </a:cxn>
                <a:cxn ang="0">
                  <a:pos x="761" y="0"/>
                </a:cxn>
              </a:cxnLst>
              <a:rect l="0" t="0" r="r" b="b"/>
              <a:pathLst>
                <a:path w="761" h="270">
                  <a:moveTo>
                    <a:pt x="0" y="270"/>
                  </a:moveTo>
                  <a:lnTo>
                    <a:pt x="725" y="0"/>
                  </a:lnTo>
                  <a:lnTo>
                    <a:pt x="761" y="0"/>
                  </a:lnTo>
                </a:path>
              </a:pathLst>
            </a:custGeom>
            <a:noFill/>
            <a:ln w="0">
              <a:solidFill>
                <a:srgbClr val="2128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100"/>
            </a:p>
          </p:txBody>
        </p:sp>
      </p:grpSp>
      <p:sp>
        <p:nvSpPr>
          <p:cNvPr id="2652" name="Rectangle 2651"/>
          <p:cNvSpPr>
            <a:spLocks noChangeArrowheads="1"/>
          </p:cNvSpPr>
          <p:nvPr/>
        </p:nvSpPr>
        <p:spPr bwMode="auto">
          <a:xfrm>
            <a:off x="5109923" y="5240923"/>
            <a:ext cx="68127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latin typeface="Arial" pitchFamily="34" charset="0"/>
              </a:rPr>
              <a:t>Foam Insert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57984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4407</TotalTime>
  <Words>965</Words>
  <Application>Microsoft Office PowerPoint</Application>
  <PresentationFormat>On-screen Show (4:3)</PresentationFormat>
  <Paragraphs>137</Paragraphs>
  <Slides>16</Slides>
  <Notes>11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1_AguaClara the road</vt:lpstr>
      <vt:lpstr>Sedimentation Tank Hydraulics Team </vt:lpstr>
      <vt:lpstr>Objective</vt:lpstr>
      <vt:lpstr>Since last teach in…</vt:lpstr>
      <vt:lpstr>Quick Recap: Floc Blanket is…</vt:lpstr>
      <vt:lpstr>Current AguaClara Plant</vt:lpstr>
      <vt:lpstr>Experiments</vt:lpstr>
      <vt:lpstr>Experimental Set Up</vt:lpstr>
      <vt:lpstr>A Closer Look at Our Tank</vt:lpstr>
      <vt:lpstr>Tank and Insert</vt:lpstr>
      <vt:lpstr>Photographs of Apparatus</vt:lpstr>
      <vt:lpstr>Results</vt:lpstr>
      <vt:lpstr>Simplified Mass Flux Processes </vt:lpstr>
      <vt:lpstr>Discussion</vt:lpstr>
      <vt:lpstr>Discussion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Anna</cp:lastModifiedBy>
  <cp:revision>275</cp:revision>
  <dcterms:created xsi:type="dcterms:W3CDTF">2008-08-26T14:48:34Z</dcterms:created>
  <dcterms:modified xsi:type="dcterms:W3CDTF">2011-05-14T23:47:20Z</dcterms:modified>
</cp:coreProperties>
</file>